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theme/theme2.xml" ContentType="application/vnd.openxmlformats-officedocument.theme+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theme/theme3.xml" ContentType="application/vnd.openxmlformats-officedocument.theme+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theme/theme4.xml" ContentType="application/vnd.openxmlformats-officedocument.theme+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theme/theme5.xml" ContentType="application/vnd.openxmlformats-officedocument.theme+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theme/theme6.xml" ContentType="application/vnd.openxmlformats-officedocument.theme+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theme/theme7.xml" ContentType="application/vnd.openxmlformats-officedocument.theme+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theme/theme8.xml" ContentType="application/vnd.openxmlformats-officedocument.theme+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theme/theme9.xml" ContentType="application/vnd.openxmlformats-officedocument.theme+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theme/theme10.xml" ContentType="application/vnd.openxmlformats-officedocument.theme+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theme/theme11.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229" r:id="rId1"/>
    <p:sldMasterId id="2147485397" r:id="rId2"/>
    <p:sldMasterId id="2147485431" r:id="rId3"/>
    <p:sldMasterId id="2147485479" r:id="rId4"/>
    <p:sldMasterId id="2147485520" r:id="rId5"/>
    <p:sldMasterId id="2147485586" r:id="rId6"/>
    <p:sldMasterId id="2147485645" r:id="rId7"/>
    <p:sldMasterId id="2147485671" r:id="rId8"/>
    <p:sldMasterId id="2147485687" r:id="rId9"/>
    <p:sldMasterId id="2147485717" r:id="rId10"/>
    <p:sldMasterId id="2147485743" r:id="rId11"/>
  </p:sldMasterIdLst>
  <p:notesMasterIdLst>
    <p:notesMasterId r:id="rId26"/>
  </p:notesMasterIdLst>
  <p:handoutMasterIdLst>
    <p:handoutMasterId r:id="rId27"/>
  </p:handoutMasterIdLst>
  <p:sldIdLst>
    <p:sldId id="2076138465" r:id="rId12"/>
    <p:sldId id="264" r:id="rId13"/>
    <p:sldId id="2147469398" r:id="rId14"/>
    <p:sldId id="2142532988" r:id="rId15"/>
    <p:sldId id="2147469756" r:id="rId16"/>
    <p:sldId id="2147469757" r:id="rId17"/>
    <p:sldId id="2147469399" r:id="rId18"/>
    <p:sldId id="2147469401" r:id="rId19"/>
    <p:sldId id="4589" r:id="rId20"/>
    <p:sldId id="2076136689" r:id="rId21"/>
    <p:sldId id="2147469377" r:id="rId22"/>
    <p:sldId id="2147469382" r:id="rId23"/>
    <p:sldId id="2076138186" r:id="rId24"/>
    <p:sldId id="2147469759" r:id="rId25"/>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Welcome" id="{14D70C25-0413-A24B-B22A-8EE89C82326F}">
          <p14:sldIdLst>
            <p14:sldId id="2076138465"/>
            <p14:sldId id="264"/>
            <p14:sldId id="2147469398"/>
            <p14:sldId id="2142532988"/>
            <p14:sldId id="2147469756"/>
            <p14:sldId id="2147469757"/>
            <p14:sldId id="2147469399"/>
            <p14:sldId id="2147469401"/>
            <p14:sldId id="4589"/>
            <p14:sldId id="2076136689"/>
            <p14:sldId id="2147469377"/>
            <p14:sldId id="2147469382"/>
            <p14:sldId id="2076138186"/>
            <p14:sldId id="2147469759"/>
          </p14:sldIdLst>
        </p14:section>
      </p14:sectionLst>
    </p:ext>
    <p:ext uri="{EFAFB233-063F-42B5-8137-9DF3F51BA10A}">
      <p15:sldGuideLst xmlns:p15="http://schemas.microsoft.com/office/powerpoint/2012/main">
        <p15:guide id="2" orient="horz" pos="640" userDrawn="1">
          <p15:clr>
            <a:srgbClr val="A4A3A4"/>
          </p15:clr>
        </p15:guide>
        <p15:guide id="3"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5" name="Author" initials="A"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F2F2F"/>
    <a:srgbClr val="FFFFFF"/>
    <a:srgbClr val="666666"/>
    <a:srgbClr val="000000"/>
    <a:srgbClr val="8661C5"/>
    <a:srgbClr val="D59DFF"/>
    <a:srgbClr val="50E6FF"/>
    <a:srgbClr val="0069BA"/>
    <a:srgbClr val="9BF00B"/>
    <a:srgbClr val="0F780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58543E7-0E2E-4261-B4F5-B4D2F8F60037}" v="6" dt="2022-03-09T08:36:08.89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18" autoAdjust="0"/>
    <p:restoredTop sz="96321" autoAdjust="0"/>
  </p:normalViewPr>
  <p:slideViewPr>
    <p:cSldViewPr snapToGrid="0">
      <p:cViewPr varScale="1">
        <p:scale>
          <a:sx n="92" d="100"/>
          <a:sy n="92" d="100"/>
        </p:scale>
        <p:origin x="66" y="324"/>
      </p:cViewPr>
      <p:guideLst>
        <p:guide orient="horz" pos="640"/>
        <p:guide pos="3840"/>
      </p:guideLst>
    </p:cSldViewPr>
  </p:slideViewPr>
  <p:outlineViewPr>
    <p:cViewPr>
      <p:scale>
        <a:sx n="33" d="100"/>
        <a:sy n="33" d="100"/>
      </p:scale>
      <p:origin x="0" y="-44436"/>
    </p:cViewPr>
  </p:outlineViewPr>
  <p:notesTextViewPr>
    <p:cViewPr>
      <p:scale>
        <a:sx n="3" d="2"/>
        <a:sy n="3" d="2"/>
      </p:scale>
      <p:origin x="0" y="0"/>
    </p:cViewPr>
  </p:notesTextViewPr>
  <p:sorterViewPr>
    <p:cViewPr varScale="1">
      <p:scale>
        <a:sx n="1" d="1"/>
        <a:sy n="1" d="1"/>
      </p:scale>
      <p:origin x="0" y="-20925"/>
    </p:cViewPr>
  </p:sorterViewPr>
  <p:notesViewPr>
    <p:cSldViewPr snapToGrid="0" showGuides="1">
      <p:cViewPr varScale="1">
        <p:scale>
          <a:sx n="169" d="100"/>
          <a:sy n="169" d="100"/>
        </p:scale>
        <p:origin x="5232" y="1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2.xml"/><Relationship Id="rId18" Type="http://schemas.openxmlformats.org/officeDocument/2006/relationships/slide" Target="slides/slide7.xml"/><Relationship Id="rId26" Type="http://schemas.openxmlformats.org/officeDocument/2006/relationships/notesMaster" Target="notesMasters/notesMaster1.xml"/><Relationship Id="rId3" Type="http://schemas.openxmlformats.org/officeDocument/2006/relationships/slideMaster" Target="slideMasters/slideMaster3.xml"/><Relationship Id="rId21" Type="http://schemas.openxmlformats.org/officeDocument/2006/relationships/slide" Target="slides/slide10.xml"/><Relationship Id="rId34" Type="http://schemas.microsoft.com/office/2018/10/relationships/authors" Target="authors.xml"/><Relationship Id="rId7" Type="http://schemas.openxmlformats.org/officeDocument/2006/relationships/slideMaster" Target="slideMasters/slideMaster7.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slide" Target="slides/slide14.xml"/><Relationship Id="rId33" Type="http://schemas.microsoft.com/office/2015/10/relationships/revisionInfo" Target="revisionInfo.xml"/><Relationship Id="rId2" Type="http://schemas.openxmlformats.org/officeDocument/2006/relationships/slideMaster" Target="slideMasters/slideMaster2.xml"/><Relationship Id="rId16" Type="http://schemas.openxmlformats.org/officeDocument/2006/relationships/slide" Target="slides/slide5.xml"/><Relationship Id="rId20" Type="http://schemas.openxmlformats.org/officeDocument/2006/relationships/slide" Target="slides/slide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Master" Target="slideMasters/slideMaster11.xml"/><Relationship Id="rId24" Type="http://schemas.openxmlformats.org/officeDocument/2006/relationships/slide" Target="slides/slide13.xml"/><Relationship Id="rId32"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commentAuthors" Target="commentAuthors.xml"/><Relationship Id="rId10" Type="http://schemas.openxmlformats.org/officeDocument/2006/relationships/slideMaster" Target="slideMasters/slideMaster10.xml"/><Relationship Id="rId19" Type="http://schemas.openxmlformats.org/officeDocument/2006/relationships/slide" Target="slides/slide8.xml"/><Relationship Id="rId31"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3.xml"/><Relationship Id="rId22" Type="http://schemas.openxmlformats.org/officeDocument/2006/relationships/slide" Target="slides/slide11.xml"/><Relationship Id="rId27" Type="http://schemas.openxmlformats.org/officeDocument/2006/relationships/handoutMaster" Target="handoutMasters/handoutMaster1.xml"/><Relationship Id="rId30" Type="http://schemas.openxmlformats.org/officeDocument/2006/relationships/viewProps" Target="viewProps.xml"/><Relationship Id="rId8" Type="http://schemas.openxmlformats.org/officeDocument/2006/relationships/slideMaster" Target="slideMasters/slideMaster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3/9/2022 9:29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3/9/2022 9:29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408546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100" dirty="0">
              <a:latin typeface="Segoe"/>
            </a:endParaRPr>
          </a:p>
        </p:txBody>
      </p:sp>
    </p:spTree>
    <p:extLst>
      <p:ext uri="{BB962C8B-B14F-4D97-AF65-F5344CB8AC3E}">
        <p14:creationId xmlns:p14="http://schemas.microsoft.com/office/powerpoint/2010/main" val="14255998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a:p>
        </p:txBody>
      </p:sp>
      <p:sp>
        <p:nvSpPr>
          <p:cNvPr id="4" name="Header Placeholder 3"/>
          <p:cNvSpPr>
            <a:spLocks noGrp="1"/>
          </p:cNvSpPr>
          <p:nvPr>
            <p:ph type="hdr" sz="quarter" idx="10"/>
          </p:nvPr>
        </p:nvSpPr>
        <p:spPr/>
        <p:txBody>
          <a:bodyPr/>
          <a:lstStyle/>
          <a:p>
            <a:pPr marL="0" marR="0" lvl="0" indent="0" algn="l" defTabSz="93174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62C61DAB-D93E-49CA-B245-379601CFE8D0}"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3/9/2022 9:29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794316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6E7F59-4757-4900-8133-C3F65499925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013221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Tree>
    <p:extLst>
      <p:ext uri="{BB962C8B-B14F-4D97-AF65-F5344CB8AC3E}">
        <p14:creationId xmlns:p14="http://schemas.microsoft.com/office/powerpoint/2010/main" val="22170904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31451"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F558CAF-ED4A-48B5-B365-EB5B674553D1}"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3/9/2022 9:33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841515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2349" marR="0" lvl="0" indent="0" algn="l" defTabSz="931451"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AF558CAF-ED4A-48B5-B365-EB5B674553D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3/9/2022 9:33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52174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2349" marR="0" lvl="0" indent="0" algn="l" defTabSz="931451"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AF558CAF-ED4A-48B5-B365-EB5B674553D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3/9/2022 9:33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157557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8358F0-6F6E-4229-B4E1-FAA558BBD1A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8364532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Master" Target="../slideMasters/slideMaster1.xml"/><Relationship Id="rId5" Type="http://schemas.openxmlformats.org/officeDocument/2006/relationships/image" Target="../media/image42.emf"/><Relationship Id="rId4" Type="http://schemas.openxmlformats.org/officeDocument/2006/relationships/image" Target="../media/image41.emf"/></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Master" Target="../slideMasters/slideMaster2.xml"/><Relationship Id="rId4" Type="http://schemas.openxmlformats.org/officeDocument/2006/relationships/image" Target="../media/image46.jpg"/></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Master" Target="../slideMasters/slideMaster2.xml"/><Relationship Id="rId4" Type="http://schemas.openxmlformats.org/officeDocument/2006/relationships/image" Target="../media/image46.jpg"/></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Master" Target="../slideMasters/slideMaster2.xml"/><Relationship Id="rId4" Type="http://schemas.openxmlformats.org/officeDocument/2006/relationships/image" Target="../media/image46.jpg"/></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Master" Target="../slideMasters/slideMaster2.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Master" Target="../slideMasters/slideMaster2.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Master" Target="../slideMasters/slideMaster2.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Master" Target="../slideMasters/slideMaster2.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Master" Target="../slideMasters/slideMaster2.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Master" Target="../slideMasters/slideMaster2.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53.emf"/><Relationship Id="rId1" Type="http://schemas.openxmlformats.org/officeDocument/2006/relationships/slideMaster" Target="../slideMasters/slideMaster3.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Master" Target="../slideMasters/slideMaster3.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42.emf"/><Relationship Id="rId1" Type="http://schemas.openxmlformats.org/officeDocument/2006/relationships/slideMaster" Target="../slideMasters/slideMaster3.xml"/><Relationship Id="rId5" Type="http://schemas.openxmlformats.org/officeDocument/2006/relationships/image" Target="../media/image41.emf"/><Relationship Id="rId4" Type="http://schemas.openxmlformats.org/officeDocument/2006/relationships/image" Target="../media/image40.svg"/></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emf"/><Relationship Id="rId1" Type="http://schemas.openxmlformats.org/officeDocument/2006/relationships/slideMaster" Target="../slideMasters/slideMaster3.xml"/></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53.emf"/><Relationship Id="rId1" Type="http://schemas.openxmlformats.org/officeDocument/2006/relationships/slideMaster" Target="../slideMasters/slideMaster3.xml"/></Relationships>
</file>

<file path=ppt/slideLayouts/_rels/slideLayout15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3.emf"/><Relationship Id="rId1" Type="http://schemas.openxmlformats.org/officeDocument/2006/relationships/slideMaster" Target="../slideMasters/slideMaster3.xml"/></Relationships>
</file>

<file path=ppt/slideLayouts/_rels/slideLayout15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3.emf"/><Relationship Id="rId1" Type="http://schemas.openxmlformats.org/officeDocument/2006/relationships/slideMaster" Target="../slideMasters/slideMaster3.xml"/></Relationships>
</file>

<file path=ppt/slideLayouts/_rels/slideLayout15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3.emf"/><Relationship Id="rId1" Type="http://schemas.openxmlformats.org/officeDocument/2006/relationships/slideMaster" Target="../slideMasters/slideMaster3.xml"/></Relationships>
</file>

<file path=ppt/slideLayouts/_rels/slideLayout15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3.emf"/><Relationship Id="rId1" Type="http://schemas.openxmlformats.org/officeDocument/2006/relationships/slideMaster" Target="../slideMasters/slideMaster3.xml"/></Relationships>
</file>

<file path=ppt/slideLayouts/_rels/slideLayout157.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image" Target="../media/image53.emf"/><Relationship Id="rId1" Type="http://schemas.openxmlformats.org/officeDocument/2006/relationships/slideMaster" Target="../slideMasters/slideMaster3.xml"/></Relationships>
</file>

<file path=ppt/slideLayouts/_rels/slideLayout158.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image" Target="../media/image53.emf"/><Relationship Id="rId1" Type="http://schemas.openxmlformats.org/officeDocument/2006/relationships/slideMaster" Target="../slideMasters/slideMaster3.xml"/></Relationships>
</file>

<file path=ppt/slideLayouts/_rels/slideLayout159.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53.emf"/><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5.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image" Target="../media/image63.jpeg"/><Relationship Id="rId1" Type="http://schemas.openxmlformats.org/officeDocument/2006/relationships/slideMaster" Target="../slideMasters/slideMaster3.xml"/><Relationship Id="rId4" Type="http://schemas.openxmlformats.org/officeDocument/2006/relationships/image" Target="../media/image65.jpeg"/></Relationships>
</file>

<file path=ppt/slideLayouts/_rels/slideLayout166.xml.rels><?xml version="1.0" encoding="UTF-8" standalone="yes"?>
<Relationships xmlns="http://schemas.openxmlformats.org/package/2006/relationships"><Relationship Id="rId3" Type="http://schemas.openxmlformats.org/officeDocument/2006/relationships/image" Target="../media/image67.png"/><Relationship Id="rId7" Type="http://schemas.openxmlformats.org/officeDocument/2006/relationships/image" Target="../media/image71.png"/><Relationship Id="rId2" Type="http://schemas.openxmlformats.org/officeDocument/2006/relationships/image" Target="../media/image66.png"/><Relationship Id="rId1" Type="http://schemas.openxmlformats.org/officeDocument/2006/relationships/slideMaster" Target="../slideMasters/slideMaster3.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Master" Target="../slideMasters/slideMaster3.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Master" Target="../slideMasters/slideMaster3.xml"/></Relationships>
</file>

<file path=ppt/slideLayouts/_rels/slideLayout173.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image" Target="../media/image74.jpeg"/><Relationship Id="rId1" Type="http://schemas.openxmlformats.org/officeDocument/2006/relationships/slideMaster" Target="../slideMasters/slideMaster3.xml"/><Relationship Id="rId4" Type="http://schemas.openxmlformats.org/officeDocument/2006/relationships/image" Target="../media/image76.jpeg"/></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Master" Target="../slideMasters/slideMaster3.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Master" Target="../slideMasters/slideMaster3.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Master" Target="../slideMasters/slideMaster3.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Master" Target="../slideMasters/slideMaster3.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6.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Master" Target="../slideMasters/slideMaster3.xml"/></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80.jpeg"/><Relationship Id="rId1" Type="http://schemas.openxmlformats.org/officeDocument/2006/relationships/slideMaster" Target="../slideMasters/slideMaster3.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4.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Master" Target="../slideMasters/slideMaster4.xml"/></Relationships>
</file>

<file path=ppt/slideLayouts/_rels/slideLayout19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196.xml.rels><?xml version="1.0" encoding="UTF-8" standalone="yes"?>
<Relationships xmlns="http://schemas.openxmlformats.org/package/2006/relationships"><Relationship Id="rId3" Type="http://schemas.openxmlformats.org/officeDocument/2006/relationships/image" Target="../media/image85.svg"/><Relationship Id="rId2" Type="http://schemas.openxmlformats.org/officeDocument/2006/relationships/image" Target="../media/image84.png"/><Relationship Id="rId1" Type="http://schemas.openxmlformats.org/officeDocument/2006/relationships/slideMaster" Target="../slideMasters/slideMaster4.xml"/></Relationships>
</file>

<file path=ppt/slideLayouts/_rels/slideLayout197.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image" Target="../media/image86.jpeg"/><Relationship Id="rId1" Type="http://schemas.openxmlformats.org/officeDocument/2006/relationships/slideMaster" Target="../slideMasters/slideMaster4.xml"/></Relationships>
</file>

<file path=ppt/slideLayouts/_rels/slideLayout198.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image" Target="../media/image86.jpeg"/><Relationship Id="rId1" Type="http://schemas.openxmlformats.org/officeDocument/2006/relationships/slideMaster" Target="../slideMasters/slideMaster4.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3.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image" Target="../media/image87.jpeg"/><Relationship Id="rId1" Type="http://schemas.openxmlformats.org/officeDocument/2006/relationships/slideMaster" Target="../slideMasters/slideMaster4.xml"/><Relationship Id="rId4" Type="http://schemas.openxmlformats.org/officeDocument/2006/relationships/image" Target="../media/image89.jpeg"/></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9.xml.rels><?xml version="1.0" encoding="UTF-8" standalone="yes"?>
<Relationships xmlns="http://schemas.openxmlformats.org/package/2006/relationships"><Relationship Id="rId2" Type="http://schemas.openxmlformats.org/officeDocument/2006/relationships/image" Target="../media/image90.jpeg"/><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image" Target="../media/image91.jpeg"/><Relationship Id="rId1" Type="http://schemas.openxmlformats.org/officeDocument/2006/relationships/slideMaster" Target="../slideMasters/slideMaster4.xml"/><Relationship Id="rId4" Type="http://schemas.openxmlformats.org/officeDocument/2006/relationships/image" Target="../media/image93.jpeg"/></Relationships>
</file>

<file path=ppt/slideLayouts/_rels/slideLayout211.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Master" Target="../slideMasters/slideMaster4.xml"/></Relationships>
</file>

<file path=ppt/slideLayouts/_rels/slideLayout212.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Master" Target="../slideMasters/slideMaster4.xml"/></Relationships>
</file>

<file path=ppt/slideLayouts/_rels/slideLayout213.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Master" Target="../slideMasters/slideMaster4.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21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3.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Master" Target="../slideMasters/slideMaster4.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6.xml.rels><?xml version="1.0" encoding="UTF-8" standalone="yes"?>
<Relationships xmlns="http://schemas.openxmlformats.org/package/2006/relationships"><Relationship Id="rId2" Type="http://schemas.openxmlformats.org/officeDocument/2006/relationships/image" Target="../media/image53.emf"/><Relationship Id="rId1" Type="http://schemas.openxmlformats.org/officeDocument/2006/relationships/slideMaster" Target="../slideMasters/slideMaster5.xml"/></Relationships>
</file>

<file path=ppt/slideLayouts/_rels/slideLayout227.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Master" Target="../slideMasters/slideMaster5.xml"/></Relationships>
</file>

<file path=ppt/slideLayouts/_rels/slideLayout228.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42.emf"/><Relationship Id="rId1" Type="http://schemas.openxmlformats.org/officeDocument/2006/relationships/slideMaster" Target="../slideMasters/slideMaster5.xml"/><Relationship Id="rId4" Type="http://schemas.openxmlformats.org/officeDocument/2006/relationships/image" Target="../media/image95.svg"/></Relationships>
</file>

<file path=ppt/slideLayouts/_rels/slideLayout229.xml.rels><?xml version="1.0" encoding="UTF-8" standalone="yes"?>
<Relationships xmlns="http://schemas.openxmlformats.org/package/2006/relationships"><Relationship Id="rId3" Type="http://schemas.openxmlformats.org/officeDocument/2006/relationships/image" Target="../media/image96.svg"/><Relationship Id="rId2" Type="http://schemas.openxmlformats.org/officeDocument/2006/relationships/image" Target="../media/image39.png"/><Relationship Id="rId1" Type="http://schemas.openxmlformats.org/officeDocument/2006/relationships/slideMaster" Target="../slideMasters/slideMaster5.xml"/><Relationship Id="rId5" Type="http://schemas.openxmlformats.org/officeDocument/2006/relationships/image" Target="../media/image42.emf"/><Relationship Id="rId4" Type="http://schemas.openxmlformats.org/officeDocument/2006/relationships/image" Target="../media/image41.emf"/></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emf"/><Relationship Id="rId1" Type="http://schemas.openxmlformats.org/officeDocument/2006/relationships/slideMaster" Target="../slideMasters/slideMaster5.xml"/></Relationships>
</file>

<file path=ppt/slideLayouts/_rels/slideLayout231.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53.emf"/><Relationship Id="rId1" Type="http://schemas.openxmlformats.org/officeDocument/2006/relationships/slideMaster" Target="../slideMasters/slideMaster5.xml"/></Relationships>
</file>

<file path=ppt/slideLayouts/_rels/slideLayout23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3.emf"/><Relationship Id="rId1" Type="http://schemas.openxmlformats.org/officeDocument/2006/relationships/slideMaster" Target="../slideMasters/slideMaster5.xml"/></Relationships>
</file>

<file path=ppt/slideLayouts/_rels/slideLayout23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3.emf"/><Relationship Id="rId1" Type="http://schemas.openxmlformats.org/officeDocument/2006/relationships/slideMaster" Target="../slideMasters/slideMaster5.xml"/></Relationships>
</file>

<file path=ppt/slideLayouts/_rels/slideLayout23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3.emf"/><Relationship Id="rId1" Type="http://schemas.openxmlformats.org/officeDocument/2006/relationships/slideMaster" Target="../slideMasters/slideMaster5.xml"/></Relationships>
</file>

<file path=ppt/slideLayouts/_rels/slideLayout23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3.emf"/><Relationship Id="rId1" Type="http://schemas.openxmlformats.org/officeDocument/2006/relationships/slideMaster" Target="../slideMasters/slideMaster5.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1.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image" Target="../media/image63.jpeg"/><Relationship Id="rId1" Type="http://schemas.openxmlformats.org/officeDocument/2006/relationships/slideMaster" Target="../slideMasters/slideMaster5.xml"/><Relationship Id="rId4" Type="http://schemas.openxmlformats.org/officeDocument/2006/relationships/image" Target="../media/image65.jpeg"/></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6.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image" Target="../media/image74.jpeg"/><Relationship Id="rId1" Type="http://schemas.openxmlformats.org/officeDocument/2006/relationships/slideMaster" Target="../slideMasters/slideMaster5.xml"/><Relationship Id="rId4" Type="http://schemas.openxmlformats.org/officeDocument/2006/relationships/image" Target="../media/image76.jpeg"/></Relationships>
</file>

<file path=ppt/slideLayouts/_rels/slideLayout247.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Master" Target="../slideMasters/slideMaster5.xml"/></Relationships>
</file>

<file path=ppt/slideLayouts/_rels/slideLayout248.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Master" Target="../slideMasters/slideMaster5.xml"/></Relationships>
</file>

<file path=ppt/slideLayouts/_rels/slideLayout249.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Master" Target="../slideMasters/slideMaster5.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2.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Master" Target="../slideMasters/slideMaster5.xml"/></Relationships>
</file>

<file path=ppt/slideLayouts/_rels/slideLayout253.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Master" Target="../slideMasters/slideMaster5.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6.xml.rels><?xml version="1.0" encoding="UTF-8" standalone="yes"?>
<Relationships xmlns="http://schemas.openxmlformats.org/package/2006/relationships"><Relationship Id="rId2" Type="http://schemas.openxmlformats.org/officeDocument/2006/relationships/image" Target="../media/image53.emf"/><Relationship Id="rId1" Type="http://schemas.openxmlformats.org/officeDocument/2006/relationships/slideMaster" Target="../slideMasters/slideMaster6.xml"/></Relationships>
</file>

<file path=ppt/slideLayouts/_rels/slideLayout257.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Master" Target="../slideMasters/slideMaster6.xml"/></Relationships>
</file>

<file path=ppt/slideLayouts/_rels/slideLayout258.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Master" Target="../slideMasters/slideMaster6.xml"/></Relationships>
</file>

<file path=ppt/slideLayouts/_rels/slideLayout259.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Master" Target="../slideMasters/slideMaster6.xml"/><Relationship Id="rId4" Type="http://schemas.openxmlformats.org/officeDocument/2006/relationships/image" Target="../media/image41.emf"/></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emf"/><Relationship Id="rId1" Type="http://schemas.openxmlformats.org/officeDocument/2006/relationships/slideMaster" Target="../slideMasters/slideMaster6.xml"/></Relationships>
</file>

<file path=ppt/slideLayouts/_rels/slideLayout261.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53.emf"/><Relationship Id="rId1" Type="http://schemas.openxmlformats.org/officeDocument/2006/relationships/slideMaster" Target="../slideMasters/slideMaster6.xml"/></Relationships>
</file>

<file path=ppt/slideLayouts/_rels/slideLayout26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3.emf"/><Relationship Id="rId1" Type="http://schemas.openxmlformats.org/officeDocument/2006/relationships/slideMaster" Target="../slideMasters/slideMaster6.xml"/></Relationships>
</file>

<file path=ppt/slideLayouts/_rels/slideLayout26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3.emf"/><Relationship Id="rId1" Type="http://schemas.openxmlformats.org/officeDocument/2006/relationships/slideMaster" Target="../slideMasters/slideMaster6.xml"/></Relationships>
</file>

<file path=ppt/slideLayouts/_rels/slideLayout26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3.emf"/><Relationship Id="rId1" Type="http://schemas.openxmlformats.org/officeDocument/2006/relationships/slideMaster" Target="../slideMasters/slideMaster6.xml"/></Relationships>
</file>

<file path=ppt/slideLayouts/_rels/slideLayout26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3.emf"/><Relationship Id="rId1" Type="http://schemas.openxmlformats.org/officeDocument/2006/relationships/slideMaster" Target="../slideMasters/slideMaster6.xml"/></Relationships>
</file>

<file path=ppt/slideLayouts/_rels/slideLayout266.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image" Target="../media/image53.emf"/><Relationship Id="rId1" Type="http://schemas.openxmlformats.org/officeDocument/2006/relationships/slideMaster" Target="../slideMasters/slideMaster6.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3.xml.rels><?xml version="1.0" encoding="UTF-8" standalone="yes"?>
<Relationships xmlns="http://schemas.openxmlformats.org/package/2006/relationships"><Relationship Id="rId3" Type="http://schemas.openxmlformats.org/officeDocument/2006/relationships/image" Target="../media/image98.jpeg"/><Relationship Id="rId2" Type="http://schemas.openxmlformats.org/officeDocument/2006/relationships/image" Target="../media/image97.jpeg"/><Relationship Id="rId1" Type="http://schemas.openxmlformats.org/officeDocument/2006/relationships/slideMaster" Target="../slideMasters/slideMaster6.xml"/><Relationship Id="rId4" Type="http://schemas.openxmlformats.org/officeDocument/2006/relationships/image" Target="../media/image65.jpeg"/></Relationships>
</file>

<file path=ppt/slideLayouts/_rels/slideLayout284.xml.rels><?xml version="1.0" encoding="UTF-8" standalone="yes"?>
<Relationships xmlns="http://schemas.openxmlformats.org/package/2006/relationships"><Relationship Id="rId3" Type="http://schemas.openxmlformats.org/officeDocument/2006/relationships/image" Target="../media/image67.png"/><Relationship Id="rId7" Type="http://schemas.openxmlformats.org/officeDocument/2006/relationships/image" Target="../media/image71.png"/><Relationship Id="rId2" Type="http://schemas.openxmlformats.org/officeDocument/2006/relationships/image" Target="../media/image66.png"/><Relationship Id="rId1" Type="http://schemas.openxmlformats.org/officeDocument/2006/relationships/slideMaster" Target="../slideMasters/slideMaster6.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8.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Master" Target="../slideMasters/slideMaster6.xml"/></Relationships>
</file>

<file path=ppt/slideLayouts/_rels/slideLayout299.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image" Target="../media/image99.jpeg"/><Relationship Id="rId1" Type="http://schemas.openxmlformats.org/officeDocument/2006/relationships/slideMaster" Target="../slideMasters/slideMaster6.xml"/><Relationship Id="rId4" Type="http://schemas.openxmlformats.org/officeDocument/2006/relationships/image" Target="../media/image76.jpe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0.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Master" Target="../slideMasters/slideMaster6.xml"/></Relationships>
</file>

<file path=ppt/slideLayouts/_rels/slideLayout301.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Master" Target="../slideMasters/slideMaster6.xml"/></Relationships>
</file>

<file path=ppt/slideLayouts/_rels/slideLayout302.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Master" Target="../slideMasters/slideMaster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05.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Master" Target="../slideMasters/slideMaster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14.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Master" Target="../slideMasters/slideMaster7.xml"/></Relationships>
</file>

<file path=ppt/slideLayouts/_rels/slideLayout31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7.xml"/></Relationships>
</file>

<file path=ppt/slideLayouts/_rels/slideLayout316.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image" Target="../media/image86.jpeg"/><Relationship Id="rId1" Type="http://schemas.openxmlformats.org/officeDocument/2006/relationships/slideMaster" Target="../slideMasters/slideMaster7.xml"/></Relationships>
</file>

<file path=ppt/slideLayouts/_rels/slideLayout317.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image" Target="../media/image86.jpeg"/><Relationship Id="rId1" Type="http://schemas.openxmlformats.org/officeDocument/2006/relationships/slideMaster" Target="../slideMasters/slideMaster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22.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image" Target="../media/image87.jpeg"/><Relationship Id="rId1" Type="http://schemas.openxmlformats.org/officeDocument/2006/relationships/slideMaster" Target="../slideMasters/slideMaster7.xml"/><Relationship Id="rId4" Type="http://schemas.openxmlformats.org/officeDocument/2006/relationships/image" Target="../media/image89.jpeg"/></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28.xml.rels><?xml version="1.0" encoding="UTF-8" standalone="yes"?>
<Relationships xmlns="http://schemas.openxmlformats.org/package/2006/relationships"><Relationship Id="rId2" Type="http://schemas.openxmlformats.org/officeDocument/2006/relationships/image" Target="../media/image90.jpeg"/><Relationship Id="rId1" Type="http://schemas.openxmlformats.org/officeDocument/2006/relationships/slideMaster" Target="../slideMasters/slideMaster7.xml"/></Relationships>
</file>

<file path=ppt/slideLayouts/_rels/slideLayout329.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image" Target="../media/image91.jpeg"/><Relationship Id="rId1" Type="http://schemas.openxmlformats.org/officeDocument/2006/relationships/slideMaster" Target="../slideMasters/slideMaster7.xml"/><Relationship Id="rId4" Type="http://schemas.openxmlformats.org/officeDocument/2006/relationships/image" Target="../media/image93.jpe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0.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Master" Target="../slideMasters/slideMaster7.xml"/></Relationships>
</file>

<file path=ppt/slideLayouts/_rels/slideLayout331.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Master" Target="../slideMasters/slideMaster7.xml"/></Relationships>
</file>

<file path=ppt/slideLayouts/_rels/slideLayout332.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Master" Target="../slideMasters/slideMaster7.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3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7.xml"/></Relationships>
</file>

<file path=ppt/slideLayouts/_rels/slideLayout33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7.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3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51.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Master" Target="../slideMasters/slideMaster8.xml"/></Relationships>
</file>

<file path=ppt/slideLayouts/_rels/slideLayout352.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Master" Target="../slideMasters/slideMaster8.xml"/></Relationships>
</file>

<file path=ppt/slideLayouts/_rels/slideLayout353.xml.rels><?xml version="1.0" encoding="UTF-8" standalone="yes"?>
<Relationships xmlns="http://schemas.openxmlformats.org/package/2006/relationships"><Relationship Id="rId2" Type="http://schemas.openxmlformats.org/officeDocument/2006/relationships/image" Target="../media/image53.emf"/><Relationship Id="rId1" Type="http://schemas.openxmlformats.org/officeDocument/2006/relationships/slideMaster" Target="../slideMasters/slideMaster9.xml"/></Relationships>
</file>

<file path=ppt/slideLayouts/_rels/slideLayout354.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Master" Target="../slideMasters/slideMaster9.xml"/></Relationships>
</file>

<file path=ppt/slideLayouts/_rels/slideLayout355.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image" Target="../media/image105.jpeg"/><Relationship Id="rId1" Type="http://schemas.openxmlformats.org/officeDocument/2006/relationships/slideMaster" Target="../slideMasters/slideMaster9.xml"/></Relationships>
</file>

<file path=ppt/slideLayouts/_rels/slideLayout356.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image" Target="../media/image105.jpeg"/><Relationship Id="rId1" Type="http://schemas.openxmlformats.org/officeDocument/2006/relationships/slideMaster" Target="../slideMasters/slideMaster9.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61.xml.rels><?xml version="1.0" encoding="UTF-8" standalone="yes"?>
<Relationships xmlns="http://schemas.openxmlformats.org/package/2006/relationships"><Relationship Id="rId3" Type="http://schemas.openxmlformats.org/officeDocument/2006/relationships/image" Target="../media/image107.jpeg"/><Relationship Id="rId2" Type="http://schemas.openxmlformats.org/officeDocument/2006/relationships/image" Target="../media/image106.jpeg"/><Relationship Id="rId1" Type="http://schemas.openxmlformats.org/officeDocument/2006/relationships/slideMaster" Target="../slideMasters/slideMaster9.xml"/><Relationship Id="rId4" Type="http://schemas.openxmlformats.org/officeDocument/2006/relationships/image" Target="../media/image108.jpeg"/></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66.xml.rels><?xml version="1.0" encoding="UTF-8" standalone="yes"?>
<Relationships xmlns="http://schemas.openxmlformats.org/package/2006/relationships"><Relationship Id="rId2" Type="http://schemas.openxmlformats.org/officeDocument/2006/relationships/image" Target="../media/image109.jpeg"/><Relationship Id="rId1" Type="http://schemas.openxmlformats.org/officeDocument/2006/relationships/slideMaster" Target="../slideMasters/slideMaster9.xml"/></Relationships>
</file>

<file path=ppt/slideLayouts/_rels/slideLayout367.xml.rels><?xml version="1.0" encoding="UTF-8" standalone="yes"?>
<Relationships xmlns="http://schemas.openxmlformats.org/package/2006/relationships"><Relationship Id="rId3" Type="http://schemas.openxmlformats.org/officeDocument/2006/relationships/image" Target="../media/image111.jpeg"/><Relationship Id="rId2" Type="http://schemas.openxmlformats.org/officeDocument/2006/relationships/image" Target="../media/image110.jpeg"/><Relationship Id="rId1" Type="http://schemas.openxmlformats.org/officeDocument/2006/relationships/slideMaster" Target="../slideMasters/slideMaster9.xml"/><Relationship Id="rId4" Type="http://schemas.openxmlformats.org/officeDocument/2006/relationships/image" Target="../media/image112.jpeg"/></Relationships>
</file>

<file path=ppt/slideLayouts/_rels/slideLayout368.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Master" Target="../slideMasters/slideMaster9.xml"/></Relationships>
</file>

<file path=ppt/slideLayouts/_rels/slideLayout369.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Master" Target="../slideMasters/slideMaster9.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0.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Master" Target="../slideMasters/slideMaster9.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73.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Master" Target="../slideMasters/slideMaster9.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81.xml.rels><?xml version="1.0" encoding="UTF-8" standalone="yes"?>
<Relationships xmlns="http://schemas.openxmlformats.org/package/2006/relationships"><Relationship Id="rId2" Type="http://schemas.openxmlformats.org/officeDocument/2006/relationships/image" Target="../media/image53.emf"/><Relationship Id="rId1" Type="http://schemas.openxmlformats.org/officeDocument/2006/relationships/slideMaster" Target="../slideMasters/slideMaster10.xml"/></Relationships>
</file>

<file path=ppt/slideLayouts/_rels/slideLayout382.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Master" Target="../slideMasters/slideMaster10.xml"/></Relationships>
</file>

<file path=ppt/slideLayouts/_rels/slideLayout383.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image" Target="../media/image116.jpeg"/><Relationship Id="rId1" Type="http://schemas.openxmlformats.org/officeDocument/2006/relationships/slideMaster" Target="../slideMasters/slideMaster10.xml"/></Relationships>
</file>

<file path=ppt/slideLayouts/_rels/slideLayout384.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image" Target="../media/image116.jpeg"/><Relationship Id="rId1" Type="http://schemas.openxmlformats.org/officeDocument/2006/relationships/slideMaster" Target="../slideMasters/slideMaster10.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89.xml.rels><?xml version="1.0" encoding="UTF-8" standalone="yes"?>
<Relationships xmlns="http://schemas.openxmlformats.org/package/2006/relationships"><Relationship Id="rId3" Type="http://schemas.openxmlformats.org/officeDocument/2006/relationships/image" Target="../media/image118.jpeg"/><Relationship Id="rId2" Type="http://schemas.openxmlformats.org/officeDocument/2006/relationships/image" Target="../media/image117.jpeg"/><Relationship Id="rId1" Type="http://schemas.openxmlformats.org/officeDocument/2006/relationships/slideMaster" Target="../slideMasters/slideMaster10.xml"/><Relationship Id="rId4" Type="http://schemas.openxmlformats.org/officeDocument/2006/relationships/image" Target="../media/image119.jpe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94.xml.rels><?xml version="1.0" encoding="UTF-8" standalone="yes"?>
<Relationships xmlns="http://schemas.openxmlformats.org/package/2006/relationships"><Relationship Id="rId2" Type="http://schemas.openxmlformats.org/officeDocument/2006/relationships/image" Target="../media/image120.jpeg"/><Relationship Id="rId1" Type="http://schemas.openxmlformats.org/officeDocument/2006/relationships/slideMaster" Target="../slideMasters/slideMaster10.xml"/></Relationships>
</file>

<file path=ppt/slideLayouts/_rels/slideLayout395.xml.rels><?xml version="1.0" encoding="UTF-8" standalone="yes"?>
<Relationships xmlns="http://schemas.openxmlformats.org/package/2006/relationships"><Relationship Id="rId3" Type="http://schemas.openxmlformats.org/officeDocument/2006/relationships/image" Target="../media/image122.jpeg"/><Relationship Id="rId2" Type="http://schemas.openxmlformats.org/officeDocument/2006/relationships/image" Target="../media/image121.jpeg"/><Relationship Id="rId1" Type="http://schemas.openxmlformats.org/officeDocument/2006/relationships/slideMaster" Target="../slideMasters/slideMaster10.xml"/><Relationship Id="rId4" Type="http://schemas.openxmlformats.org/officeDocument/2006/relationships/image" Target="../media/image123.jpeg"/></Relationships>
</file>

<file path=ppt/slideLayouts/_rels/slideLayout396.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Master" Target="../slideMasters/slideMaster10.xml"/></Relationships>
</file>

<file path=ppt/slideLayouts/_rels/slideLayout397.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Master" Target="../slideMasters/slideMaster10.xml"/></Relationships>
</file>

<file path=ppt/slideLayouts/_rels/slideLayout398.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Master" Target="../slideMasters/slideMaster10.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01.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Master" Target="../slideMasters/slideMaster10.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05.xml.rels><?xml version="1.0" encoding="UTF-8" standalone="yes"?>
<Relationships xmlns="http://schemas.openxmlformats.org/package/2006/relationships"><Relationship Id="rId2" Type="http://schemas.openxmlformats.org/officeDocument/2006/relationships/image" Target="../media/image53.emf"/><Relationship Id="rId1" Type="http://schemas.openxmlformats.org/officeDocument/2006/relationships/slideMaster" Target="../slideMasters/slideMaster11.xml"/></Relationships>
</file>

<file path=ppt/slideLayouts/_rels/slideLayout406.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Master" Target="../slideMasters/slideMaster11.xml"/></Relationships>
</file>

<file path=ppt/slideLayouts/_rels/slideLayout407.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Master" Target="../slideMasters/slideMaster11.xml"/></Relationships>
</file>

<file path=ppt/slideLayouts/_rels/slideLayout40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42.emf"/><Relationship Id="rId1" Type="http://schemas.openxmlformats.org/officeDocument/2006/relationships/slideMaster" Target="../slideMasters/slideMaster11.xml"/><Relationship Id="rId5" Type="http://schemas.openxmlformats.org/officeDocument/2006/relationships/image" Target="../media/image41.emf"/><Relationship Id="rId4" Type="http://schemas.openxmlformats.org/officeDocument/2006/relationships/image" Target="../media/image40.svg"/></Relationships>
</file>

<file path=ppt/slideLayouts/_rels/slideLayout40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emf"/><Relationship Id="rId1" Type="http://schemas.openxmlformats.org/officeDocument/2006/relationships/slideMaster" Target="../slideMasters/slideMaster1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0.xml.rels><?xml version="1.0" encoding="UTF-8" standalone="yes"?>
<Relationships xmlns="http://schemas.openxmlformats.org/package/2006/relationships"><Relationship Id="rId3" Type="http://schemas.openxmlformats.org/officeDocument/2006/relationships/image" Target="../media/image127.jpeg"/><Relationship Id="rId2" Type="http://schemas.openxmlformats.org/officeDocument/2006/relationships/image" Target="../media/image53.emf"/><Relationship Id="rId1" Type="http://schemas.openxmlformats.org/officeDocument/2006/relationships/slideMaster" Target="../slideMasters/slideMaster11.xml"/></Relationships>
</file>

<file path=ppt/slideLayouts/_rels/slideLayout41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3.emf"/><Relationship Id="rId1" Type="http://schemas.openxmlformats.org/officeDocument/2006/relationships/slideMaster" Target="../slideMasters/slideMaster11.xml"/></Relationships>
</file>

<file path=ppt/slideLayouts/_rels/slideLayout41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3.emf"/><Relationship Id="rId1" Type="http://schemas.openxmlformats.org/officeDocument/2006/relationships/slideMaster" Target="../slideMasters/slideMaster11.xml"/></Relationships>
</file>

<file path=ppt/slideLayouts/_rels/slideLayout41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3.emf"/><Relationship Id="rId1" Type="http://schemas.openxmlformats.org/officeDocument/2006/relationships/slideMaster" Target="../slideMasters/slideMaster11.xml"/></Relationships>
</file>

<file path=ppt/slideLayouts/_rels/slideLayout41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3.emf"/><Relationship Id="rId1" Type="http://schemas.openxmlformats.org/officeDocument/2006/relationships/slideMaster" Target="../slideMasters/slideMaster11.xml"/></Relationships>
</file>

<file path=ppt/slideLayouts/_rels/slideLayout415.xml.rels><?xml version="1.0" encoding="UTF-8" standalone="yes"?>
<Relationships xmlns="http://schemas.openxmlformats.org/package/2006/relationships"><Relationship Id="rId3" Type="http://schemas.openxmlformats.org/officeDocument/2006/relationships/image" Target="../media/image128.jpeg"/><Relationship Id="rId2" Type="http://schemas.openxmlformats.org/officeDocument/2006/relationships/image" Target="../media/image53.emf"/><Relationship Id="rId1" Type="http://schemas.openxmlformats.org/officeDocument/2006/relationships/slideMaster" Target="../slideMasters/slideMaster11.xml"/></Relationships>
</file>

<file path=ppt/slideLayouts/_rels/slideLayout416.xml.rels><?xml version="1.0" encoding="UTF-8" standalone="yes"?>
<Relationships xmlns="http://schemas.openxmlformats.org/package/2006/relationships"><Relationship Id="rId3" Type="http://schemas.openxmlformats.org/officeDocument/2006/relationships/image" Target="../media/image129.jpeg"/><Relationship Id="rId2" Type="http://schemas.openxmlformats.org/officeDocument/2006/relationships/image" Target="../media/image53.emf"/><Relationship Id="rId1" Type="http://schemas.openxmlformats.org/officeDocument/2006/relationships/slideMaster" Target="../slideMasters/slideMaster11.xml"/></Relationships>
</file>

<file path=ppt/slideLayouts/_rels/slideLayout417.xml.rels><?xml version="1.0" encoding="UTF-8" standalone="yes"?>
<Relationships xmlns="http://schemas.openxmlformats.org/package/2006/relationships"><Relationship Id="rId3" Type="http://schemas.openxmlformats.org/officeDocument/2006/relationships/image" Target="../media/image130.jpeg"/><Relationship Id="rId2" Type="http://schemas.openxmlformats.org/officeDocument/2006/relationships/image" Target="../media/image53.emf"/><Relationship Id="rId1" Type="http://schemas.openxmlformats.org/officeDocument/2006/relationships/slideMaster" Target="../slideMasters/slideMaster11.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23.xml.rels><?xml version="1.0" encoding="UTF-8" standalone="yes"?>
<Relationships xmlns="http://schemas.openxmlformats.org/package/2006/relationships"><Relationship Id="rId3" Type="http://schemas.openxmlformats.org/officeDocument/2006/relationships/image" Target="../media/image132.jpeg"/><Relationship Id="rId2" Type="http://schemas.openxmlformats.org/officeDocument/2006/relationships/image" Target="../media/image131.jpeg"/><Relationship Id="rId1" Type="http://schemas.openxmlformats.org/officeDocument/2006/relationships/slideMaster" Target="../slideMasters/slideMaster11.xml"/><Relationship Id="rId4" Type="http://schemas.openxmlformats.org/officeDocument/2006/relationships/image" Target="../media/image133.jpeg"/></Relationships>
</file>

<file path=ppt/slideLayouts/_rels/slideLayout424.xml.rels><?xml version="1.0" encoding="UTF-8" standalone="yes"?>
<Relationships xmlns="http://schemas.openxmlformats.org/package/2006/relationships"><Relationship Id="rId3" Type="http://schemas.openxmlformats.org/officeDocument/2006/relationships/image" Target="../media/image134.png"/><Relationship Id="rId7" Type="http://schemas.openxmlformats.org/officeDocument/2006/relationships/image" Target="../media/image138.png"/><Relationship Id="rId2" Type="http://schemas.openxmlformats.org/officeDocument/2006/relationships/image" Target="../media/image66.png"/><Relationship Id="rId1" Type="http://schemas.openxmlformats.org/officeDocument/2006/relationships/slideMaster" Target="../slideMasters/slideMaster11.xml"/><Relationship Id="rId6" Type="http://schemas.openxmlformats.org/officeDocument/2006/relationships/image" Target="../media/image137.png"/><Relationship Id="rId5" Type="http://schemas.openxmlformats.org/officeDocument/2006/relationships/image" Target="../media/image136.png"/><Relationship Id="rId4" Type="http://schemas.openxmlformats.org/officeDocument/2006/relationships/image" Target="../media/image135.png"/></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28.xml.rels><?xml version="1.0" encoding="UTF-8" standalone="yes"?>
<Relationships xmlns="http://schemas.openxmlformats.org/package/2006/relationships"><Relationship Id="rId2" Type="http://schemas.openxmlformats.org/officeDocument/2006/relationships/image" Target="../media/image139.jpeg"/><Relationship Id="rId1" Type="http://schemas.openxmlformats.org/officeDocument/2006/relationships/slideMaster" Target="../slideMasters/slideMaster11.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30.xml.rels><?xml version="1.0" encoding="UTF-8" standalone="yes"?>
<Relationships xmlns="http://schemas.openxmlformats.org/package/2006/relationships"><Relationship Id="rId2" Type="http://schemas.openxmlformats.org/officeDocument/2006/relationships/image" Target="../media/image140.jpeg"/><Relationship Id="rId1" Type="http://schemas.openxmlformats.org/officeDocument/2006/relationships/slideMaster" Target="../slideMasters/slideMaster11.xml"/></Relationships>
</file>

<file path=ppt/slideLayouts/_rels/slideLayout431.xml.rels><?xml version="1.0" encoding="UTF-8" standalone="yes"?>
<Relationships xmlns="http://schemas.openxmlformats.org/package/2006/relationships"><Relationship Id="rId3" Type="http://schemas.openxmlformats.org/officeDocument/2006/relationships/image" Target="../media/image142.jpeg"/><Relationship Id="rId2" Type="http://schemas.openxmlformats.org/officeDocument/2006/relationships/image" Target="../media/image141.jpeg"/><Relationship Id="rId1" Type="http://schemas.openxmlformats.org/officeDocument/2006/relationships/slideMaster" Target="../slideMasters/slideMaster11.xml"/><Relationship Id="rId4" Type="http://schemas.openxmlformats.org/officeDocument/2006/relationships/image" Target="../media/image143.jpeg"/></Relationships>
</file>

<file path=ppt/slideLayouts/_rels/slideLayout432.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Master" Target="../slideMasters/slideMaster11.xml"/></Relationships>
</file>

<file path=ppt/slideLayouts/_rels/slideLayout433.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Master" Target="../slideMasters/slideMaster11.xml"/></Relationships>
</file>

<file path=ppt/slideLayouts/_rels/slideLayout434.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Master" Target="../slideMasters/slideMaster11.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37.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Master" Target="../slideMasters/slideMaster11.xml"/></Relationships>
</file>

<file path=ppt/slideLayouts/_rels/slideLayout438.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Master" Target="../slideMasters/slideMaster11.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44.xml.rels><?xml version="1.0" encoding="UTF-8" standalone="yes"?>
<Relationships xmlns="http://schemas.openxmlformats.org/package/2006/relationships"><Relationship Id="rId2" Type="http://schemas.openxmlformats.org/officeDocument/2006/relationships/image" Target="../media/image145.jpeg"/><Relationship Id="rId1" Type="http://schemas.openxmlformats.org/officeDocument/2006/relationships/slideMaster" Target="../slideMasters/slideMaster11.xml"/></Relationships>
</file>

<file path=ppt/slideLayouts/_rels/slideLayout445.xml.rels><?xml version="1.0" encoding="UTF-8" standalone="yes"?>
<Relationships xmlns="http://schemas.openxmlformats.org/package/2006/relationships"><Relationship Id="rId2" Type="http://schemas.openxmlformats.org/officeDocument/2006/relationships/image" Target="../media/image146.jpeg"/><Relationship Id="rId1" Type="http://schemas.openxmlformats.org/officeDocument/2006/relationships/slideMaster" Target="../slideMasters/slideMaster11.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47.xml.rels><?xml version="1.0" encoding="UTF-8" standalone="yes"?>
<Relationships xmlns="http://schemas.openxmlformats.org/package/2006/relationships"><Relationship Id="rId2" Type="http://schemas.openxmlformats.org/officeDocument/2006/relationships/image" Target="../media/image147.jpeg"/><Relationship Id="rId1" Type="http://schemas.openxmlformats.org/officeDocument/2006/relationships/slideMaster" Target="../slideMasters/slideMaster1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Master" Target="../slideMasters/slideMaster1.xml"/><Relationship Id="rId4" Type="http://schemas.openxmlformats.org/officeDocument/2006/relationships/image" Target="../media/image11.jpe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Master" Target="../slideMasters/slideMaster1.xml"/><Relationship Id="rId5" Type="http://schemas.openxmlformats.org/officeDocument/2006/relationships/image" Target="../media/image15.jpeg"/><Relationship Id="rId4" Type="http://schemas.openxmlformats.org/officeDocument/2006/relationships/image" Target="../media/image14.jpe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Master" Target="../slideMasters/slideMaster1.xml"/><Relationship Id="rId4" Type="http://schemas.openxmlformats.org/officeDocument/2006/relationships/image" Target="../media/image20.jpe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Master" Target="../slideMasters/slideMaster1.xml"/><Relationship Id="rId5" Type="http://schemas.openxmlformats.org/officeDocument/2006/relationships/image" Target="../media/image24.jpeg"/><Relationship Id="rId4" Type="http://schemas.openxmlformats.org/officeDocument/2006/relationships/image" Target="../media/image23.jpe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Master" Target="../slideMasters/slideMaster1.xml"/><Relationship Id="rId6" Type="http://schemas.openxmlformats.org/officeDocument/2006/relationships/image" Target="../media/image29.jpeg"/><Relationship Id="rId5" Type="http://schemas.openxmlformats.org/officeDocument/2006/relationships/image" Target="../media/image28.jpeg"/><Relationship Id="rId4" Type="http://schemas.openxmlformats.org/officeDocument/2006/relationships/image" Target="../media/image27.jpe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Master" Target="../slideMasters/slideMaster1.xml"/><Relationship Id="rId4" Type="http://schemas.openxmlformats.org/officeDocument/2006/relationships/image" Target="../media/image32.jpe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Master" Target="../slideMasters/slideMaster1.xml"/><Relationship Id="rId5" Type="http://schemas.openxmlformats.org/officeDocument/2006/relationships/image" Target="../media/image33.jpeg"/><Relationship Id="rId4" Type="http://schemas.openxmlformats.org/officeDocument/2006/relationships/image" Target="../media/image32.jpe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Master" Target="../slideMasters/slideMaster1.xml"/><Relationship Id="rId6" Type="http://schemas.openxmlformats.org/officeDocument/2006/relationships/image" Target="../media/image38.jpeg"/><Relationship Id="rId5" Type="http://schemas.openxmlformats.org/officeDocument/2006/relationships/image" Target="../media/image37.jpeg"/><Relationship Id="rId4" Type="http://schemas.openxmlformats.org/officeDocument/2006/relationships/image" Target="../media/image36.jpe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accent3"/>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4" name="Picture Placeholder 3">
            <a:extLst>
              <a:ext uri="{FF2B5EF4-FFF2-40B4-BE49-F238E27FC236}">
                <a16:creationId xmlns:a16="http://schemas.microsoft.com/office/drawing/2014/main" id="{40BC5B99-509C-464A-99BC-BB61027E6D1A}"/>
              </a:ext>
            </a:extLst>
          </p:cNvPr>
          <p:cNvSpPr>
            <a:spLocks noGrp="1"/>
          </p:cNvSpPr>
          <p:nvPr>
            <p:ph type="pic" sz="quarter" idx="13"/>
          </p:nvPr>
        </p:nvSpPr>
        <p:spPr>
          <a:xfrm>
            <a:off x="5326063" y="0"/>
            <a:ext cx="6865937" cy="6858000"/>
          </a:xfrm>
        </p:spPr>
        <p:txBody>
          <a:bodyPr/>
          <a:lstStyle/>
          <a:p>
            <a:r>
              <a:rPr lang="en-US"/>
              <a:t>Click icon to add picture</a:t>
            </a:r>
          </a:p>
        </p:txBody>
      </p:sp>
    </p:spTree>
    <p:extLst>
      <p:ext uri="{BB962C8B-B14F-4D97-AF65-F5344CB8AC3E}">
        <p14:creationId xmlns:p14="http://schemas.microsoft.com/office/powerpoint/2010/main" val="3017430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dirty="0"/>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345095137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Section Divi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Subtitle</a:t>
            </a:r>
          </a:p>
        </p:txBody>
      </p:sp>
    </p:spTree>
    <p:extLst>
      <p:ext uri="{BB962C8B-B14F-4D97-AF65-F5344CB8AC3E}">
        <p14:creationId xmlns:p14="http://schemas.microsoft.com/office/powerpoint/2010/main" val="15770881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Section Divider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Subtitle</a:t>
            </a:r>
          </a:p>
        </p:txBody>
      </p:sp>
    </p:spTree>
    <p:extLst>
      <p:ext uri="{BB962C8B-B14F-4D97-AF65-F5344CB8AC3E}">
        <p14:creationId xmlns:p14="http://schemas.microsoft.com/office/powerpoint/2010/main" val="25625778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Section Divider 3">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Subtitle</a:t>
            </a:r>
          </a:p>
        </p:txBody>
      </p:sp>
    </p:spTree>
    <p:extLst>
      <p:ext uri="{BB962C8B-B14F-4D97-AF65-F5344CB8AC3E}">
        <p14:creationId xmlns:p14="http://schemas.microsoft.com/office/powerpoint/2010/main" val="7497528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Section Divider 4">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93204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description</a:t>
            </a:r>
          </a:p>
        </p:txBody>
      </p:sp>
      <p:sp>
        <p:nvSpPr>
          <p:cNvPr id="5" name="Text Placeholder 4"/>
          <p:cNvSpPr>
            <a:spLocks noGrp="1"/>
          </p:cNvSpPr>
          <p:nvPr>
            <p:ph type="body" sz="quarter" idx="12" hasCustomPrompt="1"/>
          </p:nvPr>
        </p:nvSpPr>
        <p:spPr>
          <a:xfrm>
            <a:off x="585216" y="585788"/>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accent3"/>
                </a:solidFill>
                <a:latin typeface="+mn-lt"/>
              </a:defRPr>
            </a:lvl1pPr>
          </a:lstStyle>
          <a:p>
            <a:pPr lvl="0"/>
            <a:r>
              <a:rPr lang="en-US" dirty="0"/>
              <a:t>Section Name</a:t>
            </a:r>
          </a:p>
        </p:txBody>
      </p:sp>
    </p:spTree>
    <p:extLst>
      <p:ext uri="{BB962C8B-B14F-4D97-AF65-F5344CB8AC3E}">
        <p14:creationId xmlns:p14="http://schemas.microsoft.com/office/powerpoint/2010/main" val="11667776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Section title with no subtitle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 with no subtitle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Blank 12 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Blank 12 Column Dark Bkg">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Apendix Blue Bkg">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377B63-6619-6B40-8D85-1D972ED609B9}"/>
              </a:ext>
            </a:extLst>
          </p:cNvPr>
          <p:cNvSpPr>
            <a:spLocks noGrp="1"/>
          </p:cNvSpPr>
          <p:nvPr>
            <p:ph type="body" sz="quarter" idx="10" hasCustomPrompt="1"/>
          </p:nvPr>
        </p:nvSpPr>
        <p:spPr>
          <a:xfrm>
            <a:off x="584200" y="5715040"/>
            <a:ext cx="5367338" cy="553998"/>
          </a:xfrm>
        </p:spPr>
        <p:txBody>
          <a:bodyPr anchor="b"/>
          <a:lstStyle>
            <a:lvl1pPr marL="0" indent="0">
              <a:buNone/>
              <a:defRPr sz="3600">
                <a:latin typeface="+mj-lt"/>
              </a:defRPr>
            </a:lvl1pPr>
          </a:lstStyle>
          <a:p>
            <a:pPr lvl="0"/>
            <a:r>
              <a:rPr lang="en-US" dirty="0"/>
              <a:t>Appendix</a:t>
            </a:r>
          </a:p>
        </p:txBody>
      </p:sp>
    </p:spTree>
    <p:extLst>
      <p:ext uri="{BB962C8B-B14F-4D97-AF65-F5344CB8AC3E}">
        <p14:creationId xmlns:p14="http://schemas.microsoft.com/office/powerpoint/2010/main" val="235373038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6" pos="3749">
          <p15:clr>
            <a:srgbClr val="A4A3A4"/>
          </p15:clr>
        </p15:guide>
        <p15:guide id="17" pos="3932">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159B58C-3AC8-4F8B-B16D-AEA1F7E49C53}"/>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a16="http://schemas.microsoft.com/office/drawing/2014/main" id="{CC32EE17-0537-4F34-91A4-705F88648EBB}"/>
              </a:ext>
            </a:extLst>
          </p:cNvPr>
          <p:cNvSpPr>
            <a:spLocks noGrp="1"/>
          </p:cNvSpPr>
          <p:nvPr>
            <p:ph type="ftr" sz="quarter" idx="11"/>
          </p:nvPr>
        </p:nvSpPr>
        <p:spPr/>
        <p:txBody>
          <a:bodyPr/>
          <a:lstStyle/>
          <a:p>
            <a:r>
              <a:rPr lang="en-US"/>
              <a:t>1 https://www.gartner.com/en/documents/3906929/2019-ceo-survey-the-year-of-challenged-growth</a:t>
            </a:r>
          </a:p>
        </p:txBody>
      </p:sp>
      <p:sp>
        <p:nvSpPr>
          <p:cNvPr id="4" name="Slide Number Placeholder 3">
            <a:extLst>
              <a:ext uri="{FF2B5EF4-FFF2-40B4-BE49-F238E27FC236}">
                <a16:creationId xmlns:a16="http://schemas.microsoft.com/office/drawing/2014/main" id="{4CAE7DA3-07D6-4BAA-9568-051978973F0A}"/>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4018015090"/>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userDrawn="1">
  <p:cSld name="1_Title slide 3">
    <p:bg>
      <p:bgPr>
        <a:solidFill>
          <a:srgbClr val="000000"/>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A0D212E3-CD68-4BBD-BB1F-3AA2725F633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713497" y="52388"/>
            <a:ext cx="3400425" cy="6753225"/>
          </a:xfrm>
          <a:prstGeom prst="rect">
            <a:avLst/>
          </a:prstGeom>
        </p:spPr>
      </p:pic>
      <p:pic>
        <p:nvPicPr>
          <p:cNvPr id="6" name="Picture 5">
            <a:extLst>
              <a:ext uri="{FF2B5EF4-FFF2-40B4-BE49-F238E27FC236}">
                <a16:creationId xmlns:a16="http://schemas.microsoft.com/office/drawing/2014/main" id="{5DEB9854-0F61-4F53-BB9B-9CE86F2DC70E}"/>
              </a:ext>
            </a:extLst>
          </p:cNvPr>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8159770" y="2323340"/>
            <a:ext cx="3255901" cy="1793105"/>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2"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E54E1245-396A-43ED-AB80-8C0D3D964876}"/>
              </a:ext>
            </a:extLst>
          </p:cNvPr>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431184" y="473796"/>
            <a:ext cx="1335673" cy="190278"/>
          </a:xfrm>
          <a:prstGeom prst="rect">
            <a:avLst/>
          </a:prstGeom>
        </p:spPr>
      </p:pic>
    </p:spTree>
    <p:extLst>
      <p:ext uri="{BB962C8B-B14F-4D97-AF65-F5344CB8AC3E}">
        <p14:creationId xmlns:p14="http://schemas.microsoft.com/office/powerpoint/2010/main" val="3748614769"/>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white">
          <a:xfrm>
            <a:off x="584200" y="585788"/>
            <a:ext cx="1366245" cy="292608"/>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599440" y="2913305"/>
            <a:ext cx="2792541" cy="1408297"/>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5958586" y="-1"/>
            <a:ext cx="6233414" cy="6858001"/>
          </a:xfrm>
          <a:prstGeom prst="rect">
            <a:avLst/>
          </a:prstGeom>
        </p:spPr>
      </p:pic>
    </p:spTree>
    <p:extLst>
      <p:ext uri="{BB962C8B-B14F-4D97-AF65-F5344CB8AC3E}">
        <p14:creationId xmlns:p14="http://schemas.microsoft.com/office/powerpoint/2010/main" val="20183688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 Placeholder 16">
            <a:extLst>
              <a:ext uri="{FF2B5EF4-FFF2-40B4-BE49-F238E27FC236}">
                <a16:creationId xmlns:a16="http://schemas.microsoft.com/office/drawing/2014/main" id="{B1A530C8-2C73-4ADC-AF39-34FB5781FF59}"/>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Tree>
    <p:extLst>
      <p:ext uri="{BB962C8B-B14F-4D97-AF65-F5344CB8AC3E}">
        <p14:creationId xmlns:p14="http://schemas.microsoft.com/office/powerpoint/2010/main" val="16197658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2826444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2077984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3595431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70660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4658406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16233702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D5483FF-8A1C-4A5D-8C77-461D48701F35}"/>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637006" y="5166804"/>
            <a:ext cx="1401355" cy="1406545"/>
          </a:xfrm>
          <a:prstGeom prst="rect">
            <a:avLst/>
          </a:prstGeom>
        </p:spPr>
      </p:pic>
      <p:pic>
        <p:nvPicPr>
          <p:cNvPr id="8" name="Picture 7">
            <a:extLst>
              <a:ext uri="{FF2B5EF4-FFF2-40B4-BE49-F238E27FC236}">
                <a16:creationId xmlns:a16="http://schemas.microsoft.com/office/drawing/2014/main" id="{A3DAB50B-5EC8-4B34-AC71-D14D9E2A9609}"/>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496596" y="290456"/>
            <a:ext cx="1406545" cy="1406545"/>
          </a:xfrm>
          <a:prstGeom prst="rect">
            <a:avLst/>
          </a:prstGeom>
        </p:spPr>
      </p:pic>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60156920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pic>
        <p:nvPicPr>
          <p:cNvPr id="6" name="Picture 5">
            <a:extLst>
              <a:ext uri="{FF2B5EF4-FFF2-40B4-BE49-F238E27FC236}">
                <a16:creationId xmlns:a16="http://schemas.microsoft.com/office/drawing/2014/main" id="{94CFD0E0-1625-4117-8F11-2251437741CA}"/>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637006" y="5166804"/>
            <a:ext cx="1401355" cy="1406545"/>
          </a:xfrm>
          <a:prstGeom prst="rect">
            <a:avLst/>
          </a:prstGeom>
        </p:spPr>
      </p:pic>
      <p:pic>
        <p:nvPicPr>
          <p:cNvPr id="7" name="Picture 6">
            <a:extLst>
              <a:ext uri="{FF2B5EF4-FFF2-40B4-BE49-F238E27FC236}">
                <a16:creationId xmlns:a16="http://schemas.microsoft.com/office/drawing/2014/main" id="{12B0A8A0-01D8-444A-B0DE-A28AE7708E1D}"/>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496596" y="290456"/>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52988704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pic>
        <p:nvPicPr>
          <p:cNvPr id="6" name="Picture 5">
            <a:extLst>
              <a:ext uri="{FF2B5EF4-FFF2-40B4-BE49-F238E27FC236}">
                <a16:creationId xmlns:a16="http://schemas.microsoft.com/office/drawing/2014/main" id="{02CD22C3-9CBF-447D-924C-78F5E388080A}"/>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637006" y="5166804"/>
            <a:ext cx="1401355" cy="1406545"/>
          </a:xfrm>
          <a:prstGeom prst="rect">
            <a:avLst/>
          </a:prstGeom>
        </p:spPr>
      </p:pic>
      <p:pic>
        <p:nvPicPr>
          <p:cNvPr id="7" name="Picture 6">
            <a:extLst>
              <a:ext uri="{FF2B5EF4-FFF2-40B4-BE49-F238E27FC236}">
                <a16:creationId xmlns:a16="http://schemas.microsoft.com/office/drawing/2014/main" id="{51B93FF3-2504-4A0A-96C9-427F96655F8B}"/>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496596" y="290456"/>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39121116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626100"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55269711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cstate="email">
              <a:extLst>
                <a:ext uri="{28A0092B-C50C-407E-A947-70E740481C1C}">
                  <a14:useLocalDpi xmlns:a14="http://schemas.microsoft.com/office/drawing/2010/main"/>
                </a:ext>
              </a:extLst>
            </a:blip>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46702541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cstate="email">
              <a:extLst>
                <a:ext uri="{28A0092B-C50C-407E-A947-70E740481C1C}">
                  <a14:useLocalDpi xmlns:a14="http://schemas.microsoft.com/office/drawing/2010/main"/>
                </a:ext>
              </a:extLst>
            </a:blip>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466148866"/>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cstate="email">
              <a:extLst>
                <a:ext uri="{28A0092B-C50C-407E-A947-70E740481C1C}">
                  <a14:useLocalDpi xmlns:a14="http://schemas.microsoft.com/office/drawing/2010/main"/>
                </a:ext>
              </a:extLst>
            </a:blip>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cstate="email">
              <a:extLst>
                <a:ext uri="{28A0092B-C50C-407E-A947-70E740481C1C}">
                  <a14:useLocalDpi xmlns:a14="http://schemas.microsoft.com/office/drawing/2010/main"/>
                </a:ext>
              </a:extLst>
            </a:blip>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63500261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396787591"/>
      </p:ext>
    </p:extLst>
  </p:cSld>
  <p:clrMapOvr>
    <a:masterClrMapping/>
  </p:clrMapOvr>
  <p:transition>
    <p:fade/>
  </p:transition>
  <p:extLst>
    <p:ext uri="{DCECCB84-F9BA-43D5-87BE-67443E8EF086}">
      <p15:sldGuideLst xmlns:p15="http://schemas.microsoft.com/office/powerpoint/2012/main">
        <p15:guide id="3" orient="horz" pos="3576">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579942719"/>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cstate="email">
              <a:extLst>
                <a:ext uri="{28A0092B-C50C-407E-A947-70E740481C1C}">
                  <a14:useLocalDpi xmlns:a14="http://schemas.microsoft.com/office/drawing/2010/main"/>
                </a:ext>
              </a:extLst>
            </a:blip>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942282179"/>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64749725"/>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16065966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37379458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596523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5008074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4686665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endParaRPr lang="en-US" dirty="0"/>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885701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5524513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861454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4163063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2110477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8739002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8539967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06913168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28682" y="472516"/>
            <a:ext cx="1335673" cy="190278"/>
          </a:xfrm>
          <a:prstGeom prst="rect">
            <a:avLst/>
          </a:prstGeom>
        </p:spPr>
      </p:pic>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28682" y="2532448"/>
            <a:ext cx="9630389" cy="1793104"/>
          </a:xfrm>
          <a:prstGeom prst="rect">
            <a:avLst/>
          </a:prstGeom>
          <a:noFill/>
        </p:spPr>
        <p:txBody>
          <a:bodyPr lIns="0" tIns="0" rIns="0" bIns="182880" anchor="b" anchorCtr="0"/>
          <a:lstStyle>
            <a:lvl1pPr>
              <a:defRPr sz="4705" strike="noStrike" spc="-49" baseline="0">
                <a:solidFill>
                  <a:schemeClr val="tx2"/>
                </a:solidFill>
              </a:defRPr>
            </a:lvl1pPr>
          </a:lstStyle>
          <a:p>
            <a:r>
              <a:rPr lang="en-US"/>
              <a:t>Azure presentation title </a:t>
            </a:r>
            <a:br>
              <a:rPr lang="en-US"/>
            </a:br>
            <a:r>
              <a:rPr lang="en-US"/>
              <a:t>or event name</a:t>
            </a:r>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11179639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31184" y="473796"/>
            <a:ext cx="1335673" cy="190278"/>
          </a:xfrm>
          <a:prstGeom prst="rect">
            <a:avLst/>
          </a:prstGeom>
        </p:spPr>
      </p:pic>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2"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24379680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31184" y="473796"/>
            <a:ext cx="1335673" cy="190278"/>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2"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spTree>
    <p:extLst>
      <p:ext uri="{BB962C8B-B14F-4D97-AF65-F5344CB8AC3E}">
        <p14:creationId xmlns:p14="http://schemas.microsoft.com/office/powerpoint/2010/main" val="1909797205"/>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107088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31184" y="473796"/>
            <a:ext cx="1335673" cy="190278"/>
          </a:xfrm>
          <a:prstGeom prst="rect">
            <a:avLst/>
          </a:prstGeom>
        </p:spPr>
      </p:pic>
      <p:pic>
        <p:nvPicPr>
          <p:cNvPr id="2" name="Graphic 1">
            <a:extLst>
              <a:ext uri="{FF2B5EF4-FFF2-40B4-BE49-F238E27FC236}">
                <a16:creationId xmlns:a16="http://schemas.microsoft.com/office/drawing/2014/main" id="{C26E514D-8AB8-4BDB-8B21-573BB184826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713496" y="52388"/>
            <a:ext cx="3400425" cy="6753225"/>
          </a:xfrm>
          <a:prstGeom prst="rect">
            <a:avLst/>
          </a:prstGeom>
        </p:spPr>
      </p:pic>
      <p:pic>
        <p:nvPicPr>
          <p:cNvPr id="3" name="Picture 2">
            <a:extLst>
              <a:ext uri="{FF2B5EF4-FFF2-40B4-BE49-F238E27FC236}">
                <a16:creationId xmlns:a16="http://schemas.microsoft.com/office/drawing/2014/main" id="{D8B24F7F-3E0C-41D8-BBAF-F7F29E3A9C6A}"/>
              </a:ext>
            </a:extLst>
          </p:cNvPr>
          <p:cNvPicPr>
            <a:picLocks noChangeAspect="1"/>
          </p:cNvPicPr>
          <p:nvPr userDrawn="1"/>
        </p:nvPicPr>
        <p:blipFill>
          <a:blip r:embed="rId5">
            <a:extLst>
              <a:ext uri="{28A0092B-C50C-407E-A947-70E740481C1C}">
                <a14:useLocalDpi xmlns:a14="http://schemas.microsoft.com/office/drawing/2010/main"/>
              </a:ext>
            </a:extLst>
          </a:blip>
          <a:stretch>
            <a:fillRect/>
          </a:stretch>
        </p:blipFill>
        <p:spPr>
          <a:xfrm>
            <a:off x="8159770" y="2323340"/>
            <a:ext cx="3255901" cy="1793105"/>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2"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101890973"/>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F83EBA8-9428-5042-A6AB-BA1563CB9535}"/>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28682" y="472516"/>
            <a:ext cx="1335673" cy="190278"/>
          </a:xfrm>
          <a:prstGeom prst="rect">
            <a:avLst/>
          </a:prstGeom>
        </p:spPr>
      </p:pic>
      <p:pic>
        <p:nvPicPr>
          <p:cNvPr id="5" name="Picture 4">
            <a:extLst>
              <a:ext uri="{FF2B5EF4-FFF2-40B4-BE49-F238E27FC236}">
                <a16:creationId xmlns:a16="http://schemas.microsoft.com/office/drawing/2014/main" id="{B0419340-DB0C-B34E-84FE-2AA1A19A58C9}"/>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857617" y="0"/>
            <a:ext cx="5973790" cy="6858000"/>
          </a:xfrm>
          <a:prstGeom prst="rect">
            <a:avLst/>
          </a:prstGeom>
        </p:spPr>
      </p:pic>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42467"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1550396281"/>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28682"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7"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64BDF03-4137-9B4F-811A-B300BDF9B2A4}"/>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286467" y="206106"/>
            <a:ext cx="5583404" cy="6409831"/>
          </a:xfrm>
          <a:prstGeom prst="rect">
            <a:avLst/>
          </a:prstGeom>
        </p:spPr>
      </p:pic>
    </p:spTree>
    <p:extLst>
      <p:ext uri="{BB962C8B-B14F-4D97-AF65-F5344CB8AC3E}">
        <p14:creationId xmlns:p14="http://schemas.microsoft.com/office/powerpoint/2010/main" val="1225546090"/>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28682"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7"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8" name="Picture 7">
            <a:extLst>
              <a:ext uri="{FF2B5EF4-FFF2-40B4-BE49-F238E27FC236}">
                <a16:creationId xmlns:a16="http://schemas.microsoft.com/office/drawing/2014/main" id="{67DB9C92-5B22-1645-98AA-DEA153351D4A}"/>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445183" y="321590"/>
            <a:ext cx="5413537" cy="6214821"/>
          </a:xfrm>
          <a:prstGeom prst="rect">
            <a:avLst/>
          </a:prstGeom>
        </p:spPr>
      </p:pic>
    </p:spTree>
    <p:extLst>
      <p:ext uri="{BB962C8B-B14F-4D97-AF65-F5344CB8AC3E}">
        <p14:creationId xmlns:p14="http://schemas.microsoft.com/office/powerpoint/2010/main" val="4211575792"/>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28682"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7"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7507D490-6D76-184D-B20A-2C0F2F3DD099}"/>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algn="ctr" defTabSz="914113"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9" name="Picture 8">
            <a:extLst>
              <a:ext uri="{FF2B5EF4-FFF2-40B4-BE49-F238E27FC236}">
                <a16:creationId xmlns:a16="http://schemas.microsoft.com/office/drawing/2014/main" id="{04B63C3A-8B21-B940-BD1D-D9281E6DD254}"/>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165056" y="0"/>
            <a:ext cx="5973790" cy="6858000"/>
          </a:xfrm>
          <a:prstGeom prst="rect">
            <a:avLst/>
          </a:prstGeom>
        </p:spPr>
      </p:pic>
    </p:spTree>
    <p:extLst>
      <p:ext uri="{BB962C8B-B14F-4D97-AF65-F5344CB8AC3E}">
        <p14:creationId xmlns:p14="http://schemas.microsoft.com/office/powerpoint/2010/main" val="3985525672"/>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28682"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7"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D76228DA-C78B-F44C-94F8-7128E0B2D7A7}"/>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algn="ctr" defTabSz="914113"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942E84EF-6F95-A646-8F37-FD94FE907970}"/>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6111901" y="0"/>
            <a:ext cx="6080099" cy="6858000"/>
          </a:xfrm>
          <a:prstGeom prst="rect">
            <a:avLst/>
          </a:prstGeom>
        </p:spPr>
      </p:pic>
    </p:spTree>
    <p:extLst>
      <p:ext uri="{BB962C8B-B14F-4D97-AF65-F5344CB8AC3E}">
        <p14:creationId xmlns:p14="http://schemas.microsoft.com/office/powerpoint/2010/main" val="2454021617"/>
      </p:ext>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itle Slide 9">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28682"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7"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01443AB1-0CDE-B44D-8883-27DEB7B914EA}"/>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algn="ctr" defTabSz="914113"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64E0159D-061E-A640-B0A5-C7A703E35A9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165056" y="0"/>
            <a:ext cx="5973790" cy="6858000"/>
          </a:xfrm>
          <a:prstGeom prst="rect">
            <a:avLst/>
          </a:prstGeom>
        </p:spPr>
      </p:pic>
    </p:spTree>
    <p:extLst>
      <p:ext uri="{BB962C8B-B14F-4D97-AF65-F5344CB8AC3E}">
        <p14:creationId xmlns:p14="http://schemas.microsoft.com/office/powerpoint/2010/main" val="2001906108"/>
      </p:ext>
    </p:extLst>
  </p:cSld>
  <p:clrMapOvr>
    <a:masterClrMapping/>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itle Slide 10">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28682"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7"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9" name="Picture 8">
            <a:extLst>
              <a:ext uri="{FF2B5EF4-FFF2-40B4-BE49-F238E27FC236}">
                <a16:creationId xmlns:a16="http://schemas.microsoft.com/office/drawing/2014/main" id="{92E2926B-CE4C-8042-8EAB-E69CCC77CEF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218211" y="0"/>
            <a:ext cx="5973790" cy="6858000"/>
          </a:xfrm>
          <a:prstGeom prst="rect">
            <a:avLst/>
          </a:prstGeom>
        </p:spPr>
      </p:pic>
    </p:spTree>
    <p:extLst>
      <p:ext uri="{BB962C8B-B14F-4D97-AF65-F5344CB8AC3E}">
        <p14:creationId xmlns:p14="http://schemas.microsoft.com/office/powerpoint/2010/main" val="2961149128"/>
      </p:ext>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itle Slide 1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28682"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7"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5B5B5AE-3FA2-9E4F-A2B8-042B9D355724}"/>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6218211" y="0"/>
            <a:ext cx="5973790" cy="6858000"/>
          </a:xfrm>
          <a:prstGeom prst="rect">
            <a:avLst/>
          </a:prstGeom>
        </p:spPr>
      </p:pic>
    </p:spTree>
    <p:extLst>
      <p:ext uri="{BB962C8B-B14F-4D97-AF65-F5344CB8AC3E}">
        <p14:creationId xmlns:p14="http://schemas.microsoft.com/office/powerpoint/2010/main" val="2442544765"/>
      </p:ext>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itle Slide 12">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28682"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7"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8B6D3BFF-96E5-A945-99DA-8C69FBFC85B5}"/>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218211" y="0"/>
            <a:ext cx="5973790" cy="6858000"/>
          </a:xfrm>
          <a:prstGeom prst="rect">
            <a:avLst/>
          </a:prstGeom>
        </p:spPr>
      </p:pic>
    </p:spTree>
    <p:extLst>
      <p:ext uri="{BB962C8B-B14F-4D97-AF65-F5344CB8AC3E}">
        <p14:creationId xmlns:p14="http://schemas.microsoft.com/office/powerpoint/2010/main" val="517298538"/>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96918344"/>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1168944"/>
            <a:ext cx="3618381" cy="899665"/>
          </a:xfrm>
          <a:prstGeom prst="rect">
            <a:avLst/>
          </a:prstGeom>
        </p:spPr>
        <p:txBody>
          <a:bodyPr lIns="0" tIns="0" rIns="0" bIns="0"/>
          <a:lstStyle>
            <a:lvl1pPr>
              <a:defRPr sz="1765"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29844" y="1168944"/>
            <a:ext cx="547437" cy="3786998"/>
          </a:xfrm>
          <a:prstGeom prst="rect">
            <a:avLst/>
          </a:prstGeom>
        </p:spPr>
        <p:txBody>
          <a:bodyPr wrap="square" lIns="0" tIns="0" rIns="0" bIns="0">
            <a:noAutofit/>
          </a:bodyPr>
          <a:lstStyle>
            <a:lvl1pPr marL="0" indent="0" defTabSz="507336">
              <a:spcAft>
                <a:spcPts val="490"/>
              </a:spcAft>
              <a:buNone/>
              <a:defRPr sz="1765" spc="0" baseline="0">
                <a:solidFill>
                  <a:schemeClr val="tx2"/>
                </a:solidFill>
              </a:defRPr>
            </a:lvl1pPr>
            <a:lvl2pPr marL="224100" indent="0">
              <a:buNone/>
              <a:defRPr sz="1765"/>
            </a:lvl2pPr>
            <a:lvl3pPr marL="448198" indent="0">
              <a:buNone/>
              <a:defRPr sz="1765"/>
            </a:lvl3pPr>
            <a:lvl4pPr marL="672298" indent="0">
              <a:buNone/>
              <a:defRPr sz="1765"/>
            </a:lvl4pPr>
            <a:lvl5pPr marL="896397" indent="0">
              <a:buNone/>
              <a:defRPr sz="1765"/>
            </a:lvl5pPr>
          </a:lstStyle>
          <a:p>
            <a:pPr lvl="0"/>
            <a:r>
              <a:rPr lang="en-US"/>
              <a:t>##</a:t>
            </a:r>
            <a:br>
              <a:rPr lang="en-US"/>
            </a:br>
            <a:r>
              <a:rPr lang="en-US"/>
              <a:t>##</a:t>
            </a:r>
            <a:br>
              <a:rPr lang="en-US"/>
            </a:br>
            <a:r>
              <a:rPr lang="en-US"/>
              <a:t>##</a:t>
            </a:r>
            <a:br>
              <a:rPr lang="en-US"/>
            </a:br>
            <a:r>
              <a:rPr lang="en-US"/>
              <a:t>##</a:t>
            </a:r>
            <a:br>
              <a:rPr lang="en-US"/>
            </a:br>
            <a:r>
              <a:rPr lang="en-US"/>
              <a:t>##</a:t>
            </a:r>
          </a:p>
        </p:txBody>
      </p:sp>
      <p:sp>
        <p:nvSpPr>
          <p:cNvPr id="11" name="Text Placeholder 3">
            <a:extLst>
              <a:ext uri="{FF2B5EF4-FFF2-40B4-BE49-F238E27FC236}">
                <a16:creationId xmlns:a16="http://schemas.microsoft.com/office/drawing/2014/main" id="{FF941B29-79EC-DD49-A767-757BAE16FCDB}"/>
              </a:ext>
            </a:extLst>
          </p:cNvPr>
          <p:cNvSpPr>
            <a:spLocks noGrp="1"/>
          </p:cNvSpPr>
          <p:nvPr>
            <p:ph type="body" sz="quarter" idx="11" hasCustomPrompt="1"/>
          </p:nvPr>
        </p:nvSpPr>
        <p:spPr>
          <a:xfrm>
            <a:off x="6777280" y="1168943"/>
            <a:ext cx="3290380" cy="3786998"/>
          </a:xfrm>
          <a:prstGeom prst="rect">
            <a:avLst/>
          </a:prstGeom>
        </p:spPr>
        <p:txBody>
          <a:bodyPr wrap="square" lIns="0" tIns="0" rIns="0" bIns="0">
            <a:noAutofit/>
          </a:bodyPr>
          <a:lstStyle>
            <a:lvl1pPr marL="0" indent="0" defTabSz="507336">
              <a:spcAft>
                <a:spcPts val="490"/>
              </a:spcAft>
              <a:buNone/>
              <a:defRPr sz="1765" spc="0" baseline="0">
                <a:solidFill>
                  <a:srgbClr val="000000"/>
                </a:solidFill>
              </a:defRPr>
            </a:lvl1pPr>
            <a:lvl2pPr marL="224100" indent="0">
              <a:buNone/>
              <a:defRPr sz="1765"/>
            </a:lvl2pPr>
            <a:lvl3pPr marL="448198" indent="0">
              <a:buNone/>
              <a:defRPr sz="1765"/>
            </a:lvl3pPr>
            <a:lvl4pPr marL="672298" indent="0">
              <a:buNone/>
              <a:defRPr sz="1765"/>
            </a:lvl4pPr>
            <a:lvl5pPr marL="896397" indent="0">
              <a:buNone/>
              <a:defRPr sz="1765"/>
            </a:lvl5pPr>
          </a:lstStyle>
          <a:p>
            <a:pPr lvl="0"/>
            <a:r>
              <a:rPr lang="en-US"/>
              <a:t>Section Title</a:t>
            </a:r>
            <a:br>
              <a:rPr lang="en-US"/>
            </a:br>
            <a:r>
              <a:rPr lang="en-US"/>
              <a:t>Section Title</a:t>
            </a:r>
            <a:br>
              <a:rPr lang="en-US"/>
            </a:br>
            <a:r>
              <a:rPr lang="en-US"/>
              <a:t>Section Title</a:t>
            </a:r>
            <a:br>
              <a:rPr lang="en-US"/>
            </a:br>
            <a:r>
              <a:rPr lang="en-US"/>
              <a:t>Section Title</a:t>
            </a:r>
            <a:br>
              <a:rPr lang="en-US"/>
            </a:br>
            <a:r>
              <a:rPr lang="en-US"/>
              <a:t>Section Title</a:t>
            </a:r>
          </a:p>
        </p:txBody>
      </p:sp>
    </p:spTree>
    <p:extLst>
      <p:ext uri="{BB962C8B-B14F-4D97-AF65-F5344CB8AC3E}">
        <p14:creationId xmlns:p14="http://schemas.microsoft.com/office/powerpoint/2010/main" val="4203881540"/>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6" y="1922801"/>
            <a:ext cx="11306469" cy="287771"/>
          </a:xfrm>
          <a:prstGeom prst="rect">
            <a:avLst/>
          </a:prstGeom>
        </p:spPr>
        <p:txBody>
          <a:bodyPr wrap="square" lIns="0" tIns="0" rIns="0" bIns="0">
            <a:spAutoFit/>
          </a:bodyPr>
          <a:lstStyle>
            <a:lvl1pPr marL="0" indent="0">
              <a:lnSpc>
                <a:spcPts val="2353"/>
              </a:lnSpc>
              <a:buNone/>
              <a:defRPr sz="1961" b="0" i="0" spc="0">
                <a:solidFill>
                  <a:srgbClr val="000000"/>
                </a:solidFill>
                <a:latin typeface="+mj-lt"/>
              </a:defRPr>
            </a:lvl1pPr>
            <a:lvl2pPr marL="0" indent="0">
              <a:lnSpc>
                <a:spcPts val="2353"/>
              </a:lnSpc>
              <a:buNone/>
              <a:defRPr spc="0">
                <a:solidFill>
                  <a:srgbClr val="000000"/>
                </a:solidFill>
                <a:latin typeface="+mn-lt"/>
              </a:defRPr>
            </a:lvl2pPr>
            <a:lvl3pPr marL="448198" indent="0">
              <a:buNone/>
              <a:defRPr/>
            </a:lvl3pPr>
            <a:lvl4pPr marL="672298" indent="0">
              <a:buNone/>
              <a:defRPr/>
            </a:lvl4pPr>
            <a:lvl5pPr marL="896397" indent="0">
              <a:buNone/>
              <a:defRPr/>
            </a:lvl5pPr>
          </a:lstStyle>
          <a:p>
            <a:pPr lvl="1"/>
            <a:r>
              <a:rPr lang="en-US"/>
              <a:t>Large: subhead Segoe UI Regular 20/24</a:t>
            </a:r>
          </a:p>
        </p:txBody>
      </p:sp>
      <p:sp>
        <p:nvSpPr>
          <p:cNvPr id="5" name="Text Placeholder 4"/>
          <p:cNvSpPr>
            <a:spLocks noGrp="1"/>
          </p:cNvSpPr>
          <p:nvPr>
            <p:ph type="body" sz="quarter" idx="11" hasCustomPrompt="1"/>
          </p:nvPr>
        </p:nvSpPr>
        <p:spPr>
          <a:xfrm>
            <a:off x="455996" y="3015704"/>
            <a:ext cx="11306469" cy="216206"/>
          </a:xfrm>
          <a:prstGeom prst="rect">
            <a:avLst/>
          </a:prstGeo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rgbClr val="000000"/>
                </a:solidFill>
              </a:defRPr>
            </a:lvl2pPr>
            <a:lvl3pPr marL="448198" indent="0">
              <a:buNone/>
              <a:defRPr/>
            </a:lvl3pPr>
            <a:lvl4pPr marL="672298" indent="0">
              <a:buNone/>
              <a:defRPr/>
            </a:lvl4pPr>
            <a:lvl5pPr marL="896397" indent="0">
              <a:buNone/>
              <a:defRPr/>
            </a:lvl5pPr>
          </a:lstStyle>
          <a:p>
            <a:pPr lvl="0"/>
            <a:r>
              <a:rPr lang="en-US"/>
              <a:t>Medium: paragraph heading Segoe UI </a:t>
            </a:r>
            <a:r>
              <a:rPr lang="en-US" err="1"/>
              <a:t>Semibold</a:t>
            </a:r>
            <a:r>
              <a:rPr lang="en-US"/>
              <a:t> 14/18</a:t>
            </a:r>
          </a:p>
        </p:txBody>
      </p:sp>
      <p:sp>
        <p:nvSpPr>
          <p:cNvPr id="10" name="Text Placeholder 6">
            <a:extLst>
              <a:ext uri="{FF2B5EF4-FFF2-40B4-BE49-F238E27FC236}">
                <a16:creationId xmlns:a16="http://schemas.microsoft.com/office/drawing/2014/main" id="{76E35749-090F-0542-9B4B-BF37EFC334BC}"/>
              </a:ext>
            </a:extLst>
          </p:cNvPr>
          <p:cNvSpPr>
            <a:spLocks noGrp="1"/>
          </p:cNvSpPr>
          <p:nvPr>
            <p:ph type="body" sz="quarter" idx="14" hasCustomPrompt="1"/>
          </p:nvPr>
        </p:nvSpPr>
        <p:spPr>
          <a:xfrm>
            <a:off x="455996" y="4503832"/>
            <a:ext cx="11306469" cy="150884"/>
          </a:xfrm>
          <a:prstGeom prst="rect">
            <a:avLst/>
          </a:prstGeom>
        </p:spPr>
        <p:txBody>
          <a:bodyPr lIns="0" tIns="0" rIns="0" bIns="0"/>
          <a:lstStyle>
            <a:lvl1pPr marL="0" indent="0">
              <a:lnSpc>
                <a:spcPts val="1176"/>
              </a:lnSpc>
              <a:spcBef>
                <a:spcPts val="0"/>
              </a:spcBef>
              <a:buNone/>
              <a:defRPr sz="981" spc="0">
                <a:solidFill>
                  <a:schemeClr val="tx1"/>
                </a:solidFill>
              </a:defRPr>
            </a:lvl1pPr>
            <a:lvl2pPr marL="0" indent="0">
              <a:lnSpc>
                <a:spcPct val="100000"/>
              </a:lnSpc>
              <a:spcBef>
                <a:spcPts val="0"/>
              </a:spcBef>
              <a:buNone/>
              <a:defRPr sz="981" spc="0">
                <a:solidFill>
                  <a:srgbClr val="000000"/>
                </a:solidFill>
              </a:defRPr>
            </a:lvl2pPr>
            <a:lvl3pPr marL="448198" indent="0">
              <a:buNone/>
              <a:defRPr/>
            </a:lvl3pPr>
            <a:lvl4pPr marL="672298" indent="0">
              <a:buNone/>
              <a:defRPr/>
            </a:lvl4pPr>
            <a:lvl5pPr marL="0" indent="0">
              <a:lnSpc>
                <a:spcPct val="100000"/>
              </a:lnSpc>
              <a:buNone/>
              <a:defRPr>
                <a:solidFill>
                  <a:srgbClr val="000000"/>
                </a:solidFill>
              </a:defRPr>
            </a:lvl5pPr>
          </a:lstStyle>
          <a:p>
            <a:pPr lvl="1"/>
            <a:r>
              <a:rPr lang="en-US"/>
              <a:t>Small: caption body copy Segoe Regular 10/12</a:t>
            </a:r>
          </a:p>
        </p:txBody>
      </p:sp>
      <p:sp>
        <p:nvSpPr>
          <p:cNvPr id="19" name="Text Placeholder 3">
            <a:extLst>
              <a:ext uri="{FF2B5EF4-FFF2-40B4-BE49-F238E27FC236}">
                <a16:creationId xmlns:a16="http://schemas.microsoft.com/office/drawing/2014/main" id="{68F32AD9-0E33-284C-8468-E63BF69AF2EB}"/>
              </a:ext>
            </a:extLst>
          </p:cNvPr>
          <p:cNvSpPr>
            <a:spLocks noGrp="1"/>
          </p:cNvSpPr>
          <p:nvPr>
            <p:ph type="body" sz="quarter" idx="24" hasCustomPrompt="1"/>
          </p:nvPr>
        </p:nvSpPr>
        <p:spPr>
          <a:xfrm>
            <a:off x="454169" y="4299925"/>
            <a:ext cx="11306469" cy="243143"/>
          </a:xfrm>
          <a:prstGeom prst="rect">
            <a:avLst/>
          </a:prstGeom>
        </p:spPr>
        <p:txBody>
          <a:bodyPr tIns="0"/>
          <a:lstStyle>
            <a:lvl1pPr>
              <a:defRPr lang="en-US" sz="981" b="1" kern="1200" spc="0" dirty="0" smtClean="0">
                <a:solidFill>
                  <a:srgbClr val="000000"/>
                </a:solidFill>
                <a:latin typeface="+mn-lt"/>
                <a:ea typeface="+mn-ea"/>
                <a:cs typeface="+mn-cs"/>
              </a:defRPr>
            </a:lvl1pPr>
          </a:lstStyle>
          <a:p>
            <a:pPr lvl="0"/>
            <a:r>
              <a:rPr lang="en-US"/>
              <a:t>Small: caption title Segoe UI Bold 10/12. </a:t>
            </a:r>
          </a:p>
        </p:txBody>
      </p:sp>
      <p:sp>
        <p:nvSpPr>
          <p:cNvPr id="21" name="Text Placeholder 4">
            <a:extLst>
              <a:ext uri="{FF2B5EF4-FFF2-40B4-BE49-F238E27FC236}">
                <a16:creationId xmlns:a16="http://schemas.microsoft.com/office/drawing/2014/main" id="{BA46FDB1-D336-7C45-BF92-D58B6C550364}"/>
              </a:ext>
            </a:extLst>
          </p:cNvPr>
          <p:cNvSpPr>
            <a:spLocks noGrp="1"/>
          </p:cNvSpPr>
          <p:nvPr>
            <p:ph type="body" sz="quarter" idx="18" hasCustomPrompt="1"/>
          </p:nvPr>
        </p:nvSpPr>
        <p:spPr>
          <a:xfrm>
            <a:off x="454169" y="3258992"/>
            <a:ext cx="11306469" cy="21614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Medium: body copy Segoe UI Regular 14/18</a:t>
            </a:r>
          </a:p>
        </p:txBody>
      </p:sp>
    </p:spTree>
    <p:extLst>
      <p:ext uri="{BB962C8B-B14F-4D97-AF65-F5344CB8AC3E}">
        <p14:creationId xmlns:p14="http://schemas.microsoft.com/office/powerpoint/2010/main" val="3351268220"/>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Heading Segoe UI </a:t>
            </a:r>
            <a:r>
              <a:rPr lang="en-US" err="1"/>
              <a:t>Semibold</a:t>
            </a:r>
            <a:r>
              <a:rPr lang="en-US"/>
              <a:t> 28/32</a:t>
            </a:r>
          </a:p>
        </p:txBody>
      </p:sp>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455996" y="1922586"/>
            <a:ext cx="9384447" cy="3365537"/>
          </a:xfrm>
          <a:prstGeom prst="rect">
            <a:avLst/>
          </a:prstGeom>
        </p:spPr>
        <p:txBody>
          <a:bodyPr wrap="square" lIns="0" tIns="0" rIns="0" bIns="0">
            <a:spAutoFit/>
          </a:bodyPr>
          <a:lstStyle>
            <a:lvl1pPr marL="336149" marR="0" indent="-336149" algn="l" defTabSz="914378" rtl="0" eaLnBrk="1" fontAlgn="auto" latinLnBrk="0" hangingPunct="1">
              <a:lnSpc>
                <a:spcPts val="2353"/>
              </a:lnSpc>
              <a:spcBef>
                <a:spcPts val="0"/>
              </a:spcBef>
              <a:spcAft>
                <a:spcPts val="0"/>
              </a:spcAft>
              <a:buClrTx/>
              <a:buSzPct val="90000"/>
              <a:buFont typeface="Arial" panose="020B0604020202020204" pitchFamily="34" charset="0"/>
              <a:buChar char="•"/>
              <a:tabLst/>
              <a:defRPr lang="en-US" sz="1961" kern="1200" spc="0" baseline="0" dirty="0">
                <a:solidFill>
                  <a:srgbClr val="000000"/>
                </a:solidFill>
                <a:latin typeface="+mn-lt"/>
                <a:ea typeface="+mn-ea"/>
                <a:cs typeface="+mn-cs"/>
              </a:defRPr>
            </a:lvl1pPr>
            <a:lvl2pPr marL="224100" indent="0">
              <a:buNone/>
              <a:defRPr/>
            </a:lvl2pPr>
            <a:lvl3pPr marL="448198" indent="0">
              <a:buNone/>
              <a:defRPr/>
            </a:lvl3pPr>
            <a:lvl4pPr marL="672298" indent="0">
              <a:buNone/>
              <a:defRPr/>
            </a:lvl4pPr>
            <a:lvl5pPr marL="896397" indent="0">
              <a:buNone/>
              <a:defRPr/>
            </a:lvl5pPr>
          </a:lstStyle>
          <a:p>
            <a:pPr lvl="0"/>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149" marR="0" lvl="0" indent="-336149" algn="l" defTabSz="914378"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149" marR="0" lvl="0" indent="-336149" algn="l" defTabSz="914378"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endParaRPr lang="en-US"/>
          </a:p>
          <a:p>
            <a:pPr lvl="0"/>
            <a:endParaRPr lang="en-US"/>
          </a:p>
          <a:p>
            <a:pPr lvl="0"/>
            <a:endParaRPr lang="en-US"/>
          </a:p>
          <a:p>
            <a:pPr lvl="0"/>
            <a:endParaRPr lang="en-US"/>
          </a:p>
        </p:txBody>
      </p:sp>
    </p:spTree>
    <p:extLst>
      <p:ext uri="{BB962C8B-B14F-4D97-AF65-F5344CB8AC3E}">
        <p14:creationId xmlns:p14="http://schemas.microsoft.com/office/powerpoint/2010/main" val="2323601207"/>
      </p:ext>
    </p:extLst>
  </p:cSld>
  <p:clrMapOvr>
    <a:masterClrMapping/>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6" y="1922588"/>
            <a:ext cx="9384447" cy="603538"/>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100" indent="0">
              <a:buNone/>
              <a:defRPr/>
            </a:lvl2pPr>
            <a:lvl3pPr marL="448198" indent="0">
              <a:buNone/>
              <a:defRPr/>
            </a:lvl3pPr>
            <a:lvl4pPr marL="672298" indent="0">
              <a:buNone/>
              <a:defRPr/>
            </a:lvl4pPr>
            <a:lvl5pPr marL="896397"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6"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p:txBody>
      </p:sp>
      <p:sp>
        <p:nvSpPr>
          <p:cNvPr id="24" name="Text Placeholder 4">
            <a:extLst>
              <a:ext uri="{FF2B5EF4-FFF2-40B4-BE49-F238E27FC236}">
                <a16:creationId xmlns:a16="http://schemas.microsoft.com/office/drawing/2014/main" id="{2951A14E-1D63-9E44-9361-FD57A8BD812A}"/>
              </a:ext>
            </a:extLst>
          </p:cNvPr>
          <p:cNvSpPr>
            <a:spLocks noGrp="1"/>
          </p:cNvSpPr>
          <p:nvPr>
            <p:ph type="body" sz="quarter" idx="17" hasCustomPrompt="1"/>
          </p:nvPr>
        </p:nvSpPr>
        <p:spPr>
          <a:xfrm>
            <a:off x="454169" y="3378440"/>
            <a:ext cx="3618381" cy="2059666"/>
          </a:xfrm>
          <a:prstGeom prst="rect">
            <a:avLst/>
          </a:prstGeom>
        </p:spPr>
        <p:txBody>
          <a:bodyPr lIns="0" tIns="0" rIns="0" bIns="0"/>
          <a:lstStyle>
            <a:lvl1pPr marL="280124" indent="-280124">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5" name="Text Placeholder 4">
            <a:extLst>
              <a:ext uri="{FF2B5EF4-FFF2-40B4-BE49-F238E27FC236}">
                <a16:creationId xmlns:a16="http://schemas.microsoft.com/office/drawing/2014/main" id="{1C3BF983-4009-1049-9AD7-C94BE3AA193C}"/>
              </a:ext>
            </a:extLst>
          </p:cNvPr>
          <p:cNvSpPr>
            <a:spLocks noGrp="1"/>
          </p:cNvSpPr>
          <p:nvPr>
            <p:ph type="body" sz="quarter" idx="18" hasCustomPrompt="1"/>
          </p:nvPr>
        </p:nvSpPr>
        <p:spPr>
          <a:xfrm>
            <a:off x="4318449" y="3378440"/>
            <a:ext cx="3618381" cy="2059666"/>
          </a:xfrm>
          <a:prstGeom prst="rect">
            <a:avLst/>
          </a:prstGeom>
        </p:spPr>
        <p:txBody>
          <a:bodyPr lIns="0" tIns="0" rIns="0" bIns="0"/>
          <a:lstStyle>
            <a:lvl1pPr marL="280124" indent="-280124">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6" name="Text Placeholder 4">
            <a:extLst>
              <a:ext uri="{FF2B5EF4-FFF2-40B4-BE49-F238E27FC236}">
                <a16:creationId xmlns:a16="http://schemas.microsoft.com/office/drawing/2014/main" id="{2361C016-E331-F44F-ACAE-52E4AE73469E}"/>
              </a:ext>
            </a:extLst>
          </p:cNvPr>
          <p:cNvSpPr>
            <a:spLocks noGrp="1"/>
          </p:cNvSpPr>
          <p:nvPr>
            <p:ph type="body" sz="quarter" idx="19" hasCustomPrompt="1"/>
          </p:nvPr>
        </p:nvSpPr>
        <p:spPr>
          <a:xfrm>
            <a:off x="8156767" y="3378440"/>
            <a:ext cx="3618381" cy="2059666"/>
          </a:xfrm>
          <a:prstGeom prst="rect">
            <a:avLst/>
          </a:prstGeom>
        </p:spPr>
        <p:txBody>
          <a:bodyPr lIns="0" tIns="0" rIns="0" bIns="0"/>
          <a:lstStyle>
            <a:lvl1pPr marL="280124" indent="-280124">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527047259"/>
      </p:ext>
    </p:extLst>
  </p:cSld>
  <p:clrMapOvr>
    <a:masterClrMapping/>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6" y="2363622"/>
            <a:ext cx="3618381" cy="216206"/>
          </a:xfrm>
          <a:prstGeom prst="rect">
            <a:avLst/>
          </a:prstGeo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2" y="2363622"/>
            <a:ext cx="3618381" cy="216206"/>
          </a:xfrm>
          <a:prstGeom prst="rect">
            <a:avLst/>
          </a:prstGeo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8" name="Text Placeholder 4">
            <a:extLst>
              <a:ext uri="{FF2B5EF4-FFF2-40B4-BE49-F238E27FC236}">
                <a16:creationId xmlns:a16="http://schemas.microsoft.com/office/drawing/2014/main" id="{82A6E05B-C65A-8C44-AC8B-AA08746E6668}"/>
              </a:ext>
            </a:extLst>
          </p:cNvPr>
          <p:cNvSpPr>
            <a:spLocks noGrp="1"/>
          </p:cNvSpPr>
          <p:nvPr>
            <p:ph type="body" sz="quarter" idx="17" hasCustomPrompt="1"/>
          </p:nvPr>
        </p:nvSpPr>
        <p:spPr>
          <a:xfrm>
            <a:off x="455996" y="2593750"/>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D52482AC-A354-B546-9AAD-B3E028512046}"/>
              </a:ext>
            </a:extLst>
          </p:cNvPr>
          <p:cNvSpPr>
            <a:spLocks noGrp="1"/>
          </p:cNvSpPr>
          <p:nvPr>
            <p:ph type="body" sz="quarter" idx="18" hasCustomPrompt="1"/>
          </p:nvPr>
        </p:nvSpPr>
        <p:spPr>
          <a:xfrm>
            <a:off x="4286810" y="2593750"/>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3932879381"/>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b="-1"/>
          <a:stretch/>
        </p:blipFill>
        <p:spPr>
          <a:xfrm>
            <a:off x="8144084" y="1599720"/>
            <a:ext cx="3609417" cy="3103720"/>
          </a:xfrm>
          <a:prstGeom prst="rect">
            <a:avLst/>
          </a:prstGeom>
        </p:spPr>
      </p:pic>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
          <a:stretch/>
        </p:blipFill>
        <p:spPr>
          <a:xfrm>
            <a:off x="4309003" y="1599721"/>
            <a:ext cx="3612531" cy="3099394"/>
          </a:xfrm>
          <a:prstGeom prst="rect">
            <a:avLst/>
          </a:prstGeom>
        </p:spPr>
      </p:pic>
      <p:pic>
        <p:nvPicPr>
          <p:cNvPr id="3" name="Picture 2"/>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464957" y="1599723"/>
            <a:ext cx="3609417" cy="3108047"/>
          </a:xfrm>
          <a:prstGeom prst="rect">
            <a:avLst/>
          </a:prstGeom>
        </p:spPr>
      </p:pic>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6" y="4927922"/>
            <a:ext cx="3618381" cy="216206"/>
          </a:xfrm>
          <a:prstGeom prst="rect">
            <a:avLst/>
          </a:prstGeo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10" name="Text Placeholder 4"/>
          <p:cNvSpPr>
            <a:spLocks noGrp="1"/>
          </p:cNvSpPr>
          <p:nvPr>
            <p:ph type="body" sz="quarter" idx="13" hasCustomPrompt="1"/>
          </p:nvPr>
        </p:nvSpPr>
        <p:spPr>
          <a:xfrm>
            <a:off x="8144083" y="4927922"/>
            <a:ext cx="3618381" cy="216206"/>
          </a:xfrm>
          <a:prstGeom prst="rect">
            <a:avLst/>
          </a:prstGeo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2" y="4927922"/>
            <a:ext cx="3618381" cy="216206"/>
          </a:xfrm>
          <a:prstGeom prst="rect">
            <a:avLst/>
          </a:prstGeo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465333" y="2882154"/>
            <a:ext cx="3609043" cy="543185"/>
          </a:xfrm>
          <a:prstGeom prst="rect">
            <a:avLst/>
          </a:prstGeom>
        </p:spPr>
        <p:txBody>
          <a:bodyPr/>
          <a:lstStyle>
            <a:lvl1pPr algn="ctr">
              <a:defRPr>
                <a:solidFill>
                  <a:schemeClr val="bg1"/>
                </a:solidFill>
              </a:defRPr>
            </a:lvl1pPr>
          </a:lstStyle>
          <a:p>
            <a:r>
              <a:rPr lang="en-US"/>
              <a:t>Drop photo here</a:t>
            </a:r>
          </a:p>
        </p:txBody>
      </p:sp>
      <p:sp>
        <p:nvSpPr>
          <p:cNvPr id="11" name="Picture Placeholder 10">
            <a:extLst>
              <a:ext uri="{FF2B5EF4-FFF2-40B4-BE49-F238E27FC236}">
                <a16:creationId xmlns:a16="http://schemas.microsoft.com/office/drawing/2014/main" id="{5877AA6F-F5D0-8349-8D7F-7A036C53AFEC}"/>
              </a:ext>
            </a:extLst>
          </p:cNvPr>
          <p:cNvSpPr>
            <a:spLocks noGrp="1"/>
          </p:cNvSpPr>
          <p:nvPr>
            <p:ph type="pic" sz="quarter" idx="22" hasCustomPrompt="1"/>
          </p:nvPr>
        </p:nvSpPr>
        <p:spPr>
          <a:xfrm>
            <a:off x="4303152" y="2875700"/>
            <a:ext cx="3618381" cy="543185"/>
          </a:xfrm>
          <a:prstGeom prst="rect">
            <a:avLst/>
          </a:prstGeom>
        </p:spPr>
        <p:txBody>
          <a:bodyPr/>
          <a:lstStyle>
            <a:lvl1pPr algn="ctr">
              <a:defRPr>
                <a:solidFill>
                  <a:schemeClr val="bg1"/>
                </a:solidFill>
              </a:defRPr>
            </a:lvl1pPr>
          </a:lstStyle>
          <a:p>
            <a:r>
              <a:rPr lang="en-US"/>
              <a:t>Drop photo here</a:t>
            </a:r>
          </a:p>
        </p:txBody>
      </p:sp>
      <p:sp>
        <p:nvSpPr>
          <p:cNvPr id="14" name="Picture Placeholder 13">
            <a:extLst>
              <a:ext uri="{FF2B5EF4-FFF2-40B4-BE49-F238E27FC236}">
                <a16:creationId xmlns:a16="http://schemas.microsoft.com/office/drawing/2014/main" id="{983A4321-3796-F044-9126-51A6AA308B77}"/>
              </a:ext>
            </a:extLst>
          </p:cNvPr>
          <p:cNvSpPr>
            <a:spLocks noGrp="1"/>
          </p:cNvSpPr>
          <p:nvPr>
            <p:ph type="pic" sz="quarter" idx="23" hasCustomPrompt="1"/>
          </p:nvPr>
        </p:nvSpPr>
        <p:spPr>
          <a:xfrm>
            <a:off x="8144082" y="2888936"/>
            <a:ext cx="3609043" cy="543185"/>
          </a:xfrm>
          <a:prstGeom prst="rect">
            <a:avLst/>
          </a:prstGeom>
        </p:spPr>
        <p:txBody>
          <a:bodyPr/>
          <a:lstStyle>
            <a:lvl1pPr algn="ctr">
              <a:defRPr>
                <a:solidFill>
                  <a:schemeClr val="bg1"/>
                </a:solidFill>
              </a:defRPr>
            </a:lvl1pPr>
          </a:lstStyle>
          <a:p>
            <a:r>
              <a:rPr lang="en-US"/>
              <a:t>Drop photo here</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64957"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306078"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144083"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2884638664"/>
      </p:ext>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6" y="2158887"/>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6" y="3167817"/>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4" name="Text Placeholder 4"/>
          <p:cNvSpPr>
            <a:spLocks noGrp="1"/>
          </p:cNvSpPr>
          <p:nvPr>
            <p:ph type="body" sz="quarter" idx="15" hasCustomPrompt="1"/>
          </p:nvPr>
        </p:nvSpPr>
        <p:spPr>
          <a:xfrm>
            <a:off x="2378328" y="3167817"/>
            <a:ext cx="1693247" cy="442532"/>
          </a:xfrm>
          <a:prstGeom prst="rect">
            <a:avLst/>
          </a:prstGeo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6" name="Text Placeholder 4"/>
          <p:cNvSpPr>
            <a:spLocks noGrp="1"/>
          </p:cNvSpPr>
          <p:nvPr>
            <p:ph type="body" sz="quarter" idx="17" hasCustomPrompt="1"/>
          </p:nvPr>
        </p:nvSpPr>
        <p:spPr>
          <a:xfrm>
            <a:off x="4300663" y="3167817"/>
            <a:ext cx="1693247" cy="442532"/>
          </a:xfrm>
          <a:prstGeom prst="rect">
            <a:avLst/>
          </a:prstGeo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8" name="Text Placeholder 4"/>
          <p:cNvSpPr>
            <a:spLocks noGrp="1"/>
          </p:cNvSpPr>
          <p:nvPr>
            <p:ph type="body" sz="quarter" idx="19" hasCustomPrompt="1"/>
          </p:nvPr>
        </p:nvSpPr>
        <p:spPr>
          <a:xfrm>
            <a:off x="6222995" y="3167817"/>
            <a:ext cx="1693247" cy="442532"/>
          </a:xfrm>
          <a:prstGeom prst="rect">
            <a:avLst/>
          </a:prstGeo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0" name="Text Placeholder 4"/>
          <p:cNvSpPr>
            <a:spLocks noGrp="1"/>
          </p:cNvSpPr>
          <p:nvPr>
            <p:ph type="body" sz="quarter" idx="21" hasCustomPrompt="1"/>
          </p:nvPr>
        </p:nvSpPr>
        <p:spPr>
          <a:xfrm>
            <a:off x="8145329" y="3167817"/>
            <a:ext cx="1693247" cy="442532"/>
          </a:xfrm>
          <a:prstGeom prst="rect">
            <a:avLst/>
          </a:prstGeo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2" name="Text Placeholder 4"/>
          <p:cNvSpPr>
            <a:spLocks noGrp="1"/>
          </p:cNvSpPr>
          <p:nvPr>
            <p:ph type="body" sz="quarter" idx="23" hasCustomPrompt="1"/>
          </p:nvPr>
        </p:nvSpPr>
        <p:spPr>
          <a:xfrm>
            <a:off x="10067660" y="3167817"/>
            <a:ext cx="1693247" cy="442532"/>
          </a:xfrm>
          <a:prstGeom prst="rect">
            <a:avLst/>
          </a:prstGeo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5" name="Content Placeholder 15"/>
          <p:cNvSpPr>
            <a:spLocks noGrp="1"/>
          </p:cNvSpPr>
          <p:nvPr>
            <p:ph sz="quarter" idx="26" hasCustomPrompt="1"/>
          </p:nvPr>
        </p:nvSpPr>
        <p:spPr>
          <a:xfrm>
            <a:off x="2378328" y="2158887"/>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6" name="Content Placeholder 15"/>
          <p:cNvSpPr>
            <a:spLocks noGrp="1"/>
          </p:cNvSpPr>
          <p:nvPr>
            <p:ph sz="quarter" idx="27" hasCustomPrompt="1"/>
          </p:nvPr>
        </p:nvSpPr>
        <p:spPr>
          <a:xfrm>
            <a:off x="4300663" y="2158887"/>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7" name="Content Placeholder 15"/>
          <p:cNvSpPr>
            <a:spLocks noGrp="1"/>
          </p:cNvSpPr>
          <p:nvPr>
            <p:ph sz="quarter" idx="28" hasCustomPrompt="1"/>
          </p:nvPr>
        </p:nvSpPr>
        <p:spPr>
          <a:xfrm>
            <a:off x="6222995" y="2158887"/>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8" name="Content Placeholder 15"/>
          <p:cNvSpPr>
            <a:spLocks noGrp="1"/>
          </p:cNvSpPr>
          <p:nvPr>
            <p:ph sz="quarter" idx="29" hasCustomPrompt="1"/>
          </p:nvPr>
        </p:nvSpPr>
        <p:spPr>
          <a:xfrm>
            <a:off x="8145329" y="2158887"/>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9" name="Content Placeholder 15"/>
          <p:cNvSpPr>
            <a:spLocks noGrp="1"/>
          </p:cNvSpPr>
          <p:nvPr>
            <p:ph sz="quarter" idx="30" hasCustomPrompt="1"/>
          </p:nvPr>
        </p:nvSpPr>
        <p:spPr>
          <a:xfrm>
            <a:off x="10067660" y="2158887"/>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6" y="2025027"/>
            <a:ext cx="256787" cy="258381"/>
          </a:xfrm>
          <a:prstGeom prst="rect">
            <a:avLst/>
          </a:prstGeo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4" y="2025027"/>
            <a:ext cx="256787" cy="258381"/>
          </a:xfrm>
          <a:prstGeom prst="rect">
            <a:avLst/>
          </a:prstGeo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rgbClr val="000000"/>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2" y="2025027"/>
            <a:ext cx="256787" cy="258381"/>
          </a:xfrm>
          <a:prstGeom prst="rect">
            <a:avLst/>
          </a:prstGeo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rgbClr val="000000"/>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3" y="2025027"/>
            <a:ext cx="256787" cy="258381"/>
          </a:xfrm>
          <a:prstGeom prst="rect">
            <a:avLst/>
          </a:prstGeo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rgbClr val="000000"/>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4" y="2025027"/>
            <a:ext cx="256787" cy="258381"/>
          </a:xfrm>
          <a:prstGeom prst="rect">
            <a:avLst/>
          </a:prstGeo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rgbClr val="000000"/>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1" y="2025027"/>
            <a:ext cx="256787" cy="258381"/>
          </a:xfrm>
          <a:prstGeom prst="rect">
            <a:avLst/>
          </a:prstGeo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rgbClr val="000000"/>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6.</a:t>
            </a:r>
          </a:p>
        </p:txBody>
      </p:sp>
      <p:sp>
        <p:nvSpPr>
          <p:cNvPr id="34" name="Text Placeholder 4">
            <a:extLst>
              <a:ext uri="{FF2B5EF4-FFF2-40B4-BE49-F238E27FC236}">
                <a16:creationId xmlns:a16="http://schemas.microsoft.com/office/drawing/2014/main" id="{3CC09D91-3BB7-5C4A-98CF-F87FD6AACD86}"/>
              </a:ext>
            </a:extLst>
          </p:cNvPr>
          <p:cNvSpPr>
            <a:spLocks noGrp="1"/>
          </p:cNvSpPr>
          <p:nvPr>
            <p:ph type="body" sz="quarter" idx="24" hasCustomPrompt="1"/>
          </p:nvPr>
        </p:nvSpPr>
        <p:spPr>
          <a:xfrm>
            <a:off x="454170" y="3622293"/>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5" name="Text Placeholder 4">
            <a:extLst>
              <a:ext uri="{FF2B5EF4-FFF2-40B4-BE49-F238E27FC236}">
                <a16:creationId xmlns:a16="http://schemas.microsoft.com/office/drawing/2014/main" id="{90A489FF-470D-734F-9769-61F47A78897E}"/>
              </a:ext>
            </a:extLst>
          </p:cNvPr>
          <p:cNvSpPr>
            <a:spLocks noGrp="1"/>
          </p:cNvSpPr>
          <p:nvPr>
            <p:ph type="body" sz="quarter" idx="37" hasCustomPrompt="1"/>
          </p:nvPr>
        </p:nvSpPr>
        <p:spPr>
          <a:xfrm>
            <a:off x="2378330" y="3622293"/>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6" name="Text Placeholder 4">
            <a:extLst>
              <a:ext uri="{FF2B5EF4-FFF2-40B4-BE49-F238E27FC236}">
                <a16:creationId xmlns:a16="http://schemas.microsoft.com/office/drawing/2014/main" id="{6F43AC1C-4836-034C-B18E-A886EB0A0954}"/>
              </a:ext>
            </a:extLst>
          </p:cNvPr>
          <p:cNvSpPr>
            <a:spLocks noGrp="1"/>
          </p:cNvSpPr>
          <p:nvPr>
            <p:ph type="body" sz="quarter" idx="38" hasCustomPrompt="1"/>
          </p:nvPr>
        </p:nvSpPr>
        <p:spPr>
          <a:xfrm>
            <a:off x="4300662" y="3622293"/>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2" name="Text Placeholder 4">
            <a:extLst>
              <a:ext uri="{FF2B5EF4-FFF2-40B4-BE49-F238E27FC236}">
                <a16:creationId xmlns:a16="http://schemas.microsoft.com/office/drawing/2014/main" id="{9221C77D-8F08-6C49-9011-B244AD138F0B}"/>
              </a:ext>
            </a:extLst>
          </p:cNvPr>
          <p:cNvSpPr>
            <a:spLocks noGrp="1"/>
          </p:cNvSpPr>
          <p:nvPr>
            <p:ph type="body" sz="quarter" idx="39" hasCustomPrompt="1"/>
          </p:nvPr>
        </p:nvSpPr>
        <p:spPr>
          <a:xfrm>
            <a:off x="6229842" y="3622293"/>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3" name="Text Placeholder 4">
            <a:extLst>
              <a:ext uri="{FF2B5EF4-FFF2-40B4-BE49-F238E27FC236}">
                <a16:creationId xmlns:a16="http://schemas.microsoft.com/office/drawing/2014/main" id="{F3776908-857F-F24D-9AF6-14CF938B5693}"/>
              </a:ext>
            </a:extLst>
          </p:cNvPr>
          <p:cNvSpPr>
            <a:spLocks noGrp="1"/>
          </p:cNvSpPr>
          <p:nvPr>
            <p:ph type="body" sz="quarter" idx="40" hasCustomPrompt="1"/>
          </p:nvPr>
        </p:nvSpPr>
        <p:spPr>
          <a:xfrm>
            <a:off x="8139414" y="3622293"/>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4" name="Text Placeholder 4">
            <a:extLst>
              <a:ext uri="{FF2B5EF4-FFF2-40B4-BE49-F238E27FC236}">
                <a16:creationId xmlns:a16="http://schemas.microsoft.com/office/drawing/2014/main" id="{EFB7F2E6-D12A-0A47-939B-737BAD817601}"/>
              </a:ext>
            </a:extLst>
          </p:cNvPr>
          <p:cNvSpPr>
            <a:spLocks noGrp="1"/>
          </p:cNvSpPr>
          <p:nvPr>
            <p:ph type="body" sz="quarter" idx="41" hasCustomPrompt="1"/>
          </p:nvPr>
        </p:nvSpPr>
        <p:spPr>
          <a:xfrm>
            <a:off x="10044584" y="3622293"/>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pic>
        <p:nvPicPr>
          <p:cNvPr id="46" name="Picture 45">
            <a:extLst>
              <a:ext uri="{FF2B5EF4-FFF2-40B4-BE49-F238E27FC236}">
                <a16:creationId xmlns:a16="http://schemas.microsoft.com/office/drawing/2014/main" id="{15EF402B-0A39-4444-AF7E-380A1C257394}"/>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882637" y="2301518"/>
            <a:ext cx="647418" cy="647510"/>
          </a:xfrm>
          <a:prstGeom prst="rect">
            <a:avLst/>
          </a:prstGeom>
        </p:spPr>
      </p:pic>
      <p:pic>
        <p:nvPicPr>
          <p:cNvPr id="47" name="Picture 46">
            <a:extLst>
              <a:ext uri="{FF2B5EF4-FFF2-40B4-BE49-F238E27FC236}">
                <a16:creationId xmlns:a16="http://schemas.microsoft.com/office/drawing/2014/main" id="{3E2F996C-B451-5D43-A1A7-18659348D8D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567498" y="2301518"/>
            <a:ext cx="647418" cy="647510"/>
          </a:xfrm>
          <a:prstGeom prst="rect">
            <a:avLst/>
          </a:prstGeom>
        </p:spPr>
      </p:pic>
      <p:pic>
        <p:nvPicPr>
          <p:cNvPr id="48" name="Picture 47">
            <a:extLst>
              <a:ext uri="{FF2B5EF4-FFF2-40B4-BE49-F238E27FC236}">
                <a16:creationId xmlns:a16="http://schemas.microsoft.com/office/drawing/2014/main" id="{2164D954-D4BE-604E-A1FA-5D4A16CC776D}"/>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8686028" y="2301518"/>
            <a:ext cx="647418" cy="647510"/>
          </a:xfrm>
          <a:prstGeom prst="rect">
            <a:avLst/>
          </a:prstGeom>
        </p:spPr>
      </p:pic>
      <p:pic>
        <p:nvPicPr>
          <p:cNvPr id="49" name="Picture 48">
            <a:extLst>
              <a:ext uri="{FF2B5EF4-FFF2-40B4-BE49-F238E27FC236}">
                <a16:creationId xmlns:a16="http://schemas.microsoft.com/office/drawing/2014/main" id="{5FC96516-B0E2-964A-9976-F62D8A3CA035}"/>
              </a:ext>
            </a:extLst>
          </p:cNvPr>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6752756" y="2301518"/>
            <a:ext cx="647418" cy="647510"/>
          </a:xfrm>
          <a:prstGeom prst="rect">
            <a:avLst/>
          </a:prstGeom>
        </p:spPr>
      </p:pic>
      <p:pic>
        <p:nvPicPr>
          <p:cNvPr id="50" name="Picture 49">
            <a:extLst>
              <a:ext uri="{FF2B5EF4-FFF2-40B4-BE49-F238E27FC236}">
                <a16:creationId xmlns:a16="http://schemas.microsoft.com/office/drawing/2014/main" id="{C42970E5-3D59-6D4C-802D-2A054118D505}"/>
              </a:ext>
            </a:extLst>
          </p:cNvPr>
          <p:cNvPicPr>
            <a:picLocks noChangeAspect="1"/>
          </p:cNvPicPr>
          <p:nvPr userDrawn="1"/>
        </p:nvPicPr>
        <p:blipFill>
          <a:blip r:embed="rId6" cstate="email">
            <a:extLst>
              <a:ext uri="{28A0092B-C50C-407E-A947-70E740481C1C}">
                <a14:useLocalDpi xmlns:a14="http://schemas.microsoft.com/office/drawing/2010/main"/>
              </a:ext>
            </a:extLst>
          </a:blip>
          <a:stretch>
            <a:fillRect/>
          </a:stretch>
        </p:blipFill>
        <p:spPr>
          <a:xfrm>
            <a:off x="4802988" y="2301518"/>
            <a:ext cx="647418" cy="647510"/>
          </a:xfrm>
          <a:prstGeom prst="rect">
            <a:avLst/>
          </a:prstGeom>
        </p:spPr>
      </p:pic>
      <p:pic>
        <p:nvPicPr>
          <p:cNvPr id="51" name="Picture 50">
            <a:extLst>
              <a:ext uri="{FF2B5EF4-FFF2-40B4-BE49-F238E27FC236}">
                <a16:creationId xmlns:a16="http://schemas.microsoft.com/office/drawing/2014/main" id="{32F713FA-C34D-0546-BEC6-2429F7B462C9}"/>
              </a:ext>
            </a:extLst>
          </p:cNvPr>
          <p:cNvPicPr>
            <a:picLocks noChangeAspect="1"/>
          </p:cNvPicPr>
          <p:nvPr userDrawn="1"/>
        </p:nvPicPr>
        <p:blipFill>
          <a:blip r:embed="rId7" cstate="email">
            <a:extLst>
              <a:ext uri="{28A0092B-C50C-407E-A947-70E740481C1C}">
                <a14:useLocalDpi xmlns:a14="http://schemas.microsoft.com/office/drawing/2010/main"/>
              </a:ext>
            </a:extLst>
          </a:blip>
          <a:stretch>
            <a:fillRect/>
          </a:stretch>
        </p:blipFill>
        <p:spPr>
          <a:xfrm>
            <a:off x="1002611" y="2301518"/>
            <a:ext cx="647418" cy="647510"/>
          </a:xfrm>
          <a:prstGeom prst="rect">
            <a:avLst/>
          </a:prstGeom>
        </p:spPr>
      </p:pic>
    </p:spTree>
    <p:extLst>
      <p:ext uri="{BB962C8B-B14F-4D97-AF65-F5344CB8AC3E}">
        <p14:creationId xmlns:p14="http://schemas.microsoft.com/office/powerpoint/2010/main" val="3806371256"/>
      </p:ext>
    </p:extLst>
  </p:cSld>
  <p:clrMapOvr>
    <a:masterClrMapping/>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7"/>
              </a:lnSpc>
              <a:defRPr sz="2745" strike="noStrike">
                <a:solidFill>
                  <a:srgbClr val="000000"/>
                </a:solidFill>
              </a:defRPr>
            </a:lvl1pPr>
          </a:lstStyle>
          <a:p>
            <a:r>
              <a:rPr lang="en-US"/>
              <a:t>Title</a:t>
            </a:r>
          </a:p>
        </p:txBody>
      </p:sp>
    </p:spTree>
    <p:extLst>
      <p:ext uri="{BB962C8B-B14F-4D97-AF65-F5344CB8AC3E}">
        <p14:creationId xmlns:p14="http://schemas.microsoft.com/office/powerpoint/2010/main" val="2181481027"/>
      </p:ext>
    </p:extLst>
  </p:cSld>
  <p:clrMapOvr>
    <a:masterClrMapping/>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55995" y="941693"/>
            <a:ext cx="7454643" cy="3558191"/>
          </a:xfrm>
          <a:prstGeom prst="rect">
            <a:avLst/>
          </a:prstGeom>
          <a:noFill/>
        </p:spPr>
        <p:txBody>
          <a:bodyPr vert="horz" wrap="square" lIns="0" tIns="0" rIns="0" bIns="0" rtlCol="0" anchor="t" anchorCtr="0">
            <a:noAutofit/>
          </a:bodyPr>
          <a:lstStyle>
            <a:lvl1pPr>
              <a:defRPr lang="en-US" sz="4705" spc="-49" baseline="0"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2248585432"/>
      </p:ext>
    </p:extLst>
  </p:cSld>
  <p:clrMapOvr>
    <a:masterClrMapping/>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5" y="941693"/>
            <a:ext cx="7454643" cy="3558191"/>
          </a:xfrm>
          <a:prstGeom prst="rect">
            <a:avLst/>
          </a:prstGeom>
          <a:noFill/>
        </p:spPr>
        <p:txBody>
          <a:bodyPr vert="horz" wrap="square" lIns="0" tIns="0" rIns="0" bIns="0" rtlCol="0" anchor="t" anchorCtr="0">
            <a:noAutofit/>
          </a:bodyPr>
          <a:lstStyle>
            <a:lvl1pPr>
              <a:defRPr lang="en-US" sz="4705" spc="-49" baseline="0" dirty="0">
                <a:solidFill>
                  <a:srgbClr val="FFFFFF"/>
                </a:solidFill>
              </a:defRPr>
            </a:lvl1pPr>
          </a:lstStyle>
          <a:p>
            <a:pPr marL="0" lvl="0">
              <a:lnSpc>
                <a:spcPts val="5490"/>
              </a:lnSpc>
            </a:pPr>
            <a:r>
              <a:rPr lang="en-US"/>
              <a:t>Section title</a:t>
            </a:r>
          </a:p>
        </p:txBody>
      </p:sp>
    </p:spTree>
    <p:extLst>
      <p:ext uri="{BB962C8B-B14F-4D97-AF65-F5344CB8AC3E}">
        <p14:creationId xmlns:p14="http://schemas.microsoft.com/office/powerpoint/2010/main" val="369367356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9388161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rgbClr val="FFFFFF"/>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 y="0"/>
            <a:ext cx="12192000" cy="6858000"/>
          </a:xfrm>
          <a:prstGeom prst="rect">
            <a:avLst/>
          </a:prstGeom>
        </p:spPr>
      </p:pic>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5" y="941693"/>
            <a:ext cx="7454643" cy="3558191"/>
          </a:xfrm>
          <a:prstGeom prst="rect">
            <a:avLst/>
          </a:prstGeo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4285116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Blank layout">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40720951"/>
      </p:ext>
    </p:extLst>
  </p:cSld>
  <p:clrMapOvr>
    <a:masterClrMapping/>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229842" y="0"/>
            <a:ext cx="5973790" cy="6858000"/>
          </a:xfrm>
          <a:prstGeom prst="rect">
            <a:avLst/>
          </a:prstGeom>
        </p:spPr>
      </p:pic>
      <p:sp>
        <p:nvSpPr>
          <p:cNvPr id="2" name="Title 1"/>
          <p:cNvSpPr>
            <a:spLocks noGrp="1"/>
          </p:cNvSpPr>
          <p:nvPr>
            <p:ph type="title" hasCustomPrompt="1"/>
          </p:nvPr>
        </p:nvSpPr>
        <p:spPr>
          <a:xfrm>
            <a:off x="455996" y="620429"/>
            <a:ext cx="5541959" cy="403137"/>
          </a:xfrm>
          <a:prstGeom prst="rect">
            <a:avLst/>
          </a:prstGeom>
        </p:spPr>
        <p:txBody>
          <a:bodyPr wrap="square" lIns="0" tIns="0" rIns="0" bIns="0">
            <a:spAutoFit/>
          </a:bodyPr>
          <a:lstStyle>
            <a:lvl1pPr>
              <a:lnSpc>
                <a:spcPts val="3137"/>
              </a:lnSpc>
              <a:defRPr sz="2745" baseline="0">
                <a:solidFill>
                  <a:srgbClr val="000000"/>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2"/>
            <a:ext cx="4822952" cy="495136"/>
          </a:xfrm>
          <a:prstGeom prst="rect">
            <a:avLst/>
          </a:prstGeo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6" y="1922588"/>
            <a:ext cx="4822951" cy="287771"/>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100" indent="0">
              <a:buNone/>
              <a:defRPr/>
            </a:lvl2pPr>
            <a:lvl3pPr marL="448198" indent="0">
              <a:buNone/>
              <a:defRPr/>
            </a:lvl3pPr>
            <a:lvl4pPr marL="672298" indent="0">
              <a:buNone/>
              <a:defRPr/>
            </a:lvl4pPr>
            <a:lvl5pPr marL="896397" indent="0">
              <a:buNone/>
              <a:defRPr/>
            </a:lvl5pPr>
          </a:lstStyle>
          <a:p>
            <a:pPr lvl="0"/>
            <a:r>
              <a:rPr lang="en-US"/>
              <a:t>Subhead Segoe UI Regular 20/24.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3" y="3121485"/>
            <a:ext cx="5973053" cy="543185"/>
          </a:xfrm>
          <a:prstGeom prst="rect">
            <a:avLst/>
          </a:prstGeom>
        </p:spPr>
        <p:txBody>
          <a:bodyPr/>
          <a:lstStyle>
            <a:lvl1pPr algn="ctr">
              <a:defRPr>
                <a:solidFill>
                  <a:schemeClr val="bg1"/>
                </a:solidFill>
              </a:defRPr>
            </a:lvl1pPr>
          </a:lstStyle>
          <a:p>
            <a:r>
              <a:rPr lang="en-US"/>
              <a:t>Drop photo here</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55996" y="2576676"/>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7" name="Text Placeholder 4">
            <a:extLst>
              <a:ext uri="{FF2B5EF4-FFF2-40B4-BE49-F238E27FC236}">
                <a16:creationId xmlns:a16="http://schemas.microsoft.com/office/drawing/2014/main" id="{0D336736-F7E2-BA48-AD3E-B0037BAC6816}"/>
              </a:ext>
            </a:extLst>
          </p:cNvPr>
          <p:cNvSpPr>
            <a:spLocks noGrp="1"/>
          </p:cNvSpPr>
          <p:nvPr>
            <p:ph type="body" sz="quarter" idx="43" hasCustomPrompt="1"/>
          </p:nvPr>
        </p:nvSpPr>
        <p:spPr>
          <a:xfrm>
            <a:off x="455993" y="3428999"/>
            <a:ext cx="4822952" cy="495136"/>
          </a:xfrm>
          <a:prstGeom prst="rect">
            <a:avLst/>
          </a:prstGeo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55995" y="3639464"/>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554056387"/>
      </p:ext>
    </p:extLst>
  </p:cSld>
  <p:clrMapOvr>
    <a:masterClrMapping/>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Photo layout 2</a:t>
            </a:r>
          </a:p>
        </p:txBody>
      </p:sp>
      <p:sp>
        <p:nvSpPr>
          <p:cNvPr id="5" name="Text Placeholder 4"/>
          <p:cNvSpPr>
            <a:spLocks noGrp="1"/>
          </p:cNvSpPr>
          <p:nvPr>
            <p:ph type="body" sz="quarter" idx="11" hasCustomPrompt="1"/>
          </p:nvPr>
        </p:nvSpPr>
        <p:spPr>
          <a:xfrm>
            <a:off x="455996" y="4927922"/>
            <a:ext cx="3618381" cy="216206"/>
          </a:xfrm>
          <a:prstGeom prst="rect">
            <a:avLst/>
          </a:prstGeo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9" name="Text Placeholder 4"/>
          <p:cNvSpPr>
            <a:spLocks noGrp="1"/>
          </p:cNvSpPr>
          <p:nvPr>
            <p:ph type="body" sz="quarter" idx="12" hasCustomPrompt="1"/>
          </p:nvPr>
        </p:nvSpPr>
        <p:spPr>
          <a:xfrm>
            <a:off x="4300040" y="4927922"/>
            <a:ext cx="3618381" cy="216206"/>
          </a:xfrm>
          <a:prstGeom prst="rect">
            <a:avLst/>
          </a:prstGeo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10" name="Text Placeholder 4"/>
          <p:cNvSpPr>
            <a:spLocks noGrp="1"/>
          </p:cNvSpPr>
          <p:nvPr>
            <p:ph type="body" sz="quarter" idx="13" hasCustomPrompt="1"/>
          </p:nvPr>
        </p:nvSpPr>
        <p:spPr>
          <a:xfrm>
            <a:off x="8144083" y="4927922"/>
            <a:ext cx="3618381" cy="216206"/>
          </a:xfrm>
          <a:prstGeom prst="rect">
            <a:avLst/>
          </a:prstGeo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pic>
        <p:nvPicPr>
          <p:cNvPr id="15" name="Picture 14"/>
          <p:cNvPicPr>
            <a:picLocks noChangeAspect="1"/>
          </p:cNvPicPr>
          <p:nvPr userDrawn="1"/>
        </p:nvPicPr>
        <p:blipFill rotWithShape="1">
          <a:blip r:embed="rId2" cstate="screen">
            <a:extLst>
              <a:ext uri="{28A0092B-C50C-407E-A947-70E740481C1C}">
                <a14:useLocalDpi xmlns:a14="http://schemas.microsoft.com/office/drawing/2010/main"/>
              </a:ext>
            </a:extLst>
          </a:blip>
          <a:srcRect r="-1"/>
          <a:stretch/>
        </p:blipFill>
        <p:spPr>
          <a:xfrm>
            <a:off x="8150361" y="2152784"/>
            <a:ext cx="3623053" cy="2589915"/>
          </a:xfrm>
          <a:prstGeom prst="rect">
            <a:avLst/>
          </a:prstGeom>
        </p:spPr>
      </p:pic>
      <p:pic>
        <p:nvPicPr>
          <p:cNvPr id="16" name="Picture 15"/>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25648" y="2152784"/>
            <a:ext cx="3648727" cy="2589915"/>
          </a:xfrm>
          <a:prstGeom prst="rect">
            <a:avLst/>
          </a:prstGeom>
        </p:spPr>
      </p:pic>
      <p:pic>
        <p:nvPicPr>
          <p:cNvPr id="17" name="Picture 16"/>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4295368" y="2152781"/>
            <a:ext cx="3623052" cy="2589916"/>
          </a:xfrm>
          <a:prstGeom prst="rect">
            <a:avLst/>
          </a:prstGeom>
        </p:spPr>
      </p:pic>
      <p:sp>
        <p:nvSpPr>
          <p:cNvPr id="4" name="Picture Placeholder 3">
            <a:extLst>
              <a:ext uri="{FF2B5EF4-FFF2-40B4-BE49-F238E27FC236}">
                <a16:creationId xmlns:a16="http://schemas.microsoft.com/office/drawing/2014/main" id="{2717A0C5-B07A-A34B-9DBC-AEA2B456E25A}"/>
              </a:ext>
            </a:extLst>
          </p:cNvPr>
          <p:cNvSpPr>
            <a:spLocks noGrp="1"/>
          </p:cNvSpPr>
          <p:nvPr>
            <p:ph type="pic" sz="quarter" idx="14" hasCustomPrompt="1"/>
          </p:nvPr>
        </p:nvSpPr>
        <p:spPr>
          <a:xfrm>
            <a:off x="426425" y="3193695"/>
            <a:ext cx="3647951" cy="543185"/>
          </a:xfrm>
          <a:prstGeom prst="rect">
            <a:avLst/>
          </a:prstGeom>
        </p:spPr>
        <p:txBody>
          <a:bodyPr/>
          <a:lstStyle>
            <a:lvl1pPr algn="ctr">
              <a:defRPr>
                <a:solidFill>
                  <a:schemeClr val="bg1"/>
                </a:solidFill>
              </a:defRPr>
            </a:lvl1pPr>
          </a:lstStyle>
          <a:p>
            <a:r>
              <a:rPr lang="en-US"/>
              <a:t>Drop photo here</a:t>
            </a:r>
          </a:p>
        </p:txBody>
      </p:sp>
      <p:sp>
        <p:nvSpPr>
          <p:cNvPr id="7" name="Picture Placeholder 6">
            <a:extLst>
              <a:ext uri="{FF2B5EF4-FFF2-40B4-BE49-F238E27FC236}">
                <a16:creationId xmlns:a16="http://schemas.microsoft.com/office/drawing/2014/main" id="{F5287B92-3963-B94C-821F-3908B3544A42}"/>
              </a:ext>
            </a:extLst>
          </p:cNvPr>
          <p:cNvSpPr>
            <a:spLocks noGrp="1"/>
          </p:cNvSpPr>
          <p:nvPr>
            <p:ph type="pic" sz="quarter" idx="15" hasCustomPrompt="1"/>
          </p:nvPr>
        </p:nvSpPr>
        <p:spPr>
          <a:xfrm>
            <a:off x="4300040" y="3186832"/>
            <a:ext cx="3618381" cy="543185"/>
          </a:xfrm>
          <a:prstGeom prst="rect">
            <a:avLst/>
          </a:prstGeom>
        </p:spPr>
        <p:txBody>
          <a:bodyPr/>
          <a:lstStyle>
            <a:lvl1pPr algn="ctr">
              <a:defRPr>
                <a:solidFill>
                  <a:schemeClr val="bg1"/>
                </a:solidFill>
              </a:defRPr>
            </a:lvl1pPr>
          </a:lstStyle>
          <a:p>
            <a:r>
              <a:rPr lang="en-US"/>
              <a:t>Drop photo here</a:t>
            </a:r>
          </a:p>
        </p:txBody>
      </p:sp>
      <p:sp>
        <p:nvSpPr>
          <p:cNvPr id="11" name="Picture Placeholder 10">
            <a:extLst>
              <a:ext uri="{FF2B5EF4-FFF2-40B4-BE49-F238E27FC236}">
                <a16:creationId xmlns:a16="http://schemas.microsoft.com/office/drawing/2014/main" id="{1DC31788-B7D8-9D46-BE0A-6B7EED7110B6}"/>
              </a:ext>
            </a:extLst>
          </p:cNvPr>
          <p:cNvSpPr>
            <a:spLocks noGrp="1"/>
          </p:cNvSpPr>
          <p:nvPr>
            <p:ph type="pic" sz="quarter" idx="16" hasCustomPrompt="1"/>
          </p:nvPr>
        </p:nvSpPr>
        <p:spPr>
          <a:xfrm>
            <a:off x="8150309" y="3186832"/>
            <a:ext cx="3612156" cy="543185"/>
          </a:xfrm>
          <a:prstGeom prst="rect">
            <a:avLst/>
          </a:prstGeom>
        </p:spPr>
        <p:txBody>
          <a:bodyPr/>
          <a:lstStyle>
            <a:lvl1pPr algn="ctr">
              <a:defRPr>
                <a:solidFill>
                  <a:schemeClr val="bg1"/>
                </a:solidFill>
              </a:defRPr>
            </a:lvl1pPr>
          </a:lstStyle>
          <a:p>
            <a:r>
              <a:rPr lang="en-US"/>
              <a:t>Drop photo here</a:t>
            </a:r>
          </a:p>
        </p:txBody>
      </p:sp>
      <p:sp>
        <p:nvSpPr>
          <p:cNvPr id="22" name="Text Placeholder 4">
            <a:extLst>
              <a:ext uri="{FF2B5EF4-FFF2-40B4-BE49-F238E27FC236}">
                <a16:creationId xmlns:a16="http://schemas.microsoft.com/office/drawing/2014/main" id="{B97163EF-E7E8-4446-98C1-DF17E29E7379}"/>
              </a:ext>
            </a:extLst>
          </p:cNvPr>
          <p:cNvSpPr>
            <a:spLocks noGrp="1"/>
          </p:cNvSpPr>
          <p:nvPr>
            <p:ph type="body" sz="quarter" idx="42" hasCustomPrompt="1"/>
          </p:nvPr>
        </p:nvSpPr>
        <p:spPr>
          <a:xfrm>
            <a:off x="454169"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3" name="Text Placeholder 4">
            <a:extLst>
              <a:ext uri="{FF2B5EF4-FFF2-40B4-BE49-F238E27FC236}">
                <a16:creationId xmlns:a16="http://schemas.microsoft.com/office/drawing/2014/main" id="{8E57B78A-F25C-4D46-917C-E53FD3A557E0}"/>
              </a:ext>
            </a:extLst>
          </p:cNvPr>
          <p:cNvSpPr>
            <a:spLocks noGrp="1"/>
          </p:cNvSpPr>
          <p:nvPr>
            <p:ph type="body" sz="quarter" idx="43" hasCustomPrompt="1"/>
          </p:nvPr>
        </p:nvSpPr>
        <p:spPr>
          <a:xfrm>
            <a:off x="4302176" y="5158174"/>
            <a:ext cx="3616245"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4" name="Text Placeholder 4">
            <a:extLst>
              <a:ext uri="{FF2B5EF4-FFF2-40B4-BE49-F238E27FC236}">
                <a16:creationId xmlns:a16="http://schemas.microsoft.com/office/drawing/2014/main" id="{A1AA5291-B66D-8249-B809-BA15DD1EEA3E}"/>
              </a:ext>
            </a:extLst>
          </p:cNvPr>
          <p:cNvSpPr>
            <a:spLocks noGrp="1"/>
          </p:cNvSpPr>
          <p:nvPr>
            <p:ph type="body" sz="quarter" idx="44" hasCustomPrompt="1"/>
          </p:nvPr>
        </p:nvSpPr>
        <p:spPr>
          <a:xfrm>
            <a:off x="8150308"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Tree>
    <p:extLst>
      <p:ext uri="{BB962C8B-B14F-4D97-AF65-F5344CB8AC3E}">
        <p14:creationId xmlns:p14="http://schemas.microsoft.com/office/powerpoint/2010/main" val="3095743401"/>
      </p:ext>
    </p:extLst>
  </p:cSld>
  <p:clrMapOvr>
    <a:masterClrMapping/>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444775" y="418151"/>
            <a:ext cx="7747227" cy="6439851"/>
          </a:xfrm>
          <a:prstGeom prst="rect">
            <a:avLst/>
          </a:prstGeom>
        </p:spPr>
      </p:pic>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1: one column</a:t>
            </a:r>
          </a:p>
        </p:txBody>
      </p:sp>
      <p:sp>
        <p:nvSpPr>
          <p:cNvPr id="4" name="Text Placeholder 3"/>
          <p:cNvSpPr>
            <a:spLocks noGrp="1"/>
          </p:cNvSpPr>
          <p:nvPr>
            <p:ph type="body" sz="quarter" idx="10" hasCustomPrompt="1"/>
          </p:nvPr>
        </p:nvSpPr>
        <p:spPr>
          <a:xfrm>
            <a:off x="455996" y="1922803"/>
            <a:ext cx="4758211" cy="603538"/>
          </a:xfrm>
          <a:prstGeom prst="rect">
            <a:avLst/>
          </a:prstGeom>
        </p:spPr>
        <p:txBody>
          <a:bodyPr wrap="square" lIns="0" tIns="0" rIns="0" bIns="0">
            <a:spAutoFit/>
          </a:bodyPr>
          <a:lstStyle>
            <a:lvl1pPr marL="0" indent="0">
              <a:lnSpc>
                <a:spcPts val="2353"/>
              </a:lnSpc>
              <a:buNone/>
              <a:defRPr sz="1961" b="0" i="0">
                <a:solidFill>
                  <a:srgbClr val="000000"/>
                </a:solidFill>
                <a:latin typeface="+mn-lt"/>
              </a:defRPr>
            </a:lvl1pPr>
            <a:lvl2pPr marL="224100" indent="0">
              <a:buNone/>
              <a:defRPr/>
            </a:lvl2pPr>
            <a:lvl3pPr marL="448198" indent="0">
              <a:buNone/>
              <a:defRPr/>
            </a:lvl3pPr>
            <a:lvl4pPr marL="672298" indent="0">
              <a:buNone/>
              <a:defRPr/>
            </a:lvl4pPr>
            <a:lvl5pPr marL="896397"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8"/>
            <a:ext cx="4758210" cy="2521331"/>
          </a:xfrm>
          <a:prstGeom prst="rect">
            <a:avLst/>
          </a:prstGeom>
        </p:spPr>
        <p:txBody>
          <a:bodyPr lIns="0" tIns="0" rIns="0" bIns="0"/>
          <a:lstStyle>
            <a:lvl1pPr marL="280124" indent="-280124">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239967"/>
            <a:ext cx="5834041" cy="908839"/>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Tree>
    <p:extLst>
      <p:ext uri="{BB962C8B-B14F-4D97-AF65-F5344CB8AC3E}">
        <p14:creationId xmlns:p14="http://schemas.microsoft.com/office/powerpoint/2010/main" val="1845564202"/>
      </p:ext>
    </p:extLst>
  </p:cSld>
  <p:clrMapOvr>
    <a:masterClrMapping/>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444775" y="418151"/>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239967"/>
            <a:ext cx="5834041" cy="908839"/>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2: two columns</a:t>
            </a:r>
          </a:p>
        </p:txBody>
      </p:sp>
      <p:sp>
        <p:nvSpPr>
          <p:cNvPr id="18" name="Text Placeholder 4">
            <a:extLst>
              <a:ext uri="{FF2B5EF4-FFF2-40B4-BE49-F238E27FC236}">
                <a16:creationId xmlns:a16="http://schemas.microsoft.com/office/drawing/2014/main" id="{02963930-27DC-A146-BED0-307A0CE5F43A}"/>
              </a:ext>
            </a:extLst>
          </p:cNvPr>
          <p:cNvSpPr>
            <a:spLocks noGrp="1"/>
          </p:cNvSpPr>
          <p:nvPr>
            <p:ph type="body" sz="quarter" idx="42" hasCustomPrompt="1"/>
          </p:nvPr>
        </p:nvSpPr>
        <p:spPr>
          <a:xfrm>
            <a:off x="454170" y="2452759"/>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8EE99189-A4FF-8C44-809C-285F33AF913B}"/>
              </a:ext>
            </a:extLst>
          </p:cNvPr>
          <p:cNvSpPr>
            <a:spLocks noGrp="1"/>
          </p:cNvSpPr>
          <p:nvPr>
            <p:ph type="body" sz="quarter" idx="43" hasCustomPrompt="1"/>
          </p:nvPr>
        </p:nvSpPr>
        <p:spPr>
          <a:xfrm>
            <a:off x="2385531" y="2452759"/>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1511851735"/>
      </p:ext>
    </p:extLst>
  </p:cSld>
  <p:clrMapOvr>
    <a:masterClrMapping/>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90037"/>
            <a:ext cx="7678751" cy="543185"/>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Tree>
    <p:extLst>
      <p:ext uri="{BB962C8B-B14F-4D97-AF65-F5344CB8AC3E}">
        <p14:creationId xmlns:p14="http://schemas.microsoft.com/office/powerpoint/2010/main" val="2037084288"/>
      </p:ext>
    </p:extLst>
  </p:cSld>
  <p:clrMapOvr>
    <a:masterClrMapping/>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7" y="1950781"/>
            <a:ext cx="361837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Chart examples</a:t>
            </a:r>
          </a:p>
        </p:txBody>
      </p:sp>
      <p:sp>
        <p:nvSpPr>
          <p:cNvPr id="9" name="Text Placeholder 4"/>
          <p:cNvSpPr>
            <a:spLocks noGrp="1"/>
          </p:cNvSpPr>
          <p:nvPr>
            <p:ph type="body" sz="quarter" idx="12" hasCustomPrompt="1"/>
          </p:nvPr>
        </p:nvSpPr>
        <p:spPr>
          <a:xfrm>
            <a:off x="455993" y="5857162"/>
            <a:ext cx="3618381" cy="301770"/>
          </a:xfrm>
          <a:prstGeom prst="rect">
            <a:avLst/>
          </a:prstGeom>
        </p:spPr>
        <p:txBody>
          <a:bodyPr lIns="0" tIns="0" rIns="0" bIns="0"/>
          <a:lstStyle>
            <a:lvl1pPr marL="0" indent="0">
              <a:lnSpc>
                <a:spcPts val="1176"/>
              </a:lnSpc>
              <a:spcBef>
                <a:spcPts val="882"/>
              </a:spcBef>
              <a:buFont typeface="Arial" panose="020B0604020202020204" pitchFamily="34" charset="0"/>
              <a:buNone/>
              <a:defRPr sz="981" b="0" i="0" spc="0">
                <a:solidFill>
                  <a:srgbClr val="000000"/>
                </a:solidFill>
                <a:latin typeface="+mn-lt"/>
              </a:defRPr>
            </a:lvl1pPr>
            <a:lvl2pPr marL="0" marR="0" indent="0" algn="l" defTabSz="914378" rtl="0" eaLnBrk="1" fontAlgn="auto" latinLnBrk="0" hangingPunct="1">
              <a:lnSpc>
                <a:spcPts val="1176"/>
              </a:lnSpc>
              <a:spcBef>
                <a:spcPts val="441"/>
              </a:spcBef>
              <a:spcAft>
                <a:spcPts val="0"/>
              </a:spcAft>
              <a:buClrTx/>
              <a:buSzPct val="90000"/>
              <a:buFont typeface="Arial" panose="020B0604020202020204" pitchFamily="34" charset="0"/>
              <a:buNone/>
              <a:tabLst/>
              <a:defRPr sz="981">
                <a:solidFill>
                  <a:schemeClr val="tx1"/>
                </a:solidFill>
              </a:defRPr>
            </a:lvl2pPr>
            <a:lvl3pPr marL="448198" indent="0">
              <a:buNone/>
              <a:defRPr/>
            </a:lvl3pPr>
            <a:lvl4pPr marL="672298" indent="0">
              <a:buNone/>
              <a:defRPr/>
            </a:lvl4pPr>
            <a:lvl5pPr marL="896397"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3" y="5857162"/>
            <a:ext cx="3607487" cy="297774"/>
          </a:xfrm>
          <a:prstGeom prst="rect">
            <a:avLst/>
          </a:prstGeom>
        </p:spPr>
        <p:txBody>
          <a:bodyPr vert="horz" wrap="square" lIns="0" tIns="0" rIns="0" bIns="0" rtlCol="0">
            <a:spAutoFit/>
          </a:bodyPr>
          <a:lstStyle>
            <a:lvl1pPr>
              <a:tabLst/>
              <a:defRPr lang="en-US" sz="981" b="0" i="0" spc="0" dirty="0" smtClean="0">
                <a:solidFill>
                  <a:srgbClr val="000000"/>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3" y="1950781"/>
            <a:ext cx="360748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1" name="Chart Placeholder 6"/>
          <p:cNvSpPr>
            <a:spLocks noGrp="1"/>
          </p:cNvSpPr>
          <p:nvPr>
            <p:ph type="chart" sz="quarter" idx="23"/>
          </p:nvPr>
        </p:nvSpPr>
        <p:spPr>
          <a:xfrm>
            <a:off x="8139413" y="1950781"/>
            <a:ext cx="3623051"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2"/>
            <a:ext cx="3629278" cy="241415"/>
          </a:xfrm>
          <a:prstGeom prst="rect">
            <a:avLst/>
          </a:prstGeom>
        </p:spPr>
        <p:txBody>
          <a:bodyPr tIns="0"/>
          <a:lstStyle>
            <a:lvl1pPr>
              <a:defRPr lang="en-US" sz="981" b="1" kern="1200" spc="0" dirty="0" smtClean="0">
                <a:solidFill>
                  <a:srgbClr val="000000"/>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2"/>
            <a:ext cx="3629278" cy="241415"/>
          </a:xfrm>
          <a:prstGeom prst="rect">
            <a:avLst/>
          </a:prstGeom>
        </p:spPr>
        <p:txBody>
          <a:bodyPr tIns="0"/>
          <a:lstStyle>
            <a:lvl1pPr>
              <a:defRPr lang="en-US" sz="981" b="1" kern="1200" spc="0" dirty="0" smtClean="0">
                <a:solidFill>
                  <a:srgbClr val="000000"/>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2"/>
            <a:ext cx="3629278" cy="241415"/>
          </a:xfrm>
          <a:prstGeom prst="rect">
            <a:avLst/>
          </a:prstGeom>
        </p:spPr>
        <p:txBody>
          <a:bodyPr tIns="0"/>
          <a:lstStyle>
            <a:lvl1pPr>
              <a:defRPr lang="en-US" sz="981" b="1" kern="1200" spc="0" dirty="0" smtClean="0">
                <a:solidFill>
                  <a:srgbClr val="000000"/>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4" y="5857162"/>
            <a:ext cx="3607487" cy="297774"/>
          </a:xfrm>
          <a:prstGeom prst="rect">
            <a:avLst/>
          </a:prstGeom>
        </p:spPr>
        <p:txBody>
          <a:bodyPr vert="horz" wrap="square" lIns="0" tIns="0" rIns="0" bIns="0" rtlCol="0">
            <a:spAutoFit/>
          </a:bodyPr>
          <a:lstStyle>
            <a:lvl1pPr>
              <a:tabLst/>
              <a:defRPr lang="en-US" sz="981" b="0" i="0" spc="0" dirty="0" smtClean="0">
                <a:solidFill>
                  <a:srgbClr val="000000"/>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Tree>
    <p:extLst>
      <p:ext uri="{BB962C8B-B14F-4D97-AF65-F5344CB8AC3E}">
        <p14:creationId xmlns:p14="http://schemas.microsoft.com/office/powerpoint/2010/main" val="144423578"/>
      </p:ext>
    </p:extLst>
  </p:cSld>
  <p:clrMapOvr>
    <a:masterClrMapping/>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Table styling</a:t>
            </a:r>
          </a:p>
        </p:txBody>
      </p:sp>
      <p:sp>
        <p:nvSpPr>
          <p:cNvPr id="4" name="Table Placeholder 3"/>
          <p:cNvSpPr>
            <a:spLocks noGrp="1"/>
          </p:cNvSpPr>
          <p:nvPr>
            <p:ph type="tbl" sz="quarter" idx="10"/>
          </p:nvPr>
        </p:nvSpPr>
        <p:spPr>
          <a:xfrm>
            <a:off x="455996" y="3924853"/>
            <a:ext cx="11306469" cy="546753"/>
          </a:xfrm>
          <a:prstGeom prst="rect">
            <a:avLst/>
          </a:prstGeom>
        </p:spPr>
        <p:txBody>
          <a:bodyPr anchor="ctr" anchorCtr="0"/>
          <a:lstStyle>
            <a:lvl1pPr algn="ctr">
              <a:defRPr/>
            </a:lvl1pPr>
          </a:lstStyle>
          <a:p>
            <a:r>
              <a:rPr lang="en-US"/>
              <a:t>Click icon to add table</a:t>
            </a:r>
          </a:p>
        </p:txBody>
      </p:sp>
    </p:spTree>
    <p:extLst>
      <p:ext uri="{BB962C8B-B14F-4D97-AF65-F5344CB8AC3E}">
        <p14:creationId xmlns:p14="http://schemas.microsoft.com/office/powerpoint/2010/main" val="2907316455"/>
      </p:ext>
    </p:extLst>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Closing slide 1">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8"/>
            <a:ext cx="7454644" cy="1473396"/>
          </a:xfrm>
          <a:prstGeom prst="rect">
            <a:avLst/>
          </a:prstGeo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54171" y="439310"/>
            <a:ext cx="1335673" cy="190278"/>
          </a:xfrm>
          <a:prstGeom prst="rect">
            <a:avLst/>
          </a:prstGeom>
        </p:spPr>
      </p:pic>
      <p:sp>
        <p:nvSpPr>
          <p:cNvPr id="6" name="Text Box 3">
            <a:extLst>
              <a:ext uri="{FF2B5EF4-FFF2-40B4-BE49-F238E27FC236}">
                <a16:creationId xmlns:a16="http://schemas.microsoft.com/office/drawing/2014/main" id="{4071864E-755E-AD40-A80D-10E454980F16}"/>
              </a:ext>
            </a:extLst>
          </p:cNvPr>
          <p:cNvSpPr txBox="1">
            <a:spLocks noChangeArrowheads="1"/>
          </p:cNvSpPr>
          <p:nvPr userDrawn="1"/>
        </p:nvSpPr>
        <p:spPr bwMode="blackWhite">
          <a:xfrm>
            <a:off x="454170" y="645119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35" eaLnBrk="0" hangingPunct="0"/>
            <a:r>
              <a:rPr lang="en-US" sz="686">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18096719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6551895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userDrawn="1">
          <p15:clr>
            <a:srgbClr val="5ACBF0"/>
          </p15:clr>
        </p15:guide>
        <p15:guide id="7" pos="1795" userDrawn="1">
          <p15:clr>
            <a:srgbClr val="5ACBF0"/>
          </p15:clr>
        </p15:guide>
        <p15:guide id="8" pos="3035" userDrawn="1">
          <p15:clr>
            <a:srgbClr val="5ACBF0"/>
          </p15:clr>
        </p15:guide>
        <p15:guide id="9" pos="3221" userDrawn="1">
          <p15:clr>
            <a:srgbClr val="5ACBF0"/>
          </p15:clr>
        </p15:guide>
        <p15:guide id="10" pos="4461" userDrawn="1">
          <p15:clr>
            <a:srgbClr val="5ACBF0"/>
          </p15:clr>
        </p15:guide>
        <p15:guide id="11" pos="5890" userDrawn="1">
          <p15:clr>
            <a:srgbClr val="5ACBF0"/>
          </p15:clr>
        </p15:guide>
        <p15:guide id="12" orient="horz" pos="1436">
          <p15:clr>
            <a:srgbClr val="5ACBF0"/>
          </p15:clr>
        </p15:guide>
        <p15:guide id="13" pos="4646" userDrawn="1">
          <p15:clr>
            <a:srgbClr val="5ACBF0"/>
          </p15:clr>
        </p15:guide>
        <p15:guide id="14" pos="6072" userDrawn="1">
          <p15:clr>
            <a:srgbClr val="5ACBF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Closing slide 2">
    <p:bg>
      <p:bgPr>
        <a:solidFill>
          <a:srgbClr val="000000"/>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8"/>
            <a:ext cx="7454644" cy="1473396"/>
          </a:xfrm>
          <a:prstGeom prst="rect">
            <a:avLst/>
          </a:prstGeo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35" eaLnBrk="0" hangingPunct="0"/>
            <a:r>
              <a:rPr lang="en-US" sz="686">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DC1F9C5D-BBFD-AE42-A1D5-DA2C27C2E90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54171" y="439310"/>
            <a:ext cx="1335673" cy="190278"/>
          </a:xfrm>
          <a:prstGeom prst="rect">
            <a:avLst/>
          </a:prstGeom>
        </p:spPr>
      </p:pic>
    </p:spTree>
    <p:extLst>
      <p:ext uri="{BB962C8B-B14F-4D97-AF65-F5344CB8AC3E}">
        <p14:creationId xmlns:p14="http://schemas.microsoft.com/office/powerpoint/2010/main" val="25366877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9"/>
            <a:ext cx="11653523" cy="2296783"/>
          </a:xfrm>
          <a:prstGeom prst="rect">
            <a:avLst/>
          </a:prstGeom>
        </p:spPr>
        <p:txBody>
          <a:bodyPr/>
          <a:lstStyle>
            <a:lvl1pPr marL="284796" indent="-284796">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55" indent="-275461">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51" indent="-284796">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54" indent="-224103">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55" indent="-224103">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3"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0944227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5DF7E2-5129-4EFF-9185-B3D2D0F5A5E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42427858"/>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Typography Title 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2" y="1122365"/>
            <a:ext cx="6827265" cy="2576513"/>
          </a:xfrm>
        </p:spPr>
        <p:txBody>
          <a:bodyPr rIns="0" anchor="b"/>
          <a:lstStyle>
            <a:lvl1pPr algn="r">
              <a:defRPr sz="6000">
                <a:solidFill>
                  <a:schemeClr val="tx2"/>
                </a:solidFill>
              </a:defRPr>
            </a:lvl1pPr>
          </a:lstStyle>
          <a:p>
            <a:r>
              <a:rPr lang="en-US"/>
              <a:t>Click to edit Master title style</a:t>
            </a:r>
          </a:p>
        </p:txBody>
      </p:sp>
      <p:sp>
        <p:nvSpPr>
          <p:cNvPr id="3" name="Subtitle 2"/>
          <p:cNvSpPr>
            <a:spLocks noGrp="1"/>
          </p:cNvSpPr>
          <p:nvPr>
            <p:ph type="subTitle" idx="1"/>
          </p:nvPr>
        </p:nvSpPr>
        <p:spPr>
          <a:xfrm>
            <a:off x="553822" y="3698876"/>
            <a:ext cx="6827265" cy="550415"/>
          </a:xfrm>
        </p:spPr>
        <p:txBody>
          <a:bodyPr/>
          <a:lstStyle>
            <a:lvl1pPr marL="0" indent="0" algn="r">
              <a:lnSpc>
                <a:spcPct val="100000"/>
              </a:lnSpc>
              <a:buNone/>
              <a:defRPr sz="2400">
                <a:solidFill>
                  <a:schemeClr val="accent1"/>
                </a:solidFill>
              </a:defRPr>
            </a:lvl1pPr>
            <a:lvl2pPr marL="456063" indent="0" algn="ctr">
              <a:buNone/>
              <a:defRPr sz="1995"/>
            </a:lvl2pPr>
            <a:lvl3pPr marL="912125" indent="0" algn="ctr">
              <a:buNone/>
              <a:defRPr sz="1795"/>
            </a:lvl3pPr>
            <a:lvl4pPr marL="1368188" indent="0" algn="ctr">
              <a:buNone/>
              <a:defRPr sz="1596"/>
            </a:lvl4pPr>
            <a:lvl5pPr marL="1824250" indent="0" algn="ctr">
              <a:buNone/>
              <a:defRPr sz="1596"/>
            </a:lvl5pPr>
            <a:lvl6pPr marL="2280313" indent="0" algn="ctr">
              <a:buNone/>
              <a:defRPr sz="1596"/>
            </a:lvl6pPr>
            <a:lvl7pPr marL="2736374" indent="0" algn="ctr">
              <a:buNone/>
              <a:defRPr sz="1596"/>
            </a:lvl7pPr>
            <a:lvl8pPr marL="3192437" indent="0" algn="ctr">
              <a:buNone/>
              <a:defRPr sz="1596"/>
            </a:lvl8pPr>
            <a:lvl9pPr marL="3648499"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2918490"/>
            <a:ext cx="4158426" cy="543185"/>
          </a:xfrm>
        </p:spPr>
        <p:txBody>
          <a:bodyPr rIns="0" anchor="ctr"/>
          <a:lstStyle>
            <a:lvl1pPr marL="0" indent="0" algn="l">
              <a:buNone/>
              <a:defRPr>
                <a:solidFill>
                  <a:schemeClr val="accent3"/>
                </a:solidFill>
                <a:latin typeface="+mj-lt"/>
              </a:defRPr>
            </a:lvl1pPr>
            <a:lvl2pPr marL="456063" indent="0">
              <a:buNone/>
              <a:defRPr/>
            </a:lvl2pPr>
            <a:lvl3pPr marL="912125" indent="0">
              <a:buNone/>
              <a:defRPr/>
            </a:lvl3pPr>
            <a:lvl4pPr marL="1368188" indent="0">
              <a:buNone/>
              <a:defRPr/>
            </a:lvl4pPr>
            <a:lvl5pPr marL="1824250"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486120" y="1379540"/>
            <a:ext cx="0" cy="3621087"/>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08783A4E-B35D-4CCD-8C43-468408556000}"/>
              </a:ext>
            </a:extLst>
          </p:cNvPr>
          <p:cNvGrpSpPr/>
          <p:nvPr userDrawn="1"/>
        </p:nvGrpSpPr>
        <p:grpSpPr>
          <a:xfrm>
            <a:off x="553821" y="547294"/>
            <a:ext cx="1554197" cy="330567"/>
            <a:chOff x="7353301" y="-1897063"/>
            <a:chExt cx="5749290" cy="1225867"/>
          </a:xfrm>
        </p:grpSpPr>
        <p:sp>
          <p:nvSpPr>
            <p:cNvPr id="14" name="Freeform: Shape 13">
              <a:extLst>
                <a:ext uri="{FF2B5EF4-FFF2-40B4-BE49-F238E27FC236}">
                  <a16:creationId xmlns:a16="http://schemas.microsoft.com/office/drawing/2014/main" id="{B3E1E658-63AA-4B90-9FAE-C2A0667908E7}"/>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79D8DE20-1A41-4F32-A2F7-D6BD777AD318}"/>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6" name="Freeform: Shape 15">
              <a:extLst>
                <a:ext uri="{FF2B5EF4-FFF2-40B4-BE49-F238E27FC236}">
                  <a16:creationId xmlns:a16="http://schemas.microsoft.com/office/drawing/2014/main" id="{5FA3E4C6-6EB9-4031-8A5E-9AB5F258FD63}"/>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7" name="Freeform: Shape 16">
              <a:extLst>
                <a:ext uri="{FF2B5EF4-FFF2-40B4-BE49-F238E27FC236}">
                  <a16:creationId xmlns:a16="http://schemas.microsoft.com/office/drawing/2014/main" id="{1C814088-BEA7-4D58-BEA6-545A939CB1F2}"/>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8" name="Freeform: Shape 17">
              <a:extLst>
                <a:ext uri="{FF2B5EF4-FFF2-40B4-BE49-F238E27FC236}">
                  <a16:creationId xmlns:a16="http://schemas.microsoft.com/office/drawing/2014/main" id="{0FCD5A5B-9703-4A12-A4FA-54B47108EFD1}"/>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290033439"/>
      </p:ext>
    </p:extLst>
  </p:cSld>
  <p:clrMapOvr>
    <a:masterClrMapping/>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Typography Title Whit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2" y="1122365"/>
            <a:ext cx="6827265" cy="2576513"/>
          </a:xfrm>
        </p:spPr>
        <p:txBody>
          <a:bodyPr rIns="0" anchor="b"/>
          <a:lstStyle>
            <a:lvl1pPr algn="r">
              <a:defRPr sz="6000">
                <a:solidFill>
                  <a:schemeClr val="tx1"/>
                </a:solidFill>
              </a:defRPr>
            </a:lvl1pPr>
          </a:lstStyle>
          <a:p>
            <a:r>
              <a:rPr lang="en-US"/>
              <a:t>Click to edit Master title style</a:t>
            </a:r>
          </a:p>
        </p:txBody>
      </p:sp>
      <p:sp>
        <p:nvSpPr>
          <p:cNvPr id="3" name="Subtitle 2"/>
          <p:cNvSpPr>
            <a:spLocks noGrp="1"/>
          </p:cNvSpPr>
          <p:nvPr>
            <p:ph type="subTitle" idx="1"/>
          </p:nvPr>
        </p:nvSpPr>
        <p:spPr>
          <a:xfrm>
            <a:off x="553822" y="3698876"/>
            <a:ext cx="6827265" cy="549534"/>
          </a:xfrm>
        </p:spPr>
        <p:txBody>
          <a:bodyPr/>
          <a:lstStyle>
            <a:lvl1pPr marL="0" indent="0" algn="r">
              <a:lnSpc>
                <a:spcPct val="100000"/>
              </a:lnSpc>
              <a:buNone/>
              <a:defRPr sz="2394">
                <a:solidFill>
                  <a:schemeClr val="accent1"/>
                </a:solidFill>
              </a:defRPr>
            </a:lvl1pPr>
            <a:lvl2pPr marL="456063" indent="0" algn="ctr">
              <a:buNone/>
              <a:defRPr sz="1995"/>
            </a:lvl2pPr>
            <a:lvl3pPr marL="912125" indent="0" algn="ctr">
              <a:buNone/>
              <a:defRPr sz="1795"/>
            </a:lvl3pPr>
            <a:lvl4pPr marL="1368188" indent="0" algn="ctr">
              <a:buNone/>
              <a:defRPr sz="1596"/>
            </a:lvl4pPr>
            <a:lvl5pPr marL="1824250" indent="0" algn="ctr">
              <a:buNone/>
              <a:defRPr sz="1596"/>
            </a:lvl5pPr>
            <a:lvl6pPr marL="2280313" indent="0" algn="ctr">
              <a:buNone/>
              <a:defRPr sz="1596"/>
            </a:lvl6pPr>
            <a:lvl7pPr marL="2736374" indent="0" algn="ctr">
              <a:buNone/>
              <a:defRPr sz="1596"/>
            </a:lvl7pPr>
            <a:lvl8pPr marL="3192437" indent="0" algn="ctr">
              <a:buNone/>
              <a:defRPr sz="1596"/>
            </a:lvl8pPr>
            <a:lvl9pPr marL="3648499"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2918490"/>
            <a:ext cx="4158426" cy="543185"/>
          </a:xfrm>
        </p:spPr>
        <p:txBody>
          <a:bodyPr rIns="0" anchor="ctr"/>
          <a:lstStyle>
            <a:lvl1pPr marL="0" indent="0" algn="l">
              <a:buNone/>
              <a:defRPr>
                <a:solidFill>
                  <a:schemeClr val="accent3"/>
                </a:solidFill>
                <a:latin typeface="+mj-lt"/>
              </a:defRPr>
            </a:lvl1pPr>
            <a:lvl2pPr marL="456063" indent="0">
              <a:buNone/>
              <a:defRPr/>
            </a:lvl2pPr>
            <a:lvl3pPr marL="912125" indent="0">
              <a:buNone/>
              <a:defRPr/>
            </a:lvl3pPr>
            <a:lvl4pPr marL="1368188" indent="0">
              <a:buNone/>
              <a:defRPr/>
            </a:lvl4pPr>
            <a:lvl5pPr marL="1824250"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486120" y="1379540"/>
            <a:ext cx="0" cy="3621087"/>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985FEDB6-AE1B-4A26-A3DA-CCF9A9D4731D}"/>
              </a:ext>
            </a:extLst>
          </p:cNvPr>
          <p:cNvGrpSpPr/>
          <p:nvPr userDrawn="1"/>
        </p:nvGrpSpPr>
        <p:grpSpPr>
          <a:xfrm>
            <a:off x="553821" y="547294"/>
            <a:ext cx="1554197" cy="330567"/>
            <a:chOff x="7353301" y="-1897063"/>
            <a:chExt cx="5749290" cy="1225867"/>
          </a:xfrm>
        </p:grpSpPr>
        <p:sp>
          <p:nvSpPr>
            <p:cNvPr id="10" name="Freeform: Shape 9">
              <a:extLst>
                <a:ext uri="{FF2B5EF4-FFF2-40B4-BE49-F238E27FC236}">
                  <a16:creationId xmlns:a16="http://schemas.microsoft.com/office/drawing/2014/main" id="{009D12FA-0F93-4FF8-AB34-E1592DCD290E}"/>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FFEAC267-163C-4DCC-8381-D0CAC8DEC502}"/>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3" name="Freeform: Shape 12">
              <a:extLst>
                <a:ext uri="{FF2B5EF4-FFF2-40B4-BE49-F238E27FC236}">
                  <a16:creationId xmlns:a16="http://schemas.microsoft.com/office/drawing/2014/main" id="{210C74F8-8AA7-4335-B883-92AC821E5BC6}"/>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4" name="Freeform: Shape 13">
              <a:extLst>
                <a:ext uri="{FF2B5EF4-FFF2-40B4-BE49-F238E27FC236}">
                  <a16:creationId xmlns:a16="http://schemas.microsoft.com/office/drawing/2014/main" id="{10F6CD7D-FED7-4E94-B613-8858CD9EF9D5}"/>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84D0F63C-34B6-4893-AC74-41986002A339}"/>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4047322024"/>
      </p:ext>
    </p:extLst>
  </p:cSld>
  <p:clrMapOvr>
    <a:masterClrMapping/>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Title Only with sub-title">
    <p:spTree>
      <p:nvGrpSpPr>
        <p:cNvPr id="1" name=""/>
        <p:cNvGrpSpPr/>
        <p:nvPr/>
      </p:nvGrpSpPr>
      <p:grpSpPr>
        <a:xfrm>
          <a:off x="0" y="0"/>
          <a:ext cx="0" cy="0"/>
          <a:chOff x="0" y="0"/>
          <a:chExt cx="0" cy="0"/>
        </a:xfrm>
      </p:grpSpPr>
      <p:sp>
        <p:nvSpPr>
          <p:cNvPr id="2" name="Title 1"/>
          <p:cNvSpPr>
            <a:spLocks noGrp="1"/>
          </p:cNvSpPr>
          <p:nvPr>
            <p:ph type="title"/>
          </p:nvPr>
        </p:nvSpPr>
        <p:spPr>
          <a:xfrm>
            <a:off x="563370" y="473236"/>
            <a:ext cx="11081177" cy="1020602"/>
          </a:xfrm>
        </p:spPr>
        <p:txBody>
          <a:bodyPr/>
          <a:lstStyle/>
          <a:p>
            <a:r>
              <a:rPr lang="en-US"/>
              <a:t>Click to edit Master title style</a:t>
            </a:r>
          </a:p>
        </p:txBody>
      </p:sp>
      <p:sp>
        <p:nvSpPr>
          <p:cNvPr id="4" name="Footer Placeholder 3"/>
          <p:cNvSpPr>
            <a:spLocks noGrp="1"/>
          </p:cNvSpPr>
          <p:nvPr>
            <p:ph type="ftr" sz="quarter" idx="11"/>
          </p:nvPr>
        </p:nvSpPr>
        <p:spPr>
          <a:xfrm>
            <a:off x="4038601" y="6492717"/>
            <a:ext cx="4114800" cy="182880"/>
          </a:xfrm>
          <a:prstGeom prst="rect">
            <a:avLst/>
          </a:prstGeom>
        </p:spPr>
        <p:txBody>
          <a:bodyPr/>
          <a:lstStyle/>
          <a:p>
            <a:endParaRPr lang="en-IN"/>
          </a:p>
        </p:txBody>
      </p:sp>
      <p:sp>
        <p:nvSpPr>
          <p:cNvPr id="6" name="Text Placeholder 5">
            <a:extLst>
              <a:ext uri="{FF2B5EF4-FFF2-40B4-BE49-F238E27FC236}">
                <a16:creationId xmlns:a16="http://schemas.microsoft.com/office/drawing/2014/main" id="{90511ECA-E42E-4E41-86BD-D4D827D05FA1}"/>
              </a:ext>
            </a:extLst>
          </p:cNvPr>
          <p:cNvSpPr>
            <a:spLocks noGrp="1"/>
          </p:cNvSpPr>
          <p:nvPr>
            <p:ph type="body" sz="quarter" idx="13" hasCustomPrompt="1"/>
          </p:nvPr>
        </p:nvSpPr>
        <p:spPr>
          <a:xfrm>
            <a:off x="563370" y="1191570"/>
            <a:ext cx="11081177" cy="519672"/>
          </a:xfrm>
        </p:spPr>
        <p:txBody>
          <a:bodyPr anchor="ctr"/>
          <a:lstStyle>
            <a:lvl1pPr marL="0" indent="0">
              <a:buNone/>
              <a:defRPr sz="2200">
                <a:latin typeface="+mj-lt"/>
              </a:defRPr>
            </a:lvl1pPr>
          </a:lstStyle>
          <a:p>
            <a:pPr lvl="0"/>
            <a:r>
              <a:rPr lang="en-US"/>
              <a:t>Subheading</a:t>
            </a:r>
          </a:p>
        </p:txBody>
      </p:sp>
      <p:sp>
        <p:nvSpPr>
          <p:cNvPr id="7" name="Slide Number Placeholder 5">
            <a:extLst>
              <a:ext uri="{FF2B5EF4-FFF2-40B4-BE49-F238E27FC236}">
                <a16:creationId xmlns:a16="http://schemas.microsoft.com/office/drawing/2014/main" id="{3668EBDF-6910-4128-87F9-14E83FC783AF}"/>
              </a:ext>
            </a:extLst>
          </p:cNvPr>
          <p:cNvSpPr>
            <a:spLocks noGrp="1"/>
          </p:cNvSpPr>
          <p:nvPr>
            <p:ph type="sldNum" sz="quarter" idx="12"/>
          </p:nvPr>
        </p:nvSpPr>
        <p:spPr>
          <a:xfrm>
            <a:off x="11734144" y="6401594"/>
            <a:ext cx="366667" cy="365125"/>
          </a:xfrm>
          <a:prstGeom prst="rect">
            <a:avLst/>
          </a:prstGeom>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1655098468"/>
      </p:ext>
    </p:extLst>
  </p:cSld>
  <p:clrMapOvr>
    <a:masterClrMapping/>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2_Title Only with sub-titl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9AD33B0-14F4-4447-A6C8-EED048148126}"/>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810" y="3520440"/>
            <a:ext cx="12184380" cy="3337560"/>
          </a:xfrm>
          <a:prstGeom prst="rect">
            <a:avLst/>
          </a:prstGeom>
        </p:spPr>
      </p:pic>
      <p:sp>
        <p:nvSpPr>
          <p:cNvPr id="2" name="Title 1"/>
          <p:cNvSpPr>
            <a:spLocks noGrp="1"/>
          </p:cNvSpPr>
          <p:nvPr>
            <p:ph type="title"/>
          </p:nvPr>
        </p:nvSpPr>
        <p:spPr>
          <a:xfrm>
            <a:off x="563370" y="473236"/>
            <a:ext cx="11081177" cy="1020602"/>
          </a:xfrm>
        </p:spPr>
        <p:txBody>
          <a:bodyPr/>
          <a:lstStyle/>
          <a:p>
            <a:r>
              <a:rPr lang="en-US"/>
              <a:t>Click to edit Master title style</a:t>
            </a:r>
          </a:p>
        </p:txBody>
      </p:sp>
      <p:sp>
        <p:nvSpPr>
          <p:cNvPr id="4" name="Footer Placeholder 3"/>
          <p:cNvSpPr>
            <a:spLocks noGrp="1"/>
          </p:cNvSpPr>
          <p:nvPr>
            <p:ph type="ftr" sz="quarter" idx="11"/>
          </p:nvPr>
        </p:nvSpPr>
        <p:spPr>
          <a:xfrm>
            <a:off x="4038601" y="6492717"/>
            <a:ext cx="4114800" cy="182880"/>
          </a:xfrm>
          <a:prstGeom prst="rect">
            <a:avLst/>
          </a:prstGeom>
        </p:spPr>
        <p:txBody>
          <a:bodyPr/>
          <a:lstStyle>
            <a:lvl1pPr>
              <a:defRPr>
                <a:solidFill>
                  <a:schemeClr val="bg1"/>
                </a:solidFill>
              </a:defRPr>
            </a:lvl1pPr>
          </a:lstStyle>
          <a:p>
            <a:endParaRPr lang="en-IN"/>
          </a:p>
        </p:txBody>
      </p:sp>
      <p:sp>
        <p:nvSpPr>
          <p:cNvPr id="6" name="Text Placeholder 5">
            <a:extLst>
              <a:ext uri="{FF2B5EF4-FFF2-40B4-BE49-F238E27FC236}">
                <a16:creationId xmlns:a16="http://schemas.microsoft.com/office/drawing/2014/main" id="{90511ECA-E42E-4E41-86BD-D4D827D05FA1}"/>
              </a:ext>
            </a:extLst>
          </p:cNvPr>
          <p:cNvSpPr>
            <a:spLocks noGrp="1"/>
          </p:cNvSpPr>
          <p:nvPr>
            <p:ph type="body" sz="quarter" idx="13" hasCustomPrompt="1"/>
          </p:nvPr>
        </p:nvSpPr>
        <p:spPr>
          <a:xfrm>
            <a:off x="563370" y="1191570"/>
            <a:ext cx="11081177" cy="519672"/>
          </a:xfrm>
        </p:spPr>
        <p:txBody>
          <a:bodyPr anchor="ctr"/>
          <a:lstStyle>
            <a:lvl1pPr marL="0" indent="0">
              <a:buNone/>
              <a:defRPr sz="2200">
                <a:latin typeface="+mj-lt"/>
              </a:defRPr>
            </a:lvl1pPr>
          </a:lstStyle>
          <a:p>
            <a:pPr lvl="0"/>
            <a:r>
              <a:rPr lang="en-US"/>
              <a:t>Subheading</a:t>
            </a:r>
          </a:p>
        </p:txBody>
      </p:sp>
      <p:sp>
        <p:nvSpPr>
          <p:cNvPr id="7" name="Slide Number Placeholder 5">
            <a:extLst>
              <a:ext uri="{FF2B5EF4-FFF2-40B4-BE49-F238E27FC236}">
                <a16:creationId xmlns:a16="http://schemas.microsoft.com/office/drawing/2014/main" id="{3668EBDF-6910-4128-87F9-14E83FC783AF}"/>
              </a:ext>
            </a:extLst>
          </p:cNvPr>
          <p:cNvSpPr>
            <a:spLocks noGrp="1"/>
          </p:cNvSpPr>
          <p:nvPr>
            <p:ph type="sldNum" sz="quarter" idx="12"/>
          </p:nvPr>
        </p:nvSpPr>
        <p:spPr>
          <a:xfrm>
            <a:off x="11734144" y="6401594"/>
            <a:ext cx="366667" cy="365125"/>
          </a:xfrm>
          <a:prstGeom prst="rect">
            <a:avLst/>
          </a:prstGeom>
        </p:spPr>
        <p:txBody>
          <a:bodyPr/>
          <a:lstStyle>
            <a:lvl1pPr>
              <a:defRPr>
                <a:solidFill>
                  <a:schemeClr val="bg1"/>
                </a:solidFill>
              </a:defRPr>
            </a:lvl1pPr>
          </a:lstStyle>
          <a:p>
            <a:fld id="{7B76384A-BF72-4EC3-9EB1-950545506B9E}" type="slidenum">
              <a:rPr lang="en-IN" smtClean="0"/>
              <a:pPr/>
              <a:t>‹#›</a:t>
            </a:fld>
            <a:endParaRPr lang="en-IN"/>
          </a:p>
        </p:txBody>
      </p:sp>
    </p:spTree>
    <p:extLst>
      <p:ext uri="{BB962C8B-B14F-4D97-AF65-F5344CB8AC3E}">
        <p14:creationId xmlns:p14="http://schemas.microsoft.com/office/powerpoint/2010/main" val="517802978"/>
      </p:ext>
    </p:extLst>
  </p:cSld>
  <p:clrMapOvr>
    <a:masterClrMapping/>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1_Title Only with sub-titl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5068EA2-A5E8-4BC2-BABE-993071FF80DD}"/>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563370" y="473236"/>
            <a:ext cx="11081177" cy="1020602"/>
          </a:xfrm>
        </p:spPr>
        <p:txBody>
          <a:bodyPr/>
          <a:lstStyle>
            <a:lvl1pPr>
              <a:defRPr>
                <a:solidFill>
                  <a:schemeClr val="accent3"/>
                </a:solidFill>
              </a:defRPr>
            </a:lvl1pPr>
          </a:lstStyle>
          <a:p>
            <a:r>
              <a:rPr lang="en-US"/>
              <a:t>Click to edit Master title style</a:t>
            </a:r>
          </a:p>
        </p:txBody>
      </p:sp>
      <p:sp>
        <p:nvSpPr>
          <p:cNvPr id="6" name="Text Placeholder 5">
            <a:extLst>
              <a:ext uri="{FF2B5EF4-FFF2-40B4-BE49-F238E27FC236}">
                <a16:creationId xmlns:a16="http://schemas.microsoft.com/office/drawing/2014/main" id="{90511ECA-E42E-4E41-86BD-D4D827D05FA1}"/>
              </a:ext>
            </a:extLst>
          </p:cNvPr>
          <p:cNvSpPr>
            <a:spLocks noGrp="1"/>
          </p:cNvSpPr>
          <p:nvPr>
            <p:ph type="body" sz="quarter" idx="13" hasCustomPrompt="1"/>
          </p:nvPr>
        </p:nvSpPr>
        <p:spPr>
          <a:xfrm>
            <a:off x="563370" y="1191570"/>
            <a:ext cx="11081177" cy="519672"/>
          </a:xfrm>
        </p:spPr>
        <p:txBody>
          <a:bodyPr anchor="ctr"/>
          <a:lstStyle>
            <a:lvl1pPr marL="0" indent="0">
              <a:buNone/>
              <a:defRPr sz="2200">
                <a:solidFill>
                  <a:schemeClr val="bg1"/>
                </a:solidFill>
                <a:latin typeface="+mj-lt"/>
              </a:defRPr>
            </a:lvl1pPr>
          </a:lstStyle>
          <a:p>
            <a:pPr lvl="0"/>
            <a:r>
              <a:rPr lang="en-US"/>
              <a:t>Subheading</a:t>
            </a:r>
          </a:p>
        </p:txBody>
      </p:sp>
      <p:sp>
        <p:nvSpPr>
          <p:cNvPr id="4" name="Footer Placeholder 3"/>
          <p:cNvSpPr>
            <a:spLocks noGrp="1"/>
          </p:cNvSpPr>
          <p:nvPr>
            <p:ph type="ftr" sz="quarter" idx="11"/>
          </p:nvPr>
        </p:nvSpPr>
        <p:spPr>
          <a:xfrm>
            <a:off x="4038601" y="6492717"/>
            <a:ext cx="4114800" cy="182880"/>
          </a:xfrm>
          <a:prstGeom prst="rect">
            <a:avLst/>
          </a:prstGeom>
        </p:spPr>
        <p:txBody>
          <a:bodyPr/>
          <a:lstStyle>
            <a:lvl1pPr>
              <a:defRPr>
                <a:solidFill>
                  <a:schemeClr val="bg1"/>
                </a:solidFill>
              </a:defRPr>
            </a:lvl1pPr>
          </a:lstStyle>
          <a:p>
            <a:endParaRPr lang="en-IN"/>
          </a:p>
        </p:txBody>
      </p:sp>
      <p:sp>
        <p:nvSpPr>
          <p:cNvPr id="7" name="Slide Number Placeholder 5">
            <a:extLst>
              <a:ext uri="{FF2B5EF4-FFF2-40B4-BE49-F238E27FC236}">
                <a16:creationId xmlns:a16="http://schemas.microsoft.com/office/drawing/2014/main" id="{3668EBDF-6910-4128-87F9-14E83FC783AF}"/>
              </a:ext>
            </a:extLst>
          </p:cNvPr>
          <p:cNvSpPr>
            <a:spLocks noGrp="1"/>
          </p:cNvSpPr>
          <p:nvPr>
            <p:ph type="sldNum" sz="quarter" idx="12"/>
          </p:nvPr>
        </p:nvSpPr>
        <p:spPr>
          <a:xfrm>
            <a:off x="11734144" y="6401594"/>
            <a:ext cx="366667" cy="365125"/>
          </a:xfrm>
          <a:prstGeom prst="rect">
            <a:avLst/>
          </a:prstGeom>
        </p:spPr>
        <p:txBody>
          <a:bodyPr/>
          <a:lstStyle>
            <a:lvl1pPr>
              <a:defRPr>
                <a:solidFill>
                  <a:schemeClr val="bg1"/>
                </a:solidFill>
              </a:defRPr>
            </a:lvl1pPr>
          </a:lstStyle>
          <a:p>
            <a:fld id="{7B76384A-BF72-4EC3-9EB1-950545506B9E}" type="slidenum">
              <a:rPr lang="en-IN" smtClean="0"/>
              <a:pPr/>
              <a:t>‹#›</a:t>
            </a:fld>
            <a:endParaRPr lang="en-IN"/>
          </a:p>
        </p:txBody>
      </p:sp>
    </p:spTree>
    <p:extLst>
      <p:ext uri="{BB962C8B-B14F-4D97-AF65-F5344CB8AC3E}">
        <p14:creationId xmlns:p14="http://schemas.microsoft.com/office/powerpoint/2010/main" val="2698135371"/>
      </p:ext>
    </p:extLst>
  </p:cSld>
  <p:clrMapOvr>
    <a:masterClrMapping/>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Appendix">
    <p:bg>
      <p:bgPr>
        <a:solidFill>
          <a:schemeClr val="tx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57C5EDF-361A-4236-B112-44913FF70957}"/>
              </a:ext>
            </a:extLst>
          </p:cNvPr>
          <p:cNvSpPr>
            <a:spLocks noGrp="1"/>
          </p:cNvSpPr>
          <p:nvPr>
            <p:ph type="title"/>
          </p:nvPr>
        </p:nvSpPr>
        <p:spPr>
          <a:xfrm>
            <a:off x="563370" y="2918699"/>
            <a:ext cx="11081177" cy="1020602"/>
          </a:xfrm>
        </p:spPr>
        <p:txBody>
          <a:bodyPr anchor="ctr"/>
          <a:lstStyle>
            <a:lvl1pPr>
              <a:defRPr sz="3200">
                <a:solidFill>
                  <a:schemeClr val="accent3"/>
                </a:solidFill>
              </a:defRPr>
            </a:lvl1pPr>
          </a:lstStyle>
          <a:p>
            <a:r>
              <a:rPr lang="en-US"/>
              <a:t>Click to edit Master title style</a:t>
            </a:r>
          </a:p>
        </p:txBody>
      </p:sp>
    </p:spTree>
    <p:extLst>
      <p:ext uri="{BB962C8B-B14F-4D97-AF65-F5344CB8AC3E}">
        <p14:creationId xmlns:p14="http://schemas.microsoft.com/office/powerpoint/2010/main" val="2142442632"/>
      </p:ext>
    </p:extLst>
  </p:cSld>
  <p:clrMapOvr>
    <a:masterClrMapping/>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Section Divider">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E1667F-5928-4CA5-9E9A-6D60293DC9AE}"/>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CB4BB6F7-36B3-42CD-8196-337611403848}"/>
              </a:ext>
              <a:ext uri="{C183D7F6-B498-43B3-948B-1728B52AA6E4}">
                <adec:decorative xmlns:adec="http://schemas.microsoft.com/office/drawing/2017/decorative" val="1"/>
              </a:ext>
            </a:extLst>
          </p:cNvPr>
          <p:cNvSpPr/>
          <p:nvPr userDrawn="1"/>
        </p:nvSpPr>
        <p:spPr bwMode="auto">
          <a:xfrm>
            <a:off x="0" y="0"/>
            <a:ext cx="12188952" cy="6858000"/>
          </a:xfrm>
          <a:prstGeom prst="rect">
            <a:avLst/>
          </a:prstGeom>
          <a:gradFill flip="none" rotWithShape="1">
            <a:gsLst>
              <a:gs pos="0">
                <a:srgbClr val="000000">
                  <a:alpha val="46000"/>
                </a:srgbClr>
              </a:gs>
              <a:gs pos="100000">
                <a:srgbClr val="000000">
                  <a:alpha val="40000"/>
                </a:srgbClr>
              </a:gs>
              <a:gs pos="58000">
                <a:srgbClr val="000000">
                  <a:alpha val="84000"/>
                </a:srgb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9" tIns="146302" rIns="182879" bIns="146302" numCol="1" spcCol="0" rtlCol="0" fromWordArt="0" anchor="t" anchorCtr="0" forceAA="0" compatLnSpc="1">
            <a:prstTxWarp prst="textNoShape">
              <a:avLst/>
            </a:prstTxWarp>
            <a:noAutofit/>
          </a:bodyPr>
          <a:lstStyle/>
          <a:p>
            <a:pPr defTabSz="932519" fontAlgn="base">
              <a:spcBef>
                <a:spcPct val="0"/>
              </a:spcBef>
              <a:spcAft>
                <a:spcPct val="0"/>
              </a:spcAft>
            </a:pPr>
            <a:endParaRPr lang="en-US" sz="1999">
              <a:gradFill>
                <a:gsLst>
                  <a:gs pos="0">
                    <a:srgbClr val="FFFFFF"/>
                  </a:gs>
                  <a:gs pos="100000">
                    <a:srgbClr val="FFFFFF"/>
                  </a:gs>
                </a:gsLst>
                <a:lin ang="5400000" scaled="0"/>
              </a:gradFill>
              <a:cs typeface="Segoe UI" pitchFamily="34" charset="0"/>
            </a:endParaRPr>
          </a:p>
        </p:txBody>
      </p:sp>
      <p:sp>
        <p:nvSpPr>
          <p:cNvPr id="5" name="Rectangle 4">
            <a:extLst>
              <a:ext uri="{FF2B5EF4-FFF2-40B4-BE49-F238E27FC236}">
                <a16:creationId xmlns:a16="http://schemas.microsoft.com/office/drawing/2014/main" id="{E28EF33B-97ED-4DAA-8343-1B0FA38CDF74}"/>
              </a:ext>
              <a:ext uri="{C183D7F6-B498-43B3-948B-1728B52AA6E4}">
                <adec:decorative xmlns:adec="http://schemas.microsoft.com/office/drawing/2017/decorative" val="1"/>
              </a:ext>
            </a:extLst>
          </p:cNvPr>
          <p:cNvSpPr/>
          <p:nvPr userDrawn="1"/>
        </p:nvSpPr>
        <p:spPr bwMode="auto">
          <a:xfrm flipH="1">
            <a:off x="0" y="0"/>
            <a:ext cx="1335024" cy="6858000"/>
          </a:xfrm>
          <a:prstGeom prst="rect">
            <a:avLst/>
          </a:prstGeom>
          <a:gradFill flip="none" rotWithShape="1">
            <a:gsLst>
              <a:gs pos="0">
                <a:srgbClr val="000000">
                  <a:alpha val="0"/>
                </a:srgbClr>
              </a:gs>
              <a:gs pos="100000">
                <a:srgbClr val="000000"/>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9" tIns="146302" rIns="182879" bIns="146302" numCol="1" spcCol="0" rtlCol="0" fromWordArt="0" anchor="t" anchorCtr="0" forceAA="0" compatLnSpc="1">
            <a:prstTxWarp prst="textNoShape">
              <a:avLst/>
            </a:prstTxWarp>
            <a:noAutofit/>
          </a:bodyPr>
          <a:lstStyle/>
          <a:p>
            <a:pPr defTabSz="932519" fontAlgn="base">
              <a:spcBef>
                <a:spcPct val="0"/>
              </a:spcBef>
              <a:spcAft>
                <a:spcPct val="0"/>
              </a:spcAft>
            </a:pPr>
            <a:endParaRPr lang="en-US" sz="1999">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4F6D03B8-1E65-4B5E-B5AA-4770DA1FBEE5}"/>
              </a:ext>
            </a:extLst>
          </p:cNvPr>
          <p:cNvSpPr>
            <a:spLocks noGrp="1"/>
          </p:cNvSpPr>
          <p:nvPr>
            <p:ph type="title"/>
          </p:nvPr>
        </p:nvSpPr>
        <p:spPr>
          <a:xfrm>
            <a:off x="555413" y="2918699"/>
            <a:ext cx="11081177" cy="1020602"/>
          </a:xfrm>
        </p:spPr>
        <p:txBody>
          <a:bodyPr anchor="ctr"/>
          <a:lstStyle>
            <a:lvl1pPr algn="ctr">
              <a:defRPr sz="4801">
                <a:solidFill>
                  <a:schemeClr val="accent3"/>
                </a:solidFill>
              </a:defRPr>
            </a:lvl1pPr>
          </a:lstStyle>
          <a:p>
            <a:r>
              <a:rPr lang="en-US"/>
              <a:t>Click to edit Master title style</a:t>
            </a:r>
            <a:endParaRPr lang="en-IN"/>
          </a:p>
        </p:txBody>
      </p:sp>
    </p:spTree>
    <p:extLst>
      <p:ext uri="{BB962C8B-B14F-4D97-AF65-F5344CB8AC3E}">
        <p14:creationId xmlns:p14="http://schemas.microsoft.com/office/powerpoint/2010/main" val="664187320"/>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563370" y="1506067"/>
            <a:ext cx="11081177" cy="2396047"/>
          </a:xfrm>
          <a:prstGeom prst="rect">
            <a:avLst/>
          </a:prstGeom>
        </p:spPr>
        <p:txBody>
          <a:bodyPr/>
          <a:lstStyle>
            <a:lvl1pPr marL="284081" indent="-284081">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8847" indent="-274767">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2928" indent="-284081">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6467" indent="-223539">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0008" indent="-223539">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3" y="6238878"/>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18"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a:xfrm>
            <a:off x="563370" y="473236"/>
            <a:ext cx="11081177" cy="1020602"/>
          </a:xfrm>
        </p:spPr>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98581375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5"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503754437"/>
      </p:ext>
    </p:extLst>
  </p:cSld>
  <p:clrMapOvr>
    <a:masterClrMapping/>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1_Appendix">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57C5EDF-361A-4236-B112-44913FF70957}"/>
              </a:ext>
            </a:extLst>
          </p:cNvPr>
          <p:cNvSpPr>
            <a:spLocks noGrp="1"/>
          </p:cNvSpPr>
          <p:nvPr>
            <p:ph type="title"/>
          </p:nvPr>
        </p:nvSpPr>
        <p:spPr>
          <a:xfrm>
            <a:off x="563370" y="2918699"/>
            <a:ext cx="11081177" cy="1020602"/>
          </a:xfrm>
        </p:spPr>
        <p:txBody>
          <a:bodyPr anchor="ctr"/>
          <a:lstStyle>
            <a:lvl1pPr>
              <a:defRPr sz="3200">
                <a:solidFill>
                  <a:schemeClr val="accent1"/>
                </a:solidFill>
              </a:defRPr>
            </a:lvl1pPr>
          </a:lstStyle>
          <a:p>
            <a:r>
              <a:rPr lang="en-US"/>
              <a:t>Click to edit Master title style</a:t>
            </a:r>
          </a:p>
        </p:txBody>
      </p:sp>
    </p:spTree>
    <p:extLst>
      <p:ext uri="{BB962C8B-B14F-4D97-AF65-F5344CB8AC3E}">
        <p14:creationId xmlns:p14="http://schemas.microsoft.com/office/powerpoint/2010/main" val="3887840281"/>
      </p:ext>
    </p:extLst>
  </p:cSld>
  <p:clrMapOvr>
    <a:masterClrMapping/>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6542078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90" y="3029995"/>
            <a:ext cx="9630389" cy="1793104"/>
          </a:xfrm>
          <a:noFill/>
        </p:spPr>
        <p:txBody>
          <a:bodyPr lIns="0" tIns="0" rIns="0" bIns="182880" anchor="b" anchorCtr="0"/>
          <a:lstStyle>
            <a:lvl1pPr>
              <a:defRPr sz="4705" strike="noStrike" spc="-49" baseline="0">
                <a:solidFill>
                  <a:schemeClr val="tx2"/>
                </a:solidFill>
              </a:defRPr>
            </a:lvl1pPr>
          </a:lstStyle>
          <a:p>
            <a:r>
              <a:rPr lang="en-US"/>
              <a:t>Microsoft Azure </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2" y="4847660"/>
            <a:ext cx="9602819" cy="745370"/>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pic>
        <p:nvPicPr>
          <p:cNvPr id="7" name="Picture 6">
            <a:extLst>
              <a:ext uri="{FF2B5EF4-FFF2-40B4-BE49-F238E27FC236}">
                <a16:creationId xmlns:a16="http://schemas.microsoft.com/office/drawing/2014/main" id="{7AD15E17-5FC9-4BCE-81F6-A7906928697E}"/>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584200" y="585690"/>
            <a:ext cx="1366246" cy="292706"/>
          </a:xfrm>
          <a:prstGeom prst="rect">
            <a:avLst/>
          </a:prstGeom>
        </p:spPr>
      </p:pic>
    </p:spTree>
    <p:extLst>
      <p:ext uri="{BB962C8B-B14F-4D97-AF65-F5344CB8AC3E}">
        <p14:creationId xmlns:p14="http://schemas.microsoft.com/office/powerpoint/2010/main" val="41330514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accent3"/>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2" y="4847661"/>
            <a:ext cx="9609045"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2" y="3029995"/>
            <a:ext cx="963038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pic>
        <p:nvPicPr>
          <p:cNvPr id="7" name="MS logo white - EMF" descr="Microsoft logo white text version">
            <a:extLst>
              <a:ext uri="{FF2B5EF4-FFF2-40B4-BE49-F238E27FC236}">
                <a16:creationId xmlns:a16="http://schemas.microsoft.com/office/drawing/2014/main" id="{08540C2E-9B30-4C49-A830-87F736CCBD7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white">
          <a:xfrm>
            <a:off x="584200" y="585788"/>
            <a:ext cx="1366245" cy="292608"/>
          </a:xfrm>
          <a:prstGeom prst="rect">
            <a:avLst/>
          </a:prstGeom>
        </p:spPr>
      </p:pic>
    </p:spTree>
    <p:extLst>
      <p:ext uri="{BB962C8B-B14F-4D97-AF65-F5344CB8AC3E}">
        <p14:creationId xmlns:p14="http://schemas.microsoft.com/office/powerpoint/2010/main" val="24077623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1_Title Slide 2">
    <p:bg>
      <p:bgPr>
        <a:solidFill>
          <a:schemeClr val="accent3"/>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673399" y="2973021"/>
            <a:ext cx="9630389" cy="659640"/>
          </a:xfrm>
          <a:noFill/>
        </p:spPr>
        <p:txBody>
          <a:bodyPr lIns="0" tIns="0" rIns="0" bIns="182880" anchor="t" anchorCtr="0"/>
          <a:lstStyle>
            <a:lvl1pPr>
              <a:defRPr sz="3600" strike="noStrike" spc="-49" baseline="0">
                <a:solidFill>
                  <a:schemeClr val="accent5"/>
                </a:solidFill>
              </a:defRPr>
            </a:lvl1pPr>
          </a:lstStyle>
          <a:p>
            <a:r>
              <a:rPr lang="en-US"/>
              <a:t>Microsoft 365 title or event name</a:t>
            </a:r>
          </a:p>
        </p:txBody>
      </p:sp>
      <p:pic>
        <p:nvPicPr>
          <p:cNvPr id="2" name="Graphic 1">
            <a:extLst>
              <a:ext uri="{FF2B5EF4-FFF2-40B4-BE49-F238E27FC236}">
                <a16:creationId xmlns:a16="http://schemas.microsoft.com/office/drawing/2014/main" id="{59E66590-2B5E-48E4-A027-5AACE577E53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791575" y="52387"/>
            <a:ext cx="3400425" cy="6753225"/>
          </a:xfrm>
          <a:prstGeom prst="rect">
            <a:avLst/>
          </a:prstGeom>
        </p:spPr>
      </p:pic>
    </p:spTree>
    <p:extLst>
      <p:ext uri="{BB962C8B-B14F-4D97-AF65-F5344CB8AC3E}">
        <p14:creationId xmlns:p14="http://schemas.microsoft.com/office/powerpoint/2010/main" val="35009709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8" name="Picture 7">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249423" y="0"/>
              <a:ext cx="10187052" cy="6994525"/>
            </a:xfrm>
            <a:prstGeom prst="rect">
              <a:avLst/>
            </a:prstGeom>
          </p:spPr>
        </p:pic>
        <p:sp>
          <p:nvSpPr>
            <p:cNvPr id="9" name="Rectangle 8">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13"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11" name="Rectangle 10">
            <a:extLst>
              <a:ext uri="{FF2B5EF4-FFF2-40B4-BE49-F238E27FC236}">
                <a16:creationId xmlns:a16="http://schemas.microsoft.com/office/drawing/2014/main" id="{13532A61-7338-495C-8787-A222781205FF}"/>
              </a:ext>
            </a:extLst>
          </p:cNvPr>
          <p:cNvSpPr/>
          <p:nvPr userDrawn="1"/>
        </p:nvSpPr>
        <p:spPr bwMode="auto">
          <a:xfrm>
            <a:off x="426425" y="212826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lvl="0" algn="ctr" defTabSz="914113"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3" y="4495237"/>
            <a:ext cx="6507352"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0"/>
            <a:ext cx="6564802" cy="1793104"/>
          </a:xfrm>
          <a:noFill/>
        </p:spPr>
        <p:txBody>
          <a:bodyPr lIns="0" tIns="0" rIns="0" bIns="182880" anchor="b" anchorCtr="0"/>
          <a:lstStyle>
            <a:lvl1pPr>
              <a:defRPr sz="4705" strike="noStrike" spc="-49" baseline="0">
                <a:solidFill>
                  <a:schemeClr val="bg1"/>
                </a:solidFill>
              </a:defRPr>
            </a:lvl1pPr>
          </a:lstStyle>
          <a:p>
            <a:r>
              <a:rPr lang="en-US"/>
              <a:t>Microsoft 365 title or event name</a:t>
            </a:r>
          </a:p>
        </p:txBody>
      </p:sp>
      <p:pic>
        <p:nvPicPr>
          <p:cNvPr id="12" name="Picture 11">
            <a:extLst>
              <a:ext uri="{FF2B5EF4-FFF2-40B4-BE49-F238E27FC236}">
                <a16:creationId xmlns:a16="http://schemas.microsoft.com/office/drawing/2014/main" id="{6147B7F7-3EAA-3540-BC65-00BDB110EACA}"/>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428682" y="472516"/>
            <a:ext cx="1335673" cy="190278"/>
          </a:xfrm>
          <a:prstGeom prst="rect">
            <a:avLst/>
          </a:prstGeom>
        </p:spPr>
      </p:pic>
    </p:spTree>
    <p:extLst>
      <p:ext uri="{BB962C8B-B14F-4D97-AF65-F5344CB8AC3E}">
        <p14:creationId xmlns:p14="http://schemas.microsoft.com/office/powerpoint/2010/main" val="7537341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5" name="Picture 4">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249423" y="0"/>
              <a:ext cx="10187052" cy="6994525"/>
            </a:xfrm>
            <a:prstGeom prst="rect">
              <a:avLst/>
            </a:prstGeom>
          </p:spPr>
        </p:pic>
        <p:sp>
          <p:nvSpPr>
            <p:cNvPr id="6" name="Rectangle 5">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13"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7" name="Rectangle 6">
            <a:extLst>
              <a:ext uri="{FF2B5EF4-FFF2-40B4-BE49-F238E27FC236}">
                <a16:creationId xmlns:a16="http://schemas.microsoft.com/office/drawing/2014/main" id="{13532A61-7338-495C-8787-A222781205FF}"/>
              </a:ext>
            </a:extLst>
          </p:cNvPr>
          <p:cNvSpPr/>
          <p:nvPr userDrawn="1"/>
        </p:nvSpPr>
        <p:spPr bwMode="auto">
          <a:xfrm>
            <a:off x="428682" y="2161468"/>
            <a:ext cx="7477989" cy="35862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lvl="0" algn="ctr" defTabSz="914113"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3" y="4495237"/>
            <a:ext cx="6507352" cy="724246"/>
          </a:xfrm>
        </p:spPr>
        <p:txBody>
          <a:bodyPr/>
          <a:lstStyle>
            <a:lvl1pPr>
              <a:defRPr sz="1765">
                <a:solidFill>
                  <a:schemeClr val="tx1"/>
                </a:solidFill>
              </a:defRPr>
            </a:lvl1pPr>
            <a:lvl2pPr>
              <a:defRPr sz="1765">
                <a:solidFill>
                  <a:schemeClr val="tx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0"/>
            <a:ext cx="6564802" cy="1793104"/>
          </a:xfrm>
          <a:noFill/>
        </p:spPr>
        <p:txBody>
          <a:bodyPr lIns="0" tIns="0" rIns="0" bIns="182880" anchor="b" anchorCtr="0"/>
          <a:lstStyle>
            <a:lvl1pPr>
              <a:defRPr sz="4705" strike="noStrike" spc="-49" baseline="0">
                <a:solidFill>
                  <a:schemeClr val="tx2"/>
                </a:solidFill>
              </a:defRPr>
            </a:lvl1pPr>
          </a:lstStyle>
          <a:p>
            <a:r>
              <a:rPr lang="en-US"/>
              <a:t>Microsoft 365 title or event name</a:t>
            </a:r>
          </a:p>
        </p:txBody>
      </p:sp>
      <p:pic>
        <p:nvPicPr>
          <p:cNvPr id="10" name="Picture 9">
            <a:extLst>
              <a:ext uri="{FF2B5EF4-FFF2-40B4-BE49-F238E27FC236}">
                <a16:creationId xmlns:a16="http://schemas.microsoft.com/office/drawing/2014/main" id="{6147B7F7-3EAA-3540-BC65-00BDB110EACA}"/>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428682" y="472516"/>
            <a:ext cx="1335673" cy="190278"/>
          </a:xfrm>
          <a:prstGeom prst="rect">
            <a:avLst/>
          </a:prstGeom>
        </p:spPr>
      </p:pic>
    </p:spTree>
    <p:extLst>
      <p:ext uri="{BB962C8B-B14F-4D97-AF65-F5344CB8AC3E}">
        <p14:creationId xmlns:p14="http://schemas.microsoft.com/office/powerpoint/2010/main" val="1757488089"/>
      </p:ext>
    </p:extLst>
  </p:cSld>
  <p:clrMapOvr>
    <a:masterClrMapping/>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1168944"/>
            <a:ext cx="3618381" cy="899665"/>
          </a:xfrm>
        </p:spPr>
        <p:txBody>
          <a:bodyPr lIns="0" tIns="0" rIns="0" bIns="0"/>
          <a:lstStyle>
            <a:lvl1pPr>
              <a:defRPr sz="1765"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229843" y="1168944"/>
            <a:ext cx="3837818" cy="3786998"/>
          </a:xfrm>
        </p:spPr>
        <p:txBody>
          <a:bodyPr wrap="square" lIns="0" tIns="0" rIns="0" bIns="0">
            <a:noAutofit/>
          </a:bodyPr>
          <a:lstStyle>
            <a:lvl1pPr marL="0" indent="0" defTabSz="507336">
              <a:spcAft>
                <a:spcPts val="490"/>
              </a:spcAft>
              <a:buNone/>
              <a:defRPr sz="1765" spc="0" baseline="0">
                <a:solidFill>
                  <a:schemeClr val="tx2"/>
                </a:solidFill>
              </a:defRPr>
            </a:lvl1pPr>
            <a:lvl2pPr marL="224100" indent="0">
              <a:buNone/>
              <a:defRPr sz="1765"/>
            </a:lvl2pPr>
            <a:lvl3pPr marL="448198" indent="0">
              <a:buNone/>
              <a:defRPr sz="1765"/>
            </a:lvl3pPr>
            <a:lvl4pPr marL="672298" indent="0">
              <a:buNone/>
              <a:defRPr sz="1765"/>
            </a:lvl4pPr>
            <a:lvl5pPr marL="896397" indent="0">
              <a:buNone/>
              <a:defRPr sz="1765"/>
            </a:lvl5pPr>
          </a:lstStyle>
          <a:p>
            <a:pPr lvl="0"/>
            <a:r>
              <a:rPr lang="en-US"/>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049244058"/>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1D16804B-3245-9A4C-A340-6FF89CF57D54}"/>
              </a:ext>
            </a:extLst>
          </p:cNvPr>
          <p:cNvSpPr>
            <a:spLocks noGrp="1"/>
          </p:cNvSpPr>
          <p:nvPr>
            <p:ph type="pic" sz="quarter" idx="13"/>
          </p:nvPr>
        </p:nvSpPr>
        <p:spPr>
          <a:xfrm>
            <a:off x="5334000" y="0"/>
            <a:ext cx="6858000" cy="6858000"/>
          </a:xfrm>
        </p:spPr>
        <p:txBody>
          <a:bodyPr/>
          <a:lstStyle/>
          <a:p>
            <a:r>
              <a:rPr lang="en-US"/>
              <a:t>Click icon to add picture</a:t>
            </a:r>
          </a:p>
        </p:txBody>
      </p:sp>
    </p:spTree>
    <p:extLst>
      <p:ext uri="{BB962C8B-B14F-4D97-AF65-F5344CB8AC3E}">
        <p14:creationId xmlns:p14="http://schemas.microsoft.com/office/powerpoint/2010/main" val="16054354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endParaRPr lang="en-US" dirty="0"/>
          </a:p>
        </p:txBody>
      </p:sp>
    </p:spTree>
    <p:extLst>
      <p:ext uri="{BB962C8B-B14F-4D97-AF65-F5344CB8AC3E}">
        <p14:creationId xmlns:p14="http://schemas.microsoft.com/office/powerpoint/2010/main" val="613384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userDrawn="1">
          <p15:clr>
            <a:srgbClr val="5ACBF0"/>
          </p15:clr>
        </p15:guide>
        <p15:guide id="34" pos="3336" userDrawn="1">
          <p15:clr>
            <a:srgbClr val="5ACBF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6" y="1922803"/>
            <a:ext cx="11306469" cy="603538"/>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98" indent="0">
              <a:buNone/>
              <a:defRPr/>
            </a:lvl3pPr>
            <a:lvl4pPr marL="672298" indent="0">
              <a:buNone/>
              <a:defRPr/>
            </a:lvl4pPr>
            <a:lvl5pPr marL="896397"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6" y="3151388"/>
            <a:ext cx="11306469" cy="443776"/>
          </a:xfr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chemeClr val="tx1"/>
                </a:solidFill>
              </a:defRPr>
            </a:lvl2pPr>
            <a:lvl3pPr marL="448198" indent="0">
              <a:buNone/>
              <a:defRPr/>
            </a:lvl3pPr>
            <a:lvl4pPr marL="672298" indent="0">
              <a:buNone/>
              <a:defRPr/>
            </a:lvl4pPr>
            <a:lvl5pPr marL="896397"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6" y="4352947"/>
            <a:ext cx="11306469" cy="331946"/>
          </a:xfrm>
        </p:spPr>
        <p:txBody>
          <a:bodyPr lIns="0" tIns="0" rIns="0" bIns="0"/>
          <a:lstStyle>
            <a:lvl1pPr marL="0" indent="0">
              <a:lnSpc>
                <a:spcPts val="1176"/>
              </a:lnSpc>
              <a:spcBef>
                <a:spcPts val="0"/>
              </a:spcBef>
              <a:buNone/>
              <a:defRPr sz="981" spc="0">
                <a:solidFill>
                  <a:schemeClr val="tx1"/>
                </a:solidFill>
              </a:defRPr>
            </a:lvl1pPr>
            <a:lvl2pPr marL="0" indent="0">
              <a:lnSpc>
                <a:spcPct val="100000"/>
              </a:lnSpc>
              <a:spcBef>
                <a:spcPts val="0"/>
              </a:spcBef>
              <a:buNone/>
              <a:defRPr sz="981" spc="0">
                <a:solidFill>
                  <a:schemeClr val="tx1"/>
                </a:solidFill>
              </a:defRPr>
            </a:lvl2pPr>
            <a:lvl3pPr marL="448198" indent="0">
              <a:buNone/>
              <a:defRPr/>
            </a:lvl3pPr>
            <a:lvl4pPr marL="672298"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464558677"/>
      </p:ext>
    </p:extLst>
  </p:cSld>
  <p:clrMapOvr>
    <a:masterClrMapping/>
  </p:clrMapOvr>
  <p:transition>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6" y="1922588"/>
            <a:ext cx="9384447" cy="603538"/>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100" indent="0">
              <a:buNone/>
              <a:defRPr/>
            </a:lvl2pPr>
            <a:lvl3pPr marL="448198" indent="0">
              <a:buNone/>
              <a:defRPr/>
            </a:lvl3pPr>
            <a:lvl4pPr marL="672298" indent="0">
              <a:buNone/>
              <a:defRPr/>
            </a:lvl4pPr>
            <a:lvl5pPr marL="896397"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6"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620753703"/>
      </p:ext>
    </p:extLst>
  </p:cSld>
  <p:clrMapOvr>
    <a:masterClrMapping/>
  </p:clrMapOvr>
  <p:transition>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6" y="2363624"/>
            <a:ext cx="3618381" cy="2483629"/>
          </a:xfr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2" y="2363624"/>
            <a:ext cx="3618381" cy="2483629"/>
          </a:xfr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895642630"/>
      </p:ext>
    </p:extLst>
  </p:cSld>
  <p:clrMapOvr>
    <a:masterClrMapping/>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64958" y="1599725"/>
            <a:ext cx="3609417" cy="3099393"/>
          </a:xfrm>
          <a:blipFill>
            <a:blip r:embed="rId2" cstate="email">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6" y="4927922"/>
            <a:ext cx="3618381" cy="1201226"/>
          </a:xfr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2"/>
            <a:ext cx="3618381" cy="1201226"/>
          </a:xfr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00039" y="1599725"/>
            <a:ext cx="3609417" cy="3099393"/>
          </a:xfrm>
          <a:blipFill>
            <a:blip r:embed="rId3" cstate="email">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144084" y="1599722"/>
            <a:ext cx="3609417" cy="3099394"/>
          </a:xfrm>
          <a:blipFill>
            <a:blip r:embed="rId4" cstate="email">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2" y="4927922"/>
            <a:ext cx="3618381" cy="1201226"/>
          </a:xfr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2" name="Footer Placeholder 14">
            <a:extLst>
              <a:ext uri="{FF2B5EF4-FFF2-40B4-BE49-F238E27FC236}">
                <a16:creationId xmlns:a16="http://schemas.microsoft.com/office/drawing/2014/main" id="{CA59C6B7-B917-1840-9DE3-C346678711AC}"/>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597996041"/>
      </p:ext>
    </p:extLst>
  </p:cSld>
  <p:clrMapOvr>
    <a:masterClrMapping/>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6" y="2158887"/>
            <a:ext cx="1693247" cy="895855"/>
          </a:xfrm>
        </p:spPr>
        <p:txBody>
          <a:bodyPr>
            <a:noAutofit/>
          </a:bodyPr>
          <a:lstStyle>
            <a:lvl1pPr marL="0" indent="0">
              <a:buNone/>
              <a:defRPr sz="1961"/>
            </a:lvl1pPr>
          </a:lstStyle>
          <a:p>
            <a:pPr lvl="0"/>
            <a:r>
              <a:rPr lang="en-US"/>
              <a:t>Picture</a:t>
            </a: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6" y="3167819"/>
            <a:ext cx="1693247" cy="2817053"/>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378328" y="3167818"/>
            <a:ext cx="1693247" cy="280339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00663" y="3167818"/>
            <a:ext cx="1693247" cy="280339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222995" y="3167818"/>
            <a:ext cx="1693247" cy="280339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145329" y="3167818"/>
            <a:ext cx="1693247" cy="280339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067660" y="3167818"/>
            <a:ext cx="1693247" cy="280339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378328" y="2158887"/>
            <a:ext cx="1693247" cy="895855"/>
          </a:xfrm>
        </p:spPr>
        <p:txBody>
          <a:bodyPr>
            <a:noAutofit/>
          </a:bodyPr>
          <a:lstStyle>
            <a:lvl1pPr marL="0" indent="0">
              <a:buNone/>
              <a:defRPr sz="1961"/>
            </a:lvl1pPr>
          </a:lstStyle>
          <a:p>
            <a:pPr lvl="0"/>
            <a:r>
              <a:rPr lang="en-US"/>
              <a:t>Picture</a:t>
            </a:r>
          </a:p>
        </p:txBody>
      </p:sp>
      <p:sp>
        <p:nvSpPr>
          <p:cNvPr id="26" name="Content Placeholder 15"/>
          <p:cNvSpPr>
            <a:spLocks noGrp="1"/>
          </p:cNvSpPr>
          <p:nvPr>
            <p:ph sz="quarter" idx="27" hasCustomPrompt="1"/>
          </p:nvPr>
        </p:nvSpPr>
        <p:spPr>
          <a:xfrm>
            <a:off x="4300663" y="2158887"/>
            <a:ext cx="1693247" cy="895855"/>
          </a:xfrm>
        </p:spPr>
        <p:txBody>
          <a:bodyPr>
            <a:noAutofit/>
          </a:bodyPr>
          <a:lstStyle>
            <a:lvl1pPr marL="0" indent="0">
              <a:buNone/>
              <a:defRPr sz="1961"/>
            </a:lvl1pPr>
          </a:lstStyle>
          <a:p>
            <a:pPr lvl="0"/>
            <a:r>
              <a:rPr lang="en-US"/>
              <a:t>Picture</a:t>
            </a:r>
          </a:p>
        </p:txBody>
      </p:sp>
      <p:sp>
        <p:nvSpPr>
          <p:cNvPr id="27" name="Content Placeholder 15"/>
          <p:cNvSpPr>
            <a:spLocks noGrp="1"/>
          </p:cNvSpPr>
          <p:nvPr>
            <p:ph sz="quarter" idx="28" hasCustomPrompt="1"/>
          </p:nvPr>
        </p:nvSpPr>
        <p:spPr>
          <a:xfrm>
            <a:off x="6222995" y="2158887"/>
            <a:ext cx="1693247" cy="895855"/>
          </a:xfrm>
        </p:spPr>
        <p:txBody>
          <a:bodyPr>
            <a:noAutofit/>
          </a:bodyPr>
          <a:lstStyle>
            <a:lvl1pPr marL="0" indent="0">
              <a:buNone/>
              <a:defRPr sz="1961"/>
            </a:lvl1pPr>
          </a:lstStyle>
          <a:p>
            <a:pPr lvl="0"/>
            <a:r>
              <a:rPr lang="en-US"/>
              <a:t>Picture</a:t>
            </a:r>
          </a:p>
        </p:txBody>
      </p:sp>
      <p:sp>
        <p:nvSpPr>
          <p:cNvPr id="28" name="Content Placeholder 15"/>
          <p:cNvSpPr>
            <a:spLocks noGrp="1"/>
          </p:cNvSpPr>
          <p:nvPr>
            <p:ph sz="quarter" idx="29" hasCustomPrompt="1"/>
          </p:nvPr>
        </p:nvSpPr>
        <p:spPr>
          <a:xfrm>
            <a:off x="8145329" y="2158887"/>
            <a:ext cx="1693247" cy="895855"/>
          </a:xfrm>
        </p:spPr>
        <p:txBody>
          <a:bodyPr>
            <a:noAutofit/>
          </a:bodyPr>
          <a:lstStyle>
            <a:lvl1pPr marL="0" indent="0">
              <a:buNone/>
              <a:defRPr sz="1961"/>
            </a:lvl1pPr>
          </a:lstStyle>
          <a:p>
            <a:pPr lvl="0"/>
            <a:r>
              <a:rPr lang="en-US"/>
              <a:t>Picture</a:t>
            </a:r>
          </a:p>
        </p:txBody>
      </p:sp>
      <p:sp>
        <p:nvSpPr>
          <p:cNvPr id="29" name="Content Placeholder 15"/>
          <p:cNvSpPr>
            <a:spLocks noGrp="1"/>
          </p:cNvSpPr>
          <p:nvPr>
            <p:ph sz="quarter" idx="30" hasCustomPrompt="1"/>
          </p:nvPr>
        </p:nvSpPr>
        <p:spPr>
          <a:xfrm>
            <a:off x="10067660" y="2158887"/>
            <a:ext cx="1693247" cy="895855"/>
          </a:xfrm>
        </p:spPr>
        <p:txBody>
          <a:bodyPr>
            <a:noAutofit/>
          </a:bodyPr>
          <a:lstStyle>
            <a:lvl1pPr marL="0" indent="0">
              <a:buNone/>
              <a:defRPr sz="1961"/>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6" y="2025027"/>
            <a:ext cx="256787" cy="258381"/>
          </a:xfr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4" y="2025027"/>
            <a:ext cx="256787" cy="258381"/>
          </a:xfr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2" y="2025027"/>
            <a:ext cx="256787" cy="258381"/>
          </a:xfr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3" y="2025027"/>
            <a:ext cx="256787" cy="258381"/>
          </a:xfr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4" y="2025027"/>
            <a:ext cx="256787" cy="258381"/>
          </a:xfr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1" y="2025027"/>
            <a:ext cx="256787" cy="258381"/>
          </a:xfr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6.</a:t>
            </a:r>
          </a:p>
        </p:txBody>
      </p:sp>
      <p:sp>
        <p:nvSpPr>
          <p:cNvPr id="23" name="Footer Placeholder 14">
            <a:extLst>
              <a:ext uri="{FF2B5EF4-FFF2-40B4-BE49-F238E27FC236}">
                <a16:creationId xmlns:a16="http://schemas.microsoft.com/office/drawing/2014/main" id="{CDC19876-13E5-1847-AE6E-14EA37A9CEDD}"/>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718189180"/>
      </p:ext>
    </p:extLst>
  </p:cSld>
  <p:clrMapOvr>
    <a:masterClrMapping/>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093604832"/>
      </p:ext>
    </p:extLst>
  </p:cSld>
  <p:clrMapOvr>
    <a:masterClrMapping/>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bg2"/>
        </a:solidFill>
        <a:effectLst/>
      </p:bgPr>
    </p:bg>
    <p:spTree>
      <p:nvGrpSpPr>
        <p:cNvPr id="1" name=""/>
        <p:cNvGrpSpPr/>
        <p:nvPr/>
      </p:nvGrpSpPr>
      <p:grpSpPr>
        <a:xfrm>
          <a:off x="0" y="0"/>
          <a:ext cx="0" cy="0"/>
          <a:chOff x="0" y="0"/>
          <a:chExt cx="0" cy="0"/>
        </a:xfrm>
      </p:grpSpPr>
      <p:sp>
        <p:nvSpPr>
          <p:cNvPr id="4" name="Title 35">
            <a:extLst>
              <a:ext uri="{FF2B5EF4-FFF2-40B4-BE49-F238E27FC236}">
                <a16:creationId xmlns:a16="http://schemas.microsoft.com/office/drawing/2014/main" id="{12C2E0BE-626E-41E0-A8FC-5C4D52517F8A}"/>
              </a:ext>
            </a:extLst>
          </p:cNvPr>
          <p:cNvSpPr>
            <a:spLocks noGrp="1"/>
          </p:cNvSpPr>
          <p:nvPr>
            <p:ph type="title" hasCustomPrompt="1"/>
          </p:nvPr>
        </p:nvSpPr>
        <p:spPr>
          <a:xfrm>
            <a:off x="881297" y="2153804"/>
            <a:ext cx="7454643" cy="3558191"/>
          </a:xfr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257902953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accent3"/>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881297" y="2153804"/>
            <a:ext cx="7454643" cy="3558191"/>
          </a:xfr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14462321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nchorCtr="0"/>
          <a:lstStyle>
            <a:lvl1pPr>
              <a:defRPr sz="4000">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hasCustomPrompt="1"/>
          </p:nvPr>
        </p:nvSpPr>
        <p:spPr>
          <a:xfrm>
            <a:off x="4938315" y="585788"/>
            <a:ext cx="6669658" cy="615553"/>
          </a:xfrm>
        </p:spPr>
        <p:txBody>
          <a:bodyPr anchor="t" anchorCtr="0"/>
          <a:lstStyle>
            <a:lvl1pPr marL="0" indent="0">
              <a:spcAft>
                <a:spcPts val="1200"/>
              </a:spcAft>
              <a:buNone/>
              <a:defRPr sz="2800"/>
            </a:lvl1pPr>
            <a:lvl2pPr marL="228600" indent="0">
              <a:buNone/>
              <a:defRPr/>
            </a:lvl2pPr>
          </a:lstStyle>
          <a:p>
            <a:pPr lvl="0"/>
            <a:r>
              <a:rPr lang="en-US"/>
              <a:t>Click to edit Master text styles</a:t>
            </a:r>
          </a:p>
        </p:txBody>
      </p:sp>
      <p:sp>
        <p:nvSpPr>
          <p:cNvPr id="6" name="Text Placeholder 3">
            <a:extLst>
              <a:ext uri="{FF2B5EF4-FFF2-40B4-BE49-F238E27FC236}">
                <a16:creationId xmlns:a16="http://schemas.microsoft.com/office/drawing/2014/main" id="{9C50D92B-4EB4-468C-A100-8C1C7F3DE9EA}"/>
              </a:ext>
            </a:extLst>
          </p:cNvPr>
          <p:cNvSpPr>
            <a:spLocks noGrp="1"/>
          </p:cNvSpPr>
          <p:nvPr>
            <p:ph type="body" sz="quarter" idx="11" hasCustomPrompt="1"/>
          </p:nvPr>
        </p:nvSpPr>
        <p:spPr>
          <a:xfrm>
            <a:off x="4938316" y="1488694"/>
            <a:ext cx="6665423" cy="287771"/>
          </a:xfrm>
        </p:spPr>
        <p:txBody>
          <a:bodyPr wrap="square" lIns="0" tIns="0" rIns="0" bIns="0">
            <a:spAutoFit/>
          </a:bodyPr>
          <a:lstStyle>
            <a:lvl1pPr marL="0" indent="0">
              <a:lnSpc>
                <a:spcPts val="2353"/>
              </a:lnSpc>
              <a:buNone/>
              <a:defRPr sz="1961" b="0" i="0">
                <a:solidFill>
                  <a:schemeClr val="tx1"/>
                </a:solidFill>
                <a:latin typeface="+mn-lt"/>
              </a:defRPr>
            </a:lvl1pPr>
            <a:lvl2pPr marL="224100" indent="0">
              <a:buNone/>
              <a:defRPr/>
            </a:lvl2pPr>
            <a:lvl3pPr marL="448198" indent="0">
              <a:buNone/>
              <a:defRPr/>
            </a:lvl3pPr>
            <a:lvl4pPr marL="672298" indent="0">
              <a:buNone/>
              <a:defRPr/>
            </a:lvl4pPr>
            <a:lvl5pPr marL="896397" indent="0">
              <a:buNone/>
              <a:defRPr/>
            </a:lvl5pPr>
          </a:lstStyle>
          <a:p>
            <a:pPr lvl="0"/>
            <a:r>
              <a:rPr lang="pt-BR"/>
              <a:t>Large subhead Segoe UI Regular 20/24. Em volor resequaectur.</a:t>
            </a:r>
            <a:endParaRPr lang="en-US"/>
          </a:p>
        </p:txBody>
      </p:sp>
      <p:sp>
        <p:nvSpPr>
          <p:cNvPr id="7" name="Text Placeholder 4">
            <a:extLst>
              <a:ext uri="{FF2B5EF4-FFF2-40B4-BE49-F238E27FC236}">
                <a16:creationId xmlns:a16="http://schemas.microsoft.com/office/drawing/2014/main" id="{A2FBA51A-E78F-48F6-BA53-6E252C1FB04F}"/>
              </a:ext>
            </a:extLst>
          </p:cNvPr>
          <p:cNvSpPr>
            <a:spLocks noGrp="1"/>
          </p:cNvSpPr>
          <p:nvPr>
            <p:ph type="body" sz="quarter" idx="12" hasCustomPrompt="1"/>
          </p:nvPr>
        </p:nvSpPr>
        <p:spPr>
          <a:xfrm>
            <a:off x="4938315" y="2273488"/>
            <a:ext cx="6665422" cy="3995550"/>
          </a:xfrm>
        </p:spPr>
        <p:txBody>
          <a:bodyPr lIns="0" tIns="0" rIns="0" bIns="0"/>
          <a:lstStyle>
            <a:lvl1pPr marL="280124" indent="-280124">
              <a:lnSpc>
                <a:spcPts val="1765"/>
              </a:lnSpc>
              <a:spcBef>
                <a:spcPts val="0"/>
              </a:spcBef>
              <a:buFont typeface="Arial" panose="020B0604020202020204" pitchFamily="34" charset="0"/>
              <a:buChar char="•"/>
              <a:defRPr sz="1372" b="0" i="0" spc="0">
                <a:solidFill>
                  <a:schemeClr val="tx1"/>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276725267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229842" y="0"/>
            <a:ext cx="5962158" cy="6858000"/>
          </a:xfrm>
          <a:blipFill dpi="0" rotWithShape="1">
            <a:blip r:embed="rId2" cstate="email">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2" name="Title 1"/>
          <p:cNvSpPr>
            <a:spLocks noGrp="1"/>
          </p:cNvSpPr>
          <p:nvPr>
            <p:ph type="title" hasCustomPrompt="1"/>
          </p:nvPr>
        </p:nvSpPr>
        <p:spPr>
          <a:xfrm>
            <a:off x="455996" y="620429"/>
            <a:ext cx="5541959" cy="403137"/>
          </a:xfrm>
        </p:spPr>
        <p:txBody>
          <a:bodyPr wrap="square" lIns="0" tIns="0" rIns="0" bIns="0">
            <a:spAutoFit/>
          </a:bodyPr>
          <a:lstStyle>
            <a:lvl1pPr>
              <a:lnSpc>
                <a:spcPts val="3137"/>
              </a:lnSpc>
              <a:defRPr sz="2745" baseline="0">
                <a:solidFill>
                  <a:schemeClr val="tx1"/>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4"/>
            <a:ext cx="4822952" cy="2649571"/>
          </a:xfr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6" y="1922588"/>
            <a:ext cx="4822951" cy="287771"/>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100" indent="0">
              <a:buNone/>
              <a:defRPr/>
            </a:lvl2pPr>
            <a:lvl3pPr marL="448198" indent="0">
              <a:buNone/>
              <a:defRPr/>
            </a:lvl3pPr>
            <a:lvl4pPr marL="672298" indent="0">
              <a:buNone/>
              <a:defRPr/>
            </a:lvl4pPr>
            <a:lvl5pPr marL="896397"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3111988483"/>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userDrawn="1">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guide id="31" pos="3840" userDrawn="1">
          <p15:clr>
            <a:srgbClr val="5ACBF0"/>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55996" y="2158886"/>
            <a:ext cx="3618381" cy="2540231"/>
          </a:xfrm>
          <a:blipFill>
            <a:blip r:embed="rId2" cstate="email">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12" name="Picture Placeholder 10"/>
          <p:cNvSpPr>
            <a:spLocks noGrp="1"/>
          </p:cNvSpPr>
          <p:nvPr>
            <p:ph type="pic" sz="quarter" idx="15"/>
          </p:nvPr>
        </p:nvSpPr>
        <p:spPr>
          <a:xfrm>
            <a:off x="4303152" y="2158886"/>
            <a:ext cx="3607487" cy="2540231"/>
          </a:xfrm>
          <a:blipFill>
            <a:blip r:embed="rId3" cstate="email">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13" name="Picture Placeholder 10"/>
          <p:cNvSpPr>
            <a:spLocks noGrp="1"/>
          </p:cNvSpPr>
          <p:nvPr>
            <p:ph type="pic" sz="quarter" idx="16"/>
          </p:nvPr>
        </p:nvSpPr>
        <p:spPr>
          <a:xfrm>
            <a:off x="8139413" y="2158886"/>
            <a:ext cx="3623050" cy="2540231"/>
          </a:xfrm>
          <a:blipFill>
            <a:blip r:embed="rId4" cstate="email">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Photo layout 2</a:t>
            </a:r>
          </a:p>
        </p:txBody>
      </p:sp>
      <p:sp>
        <p:nvSpPr>
          <p:cNvPr id="5" name="Text Placeholder 4"/>
          <p:cNvSpPr>
            <a:spLocks noGrp="1"/>
          </p:cNvSpPr>
          <p:nvPr>
            <p:ph type="body" sz="quarter" idx="11" hasCustomPrompt="1"/>
          </p:nvPr>
        </p:nvSpPr>
        <p:spPr>
          <a:xfrm>
            <a:off x="455996" y="4927922"/>
            <a:ext cx="3618381" cy="120122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00040" y="4927922"/>
            <a:ext cx="3618381" cy="120122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2"/>
            <a:ext cx="3618381" cy="120122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4" name="Footer Placeholder 14">
            <a:extLst>
              <a:ext uri="{FF2B5EF4-FFF2-40B4-BE49-F238E27FC236}">
                <a16:creationId xmlns:a16="http://schemas.microsoft.com/office/drawing/2014/main" id="{3B5B741A-7576-5149-903B-7C99768D88C1}"/>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909120900"/>
      </p:ext>
    </p:extLst>
  </p:cSld>
  <p:clrMapOvr>
    <a:masterClrMapping/>
  </p:clrMapOvr>
  <p:transition>
    <p:fade/>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444775" y="418151"/>
            <a:ext cx="7747227" cy="6439851"/>
          </a:xfrm>
          <a:prstGeom prst="rect">
            <a:avLst/>
          </a:prstGeom>
        </p:spPr>
      </p:pic>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55996" y="1922803"/>
            <a:ext cx="4758211" cy="603538"/>
          </a:xfrm>
        </p:spPr>
        <p:txBody>
          <a:bodyPr wrap="square" lIns="0" tIns="0" rIns="0" bIns="0">
            <a:spAutoFit/>
          </a:bodyPr>
          <a:lstStyle>
            <a:lvl1pPr marL="0" indent="0">
              <a:lnSpc>
                <a:spcPts val="2353"/>
              </a:lnSpc>
              <a:buNone/>
              <a:defRPr sz="1961" b="0" i="0">
                <a:solidFill>
                  <a:schemeClr val="tx1"/>
                </a:solidFill>
                <a:latin typeface="+mn-lt"/>
              </a:defRPr>
            </a:lvl1pPr>
            <a:lvl2pPr marL="224100" indent="0">
              <a:buNone/>
              <a:defRPr/>
            </a:lvl2pPr>
            <a:lvl3pPr marL="448198" indent="0">
              <a:buNone/>
              <a:defRPr/>
            </a:lvl3pPr>
            <a:lvl4pPr marL="672298" indent="0">
              <a:buNone/>
              <a:defRPr/>
            </a:lvl4pPr>
            <a:lvl5pPr marL="896397"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7"/>
            <a:ext cx="4758210" cy="2521268"/>
          </a:xfrm>
        </p:spPr>
        <p:txBody>
          <a:bodyPr lIns="0" tIns="0" rIns="0" bIns="0"/>
          <a:lstStyle>
            <a:lvl1pPr marL="280124" indent="-280124">
              <a:lnSpc>
                <a:spcPts val="1765"/>
              </a:lnSpc>
              <a:spcBef>
                <a:spcPts val="0"/>
              </a:spcBef>
              <a:buFont typeface="Arial" panose="020B0604020202020204" pitchFamily="34" charset="0"/>
              <a:buChar char="•"/>
              <a:defRPr sz="1372" b="0" i="0" spc="0">
                <a:solidFill>
                  <a:schemeClr val="tx1"/>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421010"/>
            <a:ext cx="5834041" cy="546753"/>
          </a:xfrm>
        </p:spPr>
        <p:txBody>
          <a:bodyPr anchor="ctr" anchorCtr="0"/>
          <a:lstStyle>
            <a:lvl1pPr algn="ctr">
              <a:defRPr/>
            </a:lvl1pPr>
          </a:lstStyle>
          <a:p>
            <a:r>
              <a:rPr lang="en-US"/>
              <a:t>Click icon to add picture</a:t>
            </a:r>
          </a:p>
        </p:txBody>
      </p:sp>
      <p:sp>
        <p:nvSpPr>
          <p:cNvPr id="8" name="Footer Placeholder 14">
            <a:extLst>
              <a:ext uri="{FF2B5EF4-FFF2-40B4-BE49-F238E27FC236}">
                <a16:creationId xmlns:a16="http://schemas.microsoft.com/office/drawing/2014/main" id="{91B60D61-6FC1-0E45-8A2E-51410A6C6305}"/>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769599933"/>
      </p:ext>
    </p:extLst>
  </p:cSld>
  <p:clrMapOvr>
    <a:masterClrMapping/>
  </p:clrMapOvr>
  <p:transition>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444775" y="418151"/>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421010"/>
            <a:ext cx="5834041" cy="546753"/>
          </a:xfrm>
        </p:spPr>
        <p:txBody>
          <a:bodyPr anchor="ctr" anchorCtr="0"/>
          <a:lstStyle>
            <a:lvl1pPr algn="ctr">
              <a:defRPr/>
            </a:lvl1pPr>
          </a:lstStyle>
          <a:p>
            <a:r>
              <a:rPr lang="en-US"/>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Device layout 2: two columns</a:t>
            </a:r>
          </a:p>
        </p:txBody>
      </p:sp>
      <p:sp>
        <p:nvSpPr>
          <p:cNvPr id="10" name="Footer Placeholder 14">
            <a:extLst>
              <a:ext uri="{FF2B5EF4-FFF2-40B4-BE49-F238E27FC236}">
                <a16:creationId xmlns:a16="http://schemas.microsoft.com/office/drawing/2014/main" id="{E48FC59D-3F2F-9746-A309-EDC9968BC4CC}"/>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683204002"/>
      </p:ext>
    </p:extLst>
  </p:cSld>
  <p:clrMapOvr>
    <a:masterClrMapping/>
  </p:clrMapOvr>
  <p:transition>
    <p:fade/>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88255"/>
            <a:ext cx="7678751" cy="546753"/>
          </a:xfrm>
        </p:spPr>
        <p:txBody>
          <a:bodyPr anchor="ctr" anchorCtr="0"/>
          <a:lstStyle>
            <a:lvl1pPr algn="ctr">
              <a:defRPr/>
            </a:lvl1pPr>
          </a:lstStyle>
          <a:p>
            <a:r>
              <a:rPr lang="en-US"/>
              <a:t>Click icon to add picture</a:t>
            </a:r>
          </a:p>
        </p:txBody>
      </p:sp>
      <p:sp>
        <p:nvSpPr>
          <p:cNvPr id="6" name="Footer Placeholder 14">
            <a:extLst>
              <a:ext uri="{FF2B5EF4-FFF2-40B4-BE49-F238E27FC236}">
                <a16:creationId xmlns:a16="http://schemas.microsoft.com/office/drawing/2014/main" id="{C171A6F7-E2D5-4545-B545-35D9AA4D1332}"/>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615462854"/>
      </p:ext>
    </p:extLst>
  </p:cSld>
  <p:clrMapOvr>
    <a:masterClrMapping/>
  </p:clrMapOvr>
  <p:transition>
    <p:fade/>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7" y="1950781"/>
            <a:ext cx="3618377" cy="3534843"/>
          </a:xfrm>
        </p:spPr>
        <p:txBody>
          <a:bodyPr anchor="ctr">
            <a:noAutofit/>
          </a:bodyPr>
          <a:lstStyle>
            <a:lvl1pPr marL="0" indent="0" algn="ctr">
              <a:buNone/>
              <a:defRPr sz="2353"/>
            </a:lvl1pPr>
          </a:lstStyle>
          <a:p>
            <a:r>
              <a:rPr lang="en-US"/>
              <a:t>Click icon to add chart</a:t>
            </a: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Chart examples</a:t>
            </a:r>
          </a:p>
        </p:txBody>
      </p:sp>
      <p:sp>
        <p:nvSpPr>
          <p:cNvPr id="9" name="Text Placeholder 4"/>
          <p:cNvSpPr>
            <a:spLocks noGrp="1"/>
          </p:cNvSpPr>
          <p:nvPr>
            <p:ph type="body" sz="quarter" idx="12" hasCustomPrompt="1"/>
          </p:nvPr>
        </p:nvSpPr>
        <p:spPr>
          <a:xfrm>
            <a:off x="455993" y="5857162"/>
            <a:ext cx="3618381" cy="301770"/>
          </a:xfrm>
        </p:spPr>
        <p:txBody>
          <a:bodyPr lIns="0" tIns="0" rIns="0" bIns="0"/>
          <a:lstStyle>
            <a:lvl1pPr marL="0" indent="0">
              <a:lnSpc>
                <a:spcPts val="1176"/>
              </a:lnSpc>
              <a:spcBef>
                <a:spcPts val="882"/>
              </a:spcBef>
              <a:buFont typeface="Arial" panose="020B0604020202020204" pitchFamily="34" charset="0"/>
              <a:buNone/>
              <a:defRPr sz="981" b="0" i="0" spc="0">
                <a:solidFill>
                  <a:schemeClr val="tx1"/>
                </a:solidFill>
                <a:latin typeface="+mn-lt"/>
              </a:defRPr>
            </a:lvl1pPr>
            <a:lvl2pPr marL="0" marR="0" indent="0" algn="l" defTabSz="914378" rtl="0" eaLnBrk="1" fontAlgn="auto" latinLnBrk="0" hangingPunct="1">
              <a:lnSpc>
                <a:spcPts val="1176"/>
              </a:lnSpc>
              <a:spcBef>
                <a:spcPts val="441"/>
              </a:spcBef>
              <a:spcAft>
                <a:spcPts val="0"/>
              </a:spcAft>
              <a:buClrTx/>
              <a:buSzPct val="90000"/>
              <a:buFont typeface="Arial" panose="020B0604020202020204" pitchFamily="34" charset="0"/>
              <a:buNone/>
              <a:tabLst/>
              <a:defRPr sz="981">
                <a:solidFill>
                  <a:schemeClr val="tx1"/>
                </a:solidFill>
              </a:defRPr>
            </a:lvl2pPr>
            <a:lvl3pPr marL="448198" indent="0">
              <a:buNone/>
              <a:defRPr/>
            </a:lvl3pPr>
            <a:lvl4pPr marL="672298" indent="0">
              <a:buNone/>
              <a:defRPr/>
            </a:lvl4pPr>
            <a:lvl5pPr marL="896397"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3" y="5857162"/>
            <a:ext cx="3607487" cy="297774"/>
          </a:xfrm>
        </p:spPr>
        <p:txBody>
          <a:bodyPr vert="horz" wrap="square" lIns="0" tIns="0" rIns="0" bIns="0" rtlCol="0">
            <a:spAutoFit/>
          </a:bodyPr>
          <a:lstStyle>
            <a:lvl1pPr>
              <a:tabLst/>
              <a:defRPr lang="en-US" sz="981"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3" y="1950781"/>
            <a:ext cx="3607487" cy="3534843"/>
          </a:xfrm>
        </p:spPr>
        <p:txBody>
          <a:bodyPr anchor="ctr">
            <a:noAutofit/>
          </a:bodyPr>
          <a:lstStyle>
            <a:lvl1pPr marL="0" indent="0" algn="ctr">
              <a:buNone/>
              <a:defRPr sz="2353"/>
            </a:lvl1pPr>
          </a:lstStyle>
          <a:p>
            <a:r>
              <a:rPr lang="en-US"/>
              <a:t>Click icon to add chart</a:t>
            </a:r>
          </a:p>
        </p:txBody>
      </p:sp>
      <p:sp>
        <p:nvSpPr>
          <p:cNvPr id="21" name="Chart Placeholder 6"/>
          <p:cNvSpPr>
            <a:spLocks noGrp="1"/>
          </p:cNvSpPr>
          <p:nvPr>
            <p:ph type="chart" sz="quarter" idx="23"/>
          </p:nvPr>
        </p:nvSpPr>
        <p:spPr>
          <a:xfrm>
            <a:off x="8139413" y="1950781"/>
            <a:ext cx="3623051" cy="3534843"/>
          </a:xfrm>
        </p:spPr>
        <p:txBody>
          <a:bodyPr anchor="ctr">
            <a:noAutofit/>
          </a:bodyPr>
          <a:lstStyle>
            <a:lvl1pPr marL="0" indent="0" algn="ctr">
              <a:buNone/>
              <a:defRPr sz="2353"/>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2"/>
            <a:ext cx="3629278" cy="243143"/>
          </a:xfrm>
        </p:spPr>
        <p:txBody>
          <a:bodyPr tIns="0"/>
          <a:lstStyle>
            <a:lvl1pPr>
              <a:defRPr lang="en-US" sz="981" b="1" kern="1200" spc="0" dirty="0" smtClean="0">
                <a:solidFill>
                  <a:schemeClr val="tx1"/>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2"/>
            <a:ext cx="3629278" cy="243143"/>
          </a:xfrm>
        </p:spPr>
        <p:txBody>
          <a:bodyPr tIns="0"/>
          <a:lstStyle>
            <a:lvl1pPr>
              <a:defRPr lang="en-US" sz="981" b="1" kern="1200" spc="0" dirty="0" smtClean="0">
                <a:solidFill>
                  <a:schemeClr val="tx1"/>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2"/>
            <a:ext cx="3629278" cy="243143"/>
          </a:xfrm>
        </p:spPr>
        <p:txBody>
          <a:bodyPr tIns="0"/>
          <a:lstStyle>
            <a:lvl1pPr>
              <a:defRPr lang="en-US" sz="981" b="1" kern="1200" spc="0" dirty="0" smtClean="0">
                <a:solidFill>
                  <a:schemeClr val="tx1"/>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4" y="5857162"/>
            <a:ext cx="3607487" cy="297774"/>
          </a:xfrm>
        </p:spPr>
        <p:txBody>
          <a:bodyPr vert="horz" wrap="square" lIns="0" tIns="0" rIns="0" bIns="0" rtlCol="0">
            <a:spAutoFit/>
          </a:bodyPr>
          <a:lstStyle>
            <a:lvl1pPr>
              <a:tabLst/>
              <a:defRPr lang="en-US" sz="981"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3" name="Footer Placeholder 14">
            <a:extLst>
              <a:ext uri="{FF2B5EF4-FFF2-40B4-BE49-F238E27FC236}">
                <a16:creationId xmlns:a16="http://schemas.microsoft.com/office/drawing/2014/main" id="{592F5440-0E12-0F44-ACE7-3C2064AE32D5}"/>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345405429"/>
      </p:ext>
    </p:extLst>
  </p:cSld>
  <p:clrMapOvr>
    <a:masterClrMapping/>
  </p:clrMapOvr>
  <p:transition>
    <p:fade/>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Table styling</a:t>
            </a:r>
          </a:p>
        </p:txBody>
      </p:sp>
      <p:sp>
        <p:nvSpPr>
          <p:cNvPr id="4" name="Table Placeholder 3"/>
          <p:cNvSpPr>
            <a:spLocks noGrp="1"/>
          </p:cNvSpPr>
          <p:nvPr>
            <p:ph type="tbl" sz="quarter" idx="10"/>
          </p:nvPr>
        </p:nvSpPr>
        <p:spPr>
          <a:xfrm>
            <a:off x="455996" y="3924853"/>
            <a:ext cx="11306469" cy="546753"/>
          </a:xfrm>
        </p:spPr>
        <p:txBody>
          <a:bodyPr anchor="ctr" anchorCtr="0"/>
          <a:lstStyle>
            <a:lvl1pPr algn="ctr">
              <a:defRPr/>
            </a:lvl1pPr>
          </a:lstStyle>
          <a:p>
            <a:r>
              <a:rPr lang="en-US"/>
              <a:t>Click icon to add table</a:t>
            </a:r>
          </a:p>
        </p:txBody>
      </p:sp>
      <p:sp>
        <p:nvSpPr>
          <p:cNvPr id="6" name="Footer Placeholder 14">
            <a:extLst>
              <a:ext uri="{FF2B5EF4-FFF2-40B4-BE49-F238E27FC236}">
                <a16:creationId xmlns:a16="http://schemas.microsoft.com/office/drawing/2014/main" id="{8FFE576D-7F23-5D49-98BE-F31E6740176A}"/>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6131469"/>
      </p:ext>
    </p:extLst>
  </p:cSld>
  <p:clrMapOvr>
    <a:masterClrMapping/>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0" y="645119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35" eaLnBrk="0" hangingPunct="0"/>
            <a:r>
              <a:rPr lang="en-US" sz="686">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8"/>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6" name="MS logo white - EMF" descr="Microsoft logo white text version">
            <a:extLst>
              <a:ext uri="{FF2B5EF4-FFF2-40B4-BE49-F238E27FC236}">
                <a16:creationId xmlns:a16="http://schemas.microsoft.com/office/drawing/2014/main" id="{0E2DB0A1-8783-4E58-91BB-C82D982EC565}"/>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white">
          <a:xfrm>
            <a:off x="584200" y="585788"/>
            <a:ext cx="1366245" cy="292608"/>
          </a:xfrm>
          <a:prstGeom prst="rect">
            <a:avLst/>
          </a:prstGeom>
        </p:spPr>
      </p:pic>
    </p:spTree>
    <p:extLst>
      <p:ext uri="{BB962C8B-B14F-4D97-AF65-F5344CB8AC3E}">
        <p14:creationId xmlns:p14="http://schemas.microsoft.com/office/powerpoint/2010/main" val="1282529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chemeClr val="accent3"/>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8"/>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35" eaLnBrk="0" hangingPunct="0"/>
            <a:r>
              <a:rPr lang="en-US" sz="686">
                <a:solidFill>
                  <a:schemeClr val="bg1"/>
                </a:solidFill>
                <a:cs typeface="Segoe UI" pitchFamily="34" charset="0"/>
              </a:rPr>
              <a:t>© Copyright Microsoft Corporation. All rights reserved. </a:t>
            </a:r>
          </a:p>
        </p:txBody>
      </p:sp>
      <p:pic>
        <p:nvPicPr>
          <p:cNvPr id="7" name="MS logo white - EMF" descr="Microsoft logo white text version">
            <a:extLst>
              <a:ext uri="{FF2B5EF4-FFF2-40B4-BE49-F238E27FC236}">
                <a16:creationId xmlns:a16="http://schemas.microsoft.com/office/drawing/2014/main" id="{34CBFE1C-DB0A-4645-8A95-92089B8EA67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white">
          <a:xfrm>
            <a:off x="584200" y="585788"/>
            <a:ext cx="1366245" cy="292608"/>
          </a:xfrm>
          <a:prstGeom prst="rect">
            <a:avLst/>
          </a:prstGeom>
        </p:spPr>
      </p:pic>
    </p:spTree>
    <p:extLst>
      <p:ext uri="{BB962C8B-B14F-4D97-AF65-F5344CB8AC3E}">
        <p14:creationId xmlns:p14="http://schemas.microsoft.com/office/powerpoint/2010/main" val="26782329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74119790"/>
      </p:ext>
    </p:extLst>
  </p:cSld>
  <p:clrMapOvr>
    <a:masterClrMapping/>
  </p:clrMapOvr>
  <p:transition>
    <p:fade/>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8"/>
            <a:ext cx="11653523" cy="2296783"/>
          </a:xfrm>
          <a:prstGeom prst="rect">
            <a:avLst/>
          </a:prstGeom>
        </p:spPr>
        <p:txBody>
          <a:bodyPr/>
          <a:lstStyle>
            <a:lvl1pPr marL="284793" indent="-284793">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8" indent="-275457">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41" indent="-284793">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41" indent="-22410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40" indent="-224100">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1094423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Header Background 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1109616-29F5-2A48-AD26-C036688E660A}"/>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844675"/>
            <a:ext cx="11018838" cy="4424363"/>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589192910"/>
      </p:ext>
    </p:extLst>
  </p:cSld>
  <p:clrMapOvr>
    <a:masterClrMapping/>
  </p:clrMapOvr>
  <p:transition>
    <p:fade/>
  </p:transition>
  <p:extLst>
    <p:ext uri="{DCECCB84-F9BA-43D5-87BE-67443E8EF086}">
      <p15:sldGuideLst xmlns:p15="http://schemas.microsoft.com/office/powerpoint/2012/main">
        <p15:guide id="2" orient="horz" pos="1162" userDrawn="1">
          <p15:clr>
            <a:srgbClr val="5ACBF0"/>
          </p15:clr>
        </p15:guide>
        <p15:guide id="3" orient="horz" pos="288">
          <p15:clr>
            <a:srgbClr val="5ACBF0"/>
          </p15:clr>
        </p15:guide>
        <p15:guide id="5" orient="horz" pos="904">
          <p15:clr>
            <a:srgbClr val="5ACBF0"/>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8"/>
            <a:ext cx="11653523" cy="2396047"/>
          </a:xfrm>
          <a:prstGeom prst="rect">
            <a:avLst/>
          </a:prstGeom>
        </p:spPr>
        <p:txBody>
          <a:bodyPr/>
          <a:lstStyle>
            <a:lvl1pPr marL="284793" indent="-284793">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8" indent="-275457">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41" indent="-284793">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41" indent="-22410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40" indent="-224100">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6654413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3"/>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74706755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userDrawn="1">
  <p:cSld name="1_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1168944"/>
            <a:ext cx="3618381" cy="899665"/>
          </a:xfrm>
          <a:prstGeom prst="rect">
            <a:avLst/>
          </a:prstGeom>
        </p:spPr>
        <p:txBody>
          <a:bodyPr lIns="0" tIns="0" rIns="0" bIns="0"/>
          <a:lstStyle>
            <a:lvl1pPr>
              <a:defRPr sz="1765"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29844" y="1168944"/>
            <a:ext cx="547437" cy="3786998"/>
          </a:xfrm>
          <a:prstGeom prst="rect">
            <a:avLst/>
          </a:prstGeom>
        </p:spPr>
        <p:txBody>
          <a:bodyPr wrap="square" lIns="0" tIns="0" rIns="0" bIns="0">
            <a:noAutofit/>
          </a:bodyPr>
          <a:lstStyle>
            <a:lvl1pPr marL="0" indent="0" defTabSz="507233">
              <a:spcAft>
                <a:spcPts val="490"/>
              </a:spcAft>
              <a:buNone/>
              <a:defRPr sz="1765" spc="0" baseline="0">
                <a:solidFill>
                  <a:schemeClr val="tx2"/>
                </a:solidFill>
              </a:defRPr>
            </a:lvl1pPr>
            <a:lvl2pPr marL="224054" indent="0">
              <a:buNone/>
              <a:defRPr sz="1765"/>
            </a:lvl2pPr>
            <a:lvl3pPr marL="448107" indent="0">
              <a:buNone/>
              <a:defRPr sz="1765"/>
            </a:lvl3pPr>
            <a:lvl4pPr marL="672161" indent="0">
              <a:buNone/>
              <a:defRPr sz="1765"/>
            </a:lvl4pPr>
            <a:lvl5pPr marL="896214" indent="0">
              <a:buNone/>
              <a:defRPr sz="1765"/>
            </a:lvl5pPr>
          </a:lstStyle>
          <a:p>
            <a:pPr lvl="0"/>
            <a:r>
              <a:rPr lang="en-US"/>
              <a:t>##</a:t>
            </a:r>
            <a:br>
              <a:rPr lang="en-US"/>
            </a:br>
            <a:r>
              <a:rPr lang="en-US"/>
              <a:t>##</a:t>
            </a:r>
            <a:br>
              <a:rPr lang="en-US"/>
            </a:br>
            <a:r>
              <a:rPr lang="en-US"/>
              <a:t>##</a:t>
            </a:r>
            <a:br>
              <a:rPr lang="en-US"/>
            </a:br>
            <a:r>
              <a:rPr lang="en-US"/>
              <a:t>##</a:t>
            </a:r>
            <a:br>
              <a:rPr lang="en-US"/>
            </a:br>
            <a:r>
              <a:rPr lang="en-US"/>
              <a:t>##</a:t>
            </a:r>
          </a:p>
        </p:txBody>
      </p:sp>
      <p:sp>
        <p:nvSpPr>
          <p:cNvPr id="11" name="Text Placeholder 3">
            <a:extLst>
              <a:ext uri="{FF2B5EF4-FFF2-40B4-BE49-F238E27FC236}">
                <a16:creationId xmlns:a16="http://schemas.microsoft.com/office/drawing/2014/main" id="{FF941B29-79EC-DD49-A767-757BAE16FCDB}"/>
              </a:ext>
            </a:extLst>
          </p:cNvPr>
          <p:cNvSpPr>
            <a:spLocks noGrp="1"/>
          </p:cNvSpPr>
          <p:nvPr>
            <p:ph type="body" sz="quarter" idx="11" hasCustomPrompt="1"/>
          </p:nvPr>
        </p:nvSpPr>
        <p:spPr>
          <a:xfrm>
            <a:off x="6777281" y="1168943"/>
            <a:ext cx="3290380" cy="3786998"/>
          </a:xfrm>
          <a:prstGeom prst="rect">
            <a:avLst/>
          </a:prstGeom>
        </p:spPr>
        <p:txBody>
          <a:bodyPr wrap="square" lIns="0" tIns="0" rIns="0" bIns="0">
            <a:noAutofit/>
          </a:bodyPr>
          <a:lstStyle>
            <a:lvl1pPr marL="0" indent="0" defTabSz="507233">
              <a:spcAft>
                <a:spcPts val="490"/>
              </a:spcAft>
              <a:buNone/>
              <a:defRPr sz="1765" spc="0" baseline="0">
                <a:solidFill>
                  <a:srgbClr val="000000"/>
                </a:solidFill>
              </a:defRPr>
            </a:lvl1pPr>
            <a:lvl2pPr marL="224054" indent="0">
              <a:buNone/>
              <a:defRPr sz="1765"/>
            </a:lvl2pPr>
            <a:lvl3pPr marL="448107" indent="0">
              <a:buNone/>
              <a:defRPr sz="1765"/>
            </a:lvl3pPr>
            <a:lvl4pPr marL="672161" indent="0">
              <a:buNone/>
              <a:defRPr sz="1765"/>
            </a:lvl4pPr>
            <a:lvl5pPr marL="896214" indent="0">
              <a:buNone/>
              <a:defRPr sz="1765"/>
            </a:lvl5pPr>
          </a:lstStyle>
          <a:p>
            <a:pPr lvl="0"/>
            <a:r>
              <a:rPr lang="en-US"/>
              <a:t>Section Title</a:t>
            </a:r>
            <a:br>
              <a:rPr lang="en-US"/>
            </a:br>
            <a:r>
              <a:rPr lang="en-US"/>
              <a:t>Section Title</a:t>
            </a:r>
            <a:br>
              <a:rPr lang="en-US"/>
            </a:br>
            <a:r>
              <a:rPr lang="en-US"/>
              <a:t>Section Title</a:t>
            </a:r>
            <a:br>
              <a:rPr lang="en-US"/>
            </a:br>
            <a:r>
              <a:rPr lang="en-US"/>
              <a:t>Section Title</a:t>
            </a:r>
            <a:br>
              <a:rPr lang="en-US"/>
            </a:br>
            <a:r>
              <a:rPr lang="en-US"/>
              <a:t>Section Title</a:t>
            </a:r>
          </a:p>
        </p:txBody>
      </p:sp>
    </p:spTree>
    <p:extLst>
      <p:ext uri="{BB962C8B-B14F-4D97-AF65-F5344CB8AC3E}">
        <p14:creationId xmlns:p14="http://schemas.microsoft.com/office/powerpoint/2010/main" val="2475217770"/>
      </p:ext>
    </p:extLst>
  </p:cSld>
  <p:clrMapOvr>
    <a:masterClrMapping/>
  </p:clrMapOvr>
  <p:transition>
    <p:fade/>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userDrawn="1">
  <p:cSld name="Closing slide 2">
    <p:bg>
      <p:bgPr>
        <a:solidFill>
          <a:srgbClr val="000000"/>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6" y="1845278"/>
            <a:ext cx="7454644" cy="1473396"/>
          </a:xfrm>
          <a:prstGeom prst="rect">
            <a:avLst/>
          </a:prstGeom>
          <a:noFill/>
        </p:spPr>
        <p:txBody>
          <a:bodyPr lIns="0" tIns="0" rIns="0" bIns="0" anchor="t" anchorCtr="0"/>
          <a:lstStyle>
            <a:lvl1pPr>
              <a:lnSpc>
                <a:spcPct val="100000"/>
              </a:lnSpc>
              <a:spcAft>
                <a:spcPts val="1273"/>
              </a:spcAft>
              <a:defRPr sz="2549" spc="-49" baseline="0">
                <a:solidFill>
                  <a:schemeClr val="bg1"/>
                </a:soli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DC1F9C5D-BBFD-AE42-A1D5-DA2C27C2E90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54171" y="439310"/>
            <a:ext cx="1335673" cy="190278"/>
          </a:xfrm>
          <a:prstGeom prst="rect">
            <a:avLst/>
          </a:prstGeom>
        </p:spPr>
      </p:pic>
    </p:spTree>
    <p:extLst>
      <p:ext uri="{BB962C8B-B14F-4D97-AF65-F5344CB8AC3E}">
        <p14:creationId xmlns:p14="http://schemas.microsoft.com/office/powerpoint/2010/main" val="39186145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4.xml><?xml version="1.0" encoding="utf-8"?>
<p:sldLayout xmlns:a="http://schemas.openxmlformats.org/drawingml/2006/main" xmlns:r="http://schemas.openxmlformats.org/officeDocument/2006/relationships" xmlns:p="http://schemas.openxmlformats.org/presentationml/2006/main"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1593780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25.xml><?xml version="1.0" encoding="utf-8"?>
<p:sldLayout xmlns:a="http://schemas.openxmlformats.org/drawingml/2006/main" xmlns:r="http://schemas.openxmlformats.org/officeDocument/2006/relationships" xmlns:p="http://schemas.openxmlformats.org/presentationml/2006/main" userDrawn="1">
  <p:cSld name="2_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4424" y="1168944"/>
            <a:ext cx="3618381" cy="899665"/>
          </a:xfrm>
          <a:prstGeom prst="rect">
            <a:avLst/>
          </a:prstGeom>
        </p:spPr>
        <p:txBody>
          <a:bodyPr lIns="0" tIns="0" rIns="0" bIns="0"/>
          <a:lstStyle>
            <a:lvl1pPr>
              <a:defRPr sz="1765"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096000" y="1168944"/>
            <a:ext cx="547437" cy="3786998"/>
          </a:xfrm>
          <a:prstGeom prst="rect">
            <a:avLst/>
          </a:prstGeom>
        </p:spPr>
        <p:txBody>
          <a:bodyPr wrap="square" lIns="0" tIns="0" rIns="0" bIns="0">
            <a:noAutofit/>
          </a:bodyPr>
          <a:lstStyle>
            <a:lvl1pPr marL="0" indent="0" defTabSz="507336">
              <a:spcAft>
                <a:spcPts val="490"/>
              </a:spcAft>
              <a:buNone/>
              <a:defRPr sz="1765" spc="0" baseline="0">
                <a:solidFill>
                  <a:schemeClr val="tx2"/>
                </a:solidFill>
              </a:defRPr>
            </a:lvl1pPr>
            <a:lvl2pPr marL="224100" indent="0">
              <a:buNone/>
              <a:defRPr sz="1765"/>
            </a:lvl2pPr>
            <a:lvl3pPr marL="448198" indent="0">
              <a:buNone/>
              <a:defRPr sz="1765"/>
            </a:lvl3pPr>
            <a:lvl4pPr marL="672298" indent="0">
              <a:buNone/>
              <a:defRPr sz="1765"/>
            </a:lvl4pPr>
            <a:lvl5pPr marL="896397" indent="0">
              <a:buNone/>
              <a:defRPr sz="1765"/>
            </a:lvl5pPr>
          </a:lstStyle>
          <a:p>
            <a:pPr lvl="0"/>
            <a:r>
              <a:rPr lang="en-US"/>
              <a:t>##</a:t>
            </a:r>
            <a:br>
              <a:rPr lang="en-US"/>
            </a:br>
            <a:r>
              <a:rPr lang="en-US"/>
              <a:t>##</a:t>
            </a:r>
            <a:br>
              <a:rPr lang="en-US"/>
            </a:br>
            <a:r>
              <a:rPr lang="en-US"/>
              <a:t>##</a:t>
            </a:r>
            <a:br>
              <a:rPr lang="en-US"/>
            </a:br>
            <a:r>
              <a:rPr lang="en-US"/>
              <a:t>##</a:t>
            </a:r>
            <a:br>
              <a:rPr lang="en-US"/>
            </a:br>
            <a:r>
              <a:rPr lang="en-US"/>
              <a:t>##</a:t>
            </a:r>
          </a:p>
        </p:txBody>
      </p:sp>
      <p:sp>
        <p:nvSpPr>
          <p:cNvPr id="11" name="Text Placeholder 3">
            <a:extLst>
              <a:ext uri="{FF2B5EF4-FFF2-40B4-BE49-F238E27FC236}">
                <a16:creationId xmlns:a16="http://schemas.microsoft.com/office/drawing/2014/main" id="{FF941B29-79EC-DD49-A767-757BAE16FCDB}"/>
              </a:ext>
            </a:extLst>
          </p:cNvPr>
          <p:cNvSpPr>
            <a:spLocks noGrp="1"/>
          </p:cNvSpPr>
          <p:nvPr>
            <p:ph type="body" sz="quarter" idx="11" hasCustomPrompt="1"/>
          </p:nvPr>
        </p:nvSpPr>
        <p:spPr>
          <a:xfrm>
            <a:off x="6643436" y="1168943"/>
            <a:ext cx="3290380" cy="3786998"/>
          </a:xfrm>
          <a:prstGeom prst="rect">
            <a:avLst/>
          </a:prstGeom>
        </p:spPr>
        <p:txBody>
          <a:bodyPr wrap="square" lIns="0" tIns="0" rIns="0" bIns="0">
            <a:noAutofit/>
          </a:bodyPr>
          <a:lstStyle>
            <a:lvl1pPr marL="0" indent="0" defTabSz="507336">
              <a:spcAft>
                <a:spcPts val="490"/>
              </a:spcAft>
              <a:buNone/>
              <a:defRPr sz="1765" spc="0" baseline="0">
                <a:solidFill>
                  <a:srgbClr val="000000"/>
                </a:solidFill>
              </a:defRPr>
            </a:lvl1pPr>
            <a:lvl2pPr marL="224100" indent="0">
              <a:buNone/>
              <a:defRPr sz="1765"/>
            </a:lvl2pPr>
            <a:lvl3pPr marL="448198" indent="0">
              <a:buNone/>
              <a:defRPr sz="1765"/>
            </a:lvl3pPr>
            <a:lvl4pPr marL="672298" indent="0">
              <a:buNone/>
              <a:defRPr sz="1765"/>
            </a:lvl4pPr>
            <a:lvl5pPr marL="896397" indent="0">
              <a:buNone/>
              <a:defRPr sz="1765"/>
            </a:lvl5pPr>
          </a:lstStyle>
          <a:p>
            <a:pPr lvl="0"/>
            <a:r>
              <a:rPr lang="en-US"/>
              <a:t>Section Title</a:t>
            </a:r>
            <a:br>
              <a:rPr lang="en-US"/>
            </a:br>
            <a:r>
              <a:rPr lang="en-US"/>
              <a:t>Section Title</a:t>
            </a:r>
            <a:br>
              <a:rPr lang="en-US"/>
            </a:br>
            <a:r>
              <a:rPr lang="en-US"/>
              <a:t>Section Title</a:t>
            </a:r>
            <a:br>
              <a:rPr lang="en-US"/>
            </a:br>
            <a:r>
              <a:rPr lang="en-US"/>
              <a:t>Section Title</a:t>
            </a:r>
            <a:br>
              <a:rPr lang="en-US"/>
            </a:br>
            <a:r>
              <a:rPr lang="en-US"/>
              <a:t>Section Title</a:t>
            </a:r>
          </a:p>
        </p:txBody>
      </p:sp>
    </p:spTree>
    <p:extLst>
      <p:ext uri="{BB962C8B-B14F-4D97-AF65-F5344CB8AC3E}">
        <p14:creationId xmlns:p14="http://schemas.microsoft.com/office/powerpoint/2010/main" val="1956885155"/>
      </p:ext>
    </p:extLst>
  </p:cSld>
  <p:clrMapOvr>
    <a:masterClrMapping/>
  </p:clrMapOvr>
  <p:transition>
    <p:fade/>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28682" y="472516"/>
            <a:ext cx="1335673" cy="190278"/>
          </a:xfrm>
          <a:prstGeom prst="rect">
            <a:avLst/>
          </a:prstGeom>
        </p:spPr>
      </p:pic>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28682" y="2532448"/>
            <a:ext cx="9630389" cy="1793104"/>
          </a:xfrm>
          <a:prstGeom prst="rect">
            <a:avLst/>
          </a:prstGeom>
          <a:noFill/>
        </p:spPr>
        <p:txBody>
          <a:bodyPr lIns="0" tIns="0" rIns="0" bIns="182880" anchor="b" anchorCtr="0"/>
          <a:lstStyle>
            <a:lvl1pPr>
              <a:defRPr sz="4705" strike="noStrike" spc="-49" baseline="0">
                <a:solidFill>
                  <a:schemeClr val="tx2"/>
                </a:solidFill>
              </a:defRPr>
            </a:lvl1pPr>
          </a:lstStyle>
          <a:p>
            <a:r>
              <a:rPr lang="en-US"/>
              <a:t>Azure presentation title </a:t>
            </a:r>
            <a:br>
              <a:rPr lang="en-US"/>
            </a:br>
            <a:r>
              <a:rPr lang="en-US"/>
              <a:t>or event name</a:t>
            </a:r>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30912810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31184" y="473796"/>
            <a:ext cx="1335673" cy="190278"/>
          </a:xfrm>
          <a:prstGeom prst="rect">
            <a:avLst/>
          </a:prstGeom>
        </p:spPr>
      </p:pic>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2"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37064303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31184" y="473796"/>
            <a:ext cx="1335673" cy="190278"/>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2"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pic>
        <p:nvPicPr>
          <p:cNvPr id="2" name="Graphic 1">
            <a:extLst>
              <a:ext uri="{FF2B5EF4-FFF2-40B4-BE49-F238E27FC236}">
                <a16:creationId xmlns:a16="http://schemas.microsoft.com/office/drawing/2014/main" id="{97DB3F4D-E716-41CF-AA35-46DCDC8D6C8F}"/>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713496" y="52388"/>
            <a:ext cx="3400425" cy="6753225"/>
          </a:xfrm>
          <a:prstGeom prst="rect">
            <a:avLst/>
          </a:prstGeom>
        </p:spPr>
      </p:pic>
    </p:spTree>
    <p:extLst>
      <p:ext uri="{BB962C8B-B14F-4D97-AF65-F5344CB8AC3E}">
        <p14:creationId xmlns:p14="http://schemas.microsoft.com/office/powerpoint/2010/main" val="1326047627"/>
      </p:ext>
    </p:extLst>
  </p:cSld>
  <p:clrMapOvr>
    <a:masterClrMapping/>
  </p:clrMapOvr>
  <p:transition>
    <p:fade/>
  </p:transition>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rgbClr val="000000"/>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A0D212E3-CD68-4BBD-BB1F-3AA2725F633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713497" y="52388"/>
            <a:ext cx="3400425" cy="6753225"/>
          </a:xfrm>
          <a:prstGeom prst="rect">
            <a:avLst/>
          </a:prstGeom>
        </p:spPr>
      </p:pic>
      <p:pic>
        <p:nvPicPr>
          <p:cNvPr id="6" name="Picture 5">
            <a:extLst>
              <a:ext uri="{FF2B5EF4-FFF2-40B4-BE49-F238E27FC236}">
                <a16:creationId xmlns:a16="http://schemas.microsoft.com/office/drawing/2014/main" id="{5DEB9854-0F61-4F53-BB9B-9CE86F2DC70E}"/>
              </a:ext>
            </a:extLst>
          </p:cNvPr>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8159770" y="2323340"/>
            <a:ext cx="3255901" cy="1793105"/>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2"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E54E1245-396A-43ED-AB80-8C0D3D964876}"/>
              </a:ext>
            </a:extLst>
          </p:cNvPr>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431184" y="473796"/>
            <a:ext cx="1335673" cy="190278"/>
          </a:xfrm>
          <a:prstGeom prst="rect">
            <a:avLst/>
          </a:prstGeom>
        </p:spPr>
      </p:pic>
    </p:spTree>
    <p:extLst>
      <p:ext uri="{BB962C8B-B14F-4D97-AF65-F5344CB8AC3E}">
        <p14:creationId xmlns:p14="http://schemas.microsoft.com/office/powerpoint/2010/main" val="4008098007"/>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Header Background Two Column Bullet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D3A5130-10A1-954A-B139-8F920AB6EC86}"/>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accent3"/>
                </a:solidFill>
              </a:defRPr>
            </a:lvl1pPr>
          </a:lstStyle>
          <a:p>
            <a:r>
              <a:rPr lang="en-US"/>
              <a:t>Click to edit Master title style</a:t>
            </a:r>
            <a:endParaRPr lang="en-US" dirty="0"/>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844674"/>
            <a:ext cx="5211763"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844674"/>
            <a:ext cx="5219700"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82870302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F83EBA8-9428-5042-A6AB-BA1563CB9535}"/>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28682" y="472516"/>
            <a:ext cx="1335673" cy="190278"/>
          </a:xfrm>
          <a:prstGeom prst="rect">
            <a:avLst/>
          </a:prstGeom>
        </p:spPr>
      </p:pic>
      <p:pic>
        <p:nvPicPr>
          <p:cNvPr id="5" name="Picture 4">
            <a:extLst>
              <a:ext uri="{FF2B5EF4-FFF2-40B4-BE49-F238E27FC236}">
                <a16:creationId xmlns:a16="http://schemas.microsoft.com/office/drawing/2014/main" id="{B0419340-DB0C-B34E-84FE-2AA1A19A58C9}"/>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857617" y="0"/>
            <a:ext cx="5973790" cy="6858000"/>
          </a:xfrm>
          <a:prstGeom prst="rect">
            <a:avLst/>
          </a:prstGeom>
        </p:spPr>
      </p:pic>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42467"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539580794"/>
      </p:ext>
    </p:extLst>
  </p:cSld>
  <p:clrMapOvr>
    <a:masterClrMapping/>
  </p:clrMapOvr>
  <p:transition>
    <p:fade/>
  </p:transition>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28682"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7"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64BDF03-4137-9B4F-811A-B300BDF9B2A4}"/>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286467" y="206106"/>
            <a:ext cx="5583404" cy="6409831"/>
          </a:xfrm>
          <a:prstGeom prst="rect">
            <a:avLst/>
          </a:prstGeom>
        </p:spPr>
      </p:pic>
    </p:spTree>
    <p:extLst>
      <p:ext uri="{BB962C8B-B14F-4D97-AF65-F5344CB8AC3E}">
        <p14:creationId xmlns:p14="http://schemas.microsoft.com/office/powerpoint/2010/main" val="631835973"/>
      </p:ext>
    </p:extLst>
  </p:cSld>
  <p:clrMapOvr>
    <a:masterClrMapping/>
  </p:clrMapOvr>
  <p:transition>
    <p:fade/>
  </p:transition>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28682"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7"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8" name="Picture 7">
            <a:extLst>
              <a:ext uri="{FF2B5EF4-FFF2-40B4-BE49-F238E27FC236}">
                <a16:creationId xmlns:a16="http://schemas.microsoft.com/office/drawing/2014/main" id="{67DB9C92-5B22-1645-98AA-DEA153351D4A}"/>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445183" y="321590"/>
            <a:ext cx="5413537" cy="6214821"/>
          </a:xfrm>
          <a:prstGeom prst="rect">
            <a:avLst/>
          </a:prstGeom>
        </p:spPr>
      </p:pic>
    </p:spTree>
    <p:extLst>
      <p:ext uri="{BB962C8B-B14F-4D97-AF65-F5344CB8AC3E}">
        <p14:creationId xmlns:p14="http://schemas.microsoft.com/office/powerpoint/2010/main" val="3566007817"/>
      </p:ext>
    </p:extLst>
  </p:cSld>
  <p:clrMapOvr>
    <a:masterClrMapping/>
  </p:clrMapOvr>
  <p:transition>
    <p:fade/>
  </p:transition>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28682"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7"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7507D490-6D76-184D-B20A-2C0F2F3DD099}"/>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algn="ctr" defTabSz="914113"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9" name="Picture 8">
            <a:extLst>
              <a:ext uri="{FF2B5EF4-FFF2-40B4-BE49-F238E27FC236}">
                <a16:creationId xmlns:a16="http://schemas.microsoft.com/office/drawing/2014/main" id="{04B63C3A-8B21-B940-BD1D-D9281E6DD254}"/>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165056" y="0"/>
            <a:ext cx="5973790" cy="6858000"/>
          </a:xfrm>
          <a:prstGeom prst="rect">
            <a:avLst/>
          </a:prstGeom>
        </p:spPr>
      </p:pic>
    </p:spTree>
    <p:extLst>
      <p:ext uri="{BB962C8B-B14F-4D97-AF65-F5344CB8AC3E}">
        <p14:creationId xmlns:p14="http://schemas.microsoft.com/office/powerpoint/2010/main" val="1751631547"/>
      </p:ext>
    </p:extLst>
  </p:cSld>
  <p:clrMapOvr>
    <a:masterClrMapping/>
  </p:clrMapOvr>
  <p:transition>
    <p:fade/>
  </p:transition>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28682"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7"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D76228DA-C78B-F44C-94F8-7128E0B2D7A7}"/>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algn="ctr" defTabSz="914113"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942E84EF-6F95-A646-8F37-FD94FE907970}"/>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6111901" y="0"/>
            <a:ext cx="6080099" cy="6858000"/>
          </a:xfrm>
          <a:prstGeom prst="rect">
            <a:avLst/>
          </a:prstGeom>
        </p:spPr>
      </p:pic>
    </p:spTree>
    <p:extLst>
      <p:ext uri="{BB962C8B-B14F-4D97-AF65-F5344CB8AC3E}">
        <p14:creationId xmlns:p14="http://schemas.microsoft.com/office/powerpoint/2010/main" val="3778927694"/>
      </p:ext>
    </p:extLst>
  </p:cSld>
  <p:clrMapOvr>
    <a:masterClrMapping/>
  </p:clrMapOvr>
  <p:transition>
    <p:fade/>
  </p:transition>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Title Slide 9">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28682"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7"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01443AB1-0CDE-B44D-8883-27DEB7B914EA}"/>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algn="ctr" defTabSz="914113"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64E0159D-061E-A640-B0A5-C7A703E35A9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165056" y="0"/>
            <a:ext cx="5973790" cy="6858000"/>
          </a:xfrm>
          <a:prstGeom prst="rect">
            <a:avLst/>
          </a:prstGeom>
        </p:spPr>
      </p:pic>
    </p:spTree>
    <p:extLst>
      <p:ext uri="{BB962C8B-B14F-4D97-AF65-F5344CB8AC3E}">
        <p14:creationId xmlns:p14="http://schemas.microsoft.com/office/powerpoint/2010/main" val="167687844"/>
      </p:ext>
    </p:extLst>
  </p:cSld>
  <p:clrMapOvr>
    <a:masterClrMapping/>
  </p:clrMapOvr>
  <p:transition>
    <p:fade/>
  </p:transition>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7038" y="1168944"/>
            <a:ext cx="3618381" cy="899665"/>
          </a:xfrm>
          <a:prstGeom prst="rect">
            <a:avLst/>
          </a:prstGeom>
        </p:spPr>
        <p:txBody>
          <a:bodyPr lIns="0" tIns="0" rIns="0" bIns="0"/>
          <a:lstStyle>
            <a:lvl1pPr>
              <a:defRPr sz="1765"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00886" y="1168944"/>
            <a:ext cx="547437" cy="3786998"/>
          </a:xfrm>
          <a:prstGeom prst="rect">
            <a:avLst/>
          </a:prstGeom>
        </p:spPr>
        <p:txBody>
          <a:bodyPr wrap="square" lIns="0" tIns="0" rIns="0" bIns="0">
            <a:noAutofit/>
          </a:bodyPr>
          <a:lstStyle>
            <a:lvl1pPr marL="0" indent="0" defTabSz="507336">
              <a:spcAft>
                <a:spcPts val="490"/>
              </a:spcAft>
              <a:buNone/>
              <a:defRPr sz="1765" spc="0" baseline="0">
                <a:solidFill>
                  <a:schemeClr val="tx2"/>
                </a:solidFill>
              </a:defRPr>
            </a:lvl1pPr>
            <a:lvl2pPr marL="224100" indent="0">
              <a:buNone/>
              <a:defRPr sz="1765"/>
            </a:lvl2pPr>
            <a:lvl3pPr marL="448198" indent="0">
              <a:buNone/>
              <a:defRPr sz="1765"/>
            </a:lvl3pPr>
            <a:lvl4pPr marL="672298" indent="0">
              <a:buNone/>
              <a:defRPr sz="1765"/>
            </a:lvl4pPr>
            <a:lvl5pPr marL="896397" indent="0">
              <a:buNone/>
              <a:defRPr sz="1765"/>
            </a:lvl5pPr>
          </a:lstStyle>
          <a:p>
            <a:pPr lvl="0"/>
            <a:r>
              <a:rPr lang="en-US"/>
              <a:t>##</a:t>
            </a:r>
            <a:br>
              <a:rPr lang="en-US"/>
            </a:br>
            <a:r>
              <a:rPr lang="en-US"/>
              <a:t>##</a:t>
            </a:r>
            <a:br>
              <a:rPr lang="en-US"/>
            </a:br>
            <a:r>
              <a:rPr lang="en-US"/>
              <a:t>##</a:t>
            </a:r>
            <a:br>
              <a:rPr lang="en-US"/>
            </a:br>
            <a:r>
              <a:rPr lang="en-US"/>
              <a:t>##</a:t>
            </a:r>
            <a:br>
              <a:rPr lang="en-US"/>
            </a:br>
            <a:r>
              <a:rPr lang="en-US"/>
              <a:t>##</a:t>
            </a:r>
          </a:p>
        </p:txBody>
      </p:sp>
      <p:sp>
        <p:nvSpPr>
          <p:cNvPr id="11" name="Text Placeholder 3">
            <a:extLst>
              <a:ext uri="{FF2B5EF4-FFF2-40B4-BE49-F238E27FC236}">
                <a16:creationId xmlns:a16="http://schemas.microsoft.com/office/drawing/2014/main" id="{FF941B29-79EC-DD49-A767-757BAE16FCDB}"/>
              </a:ext>
            </a:extLst>
          </p:cNvPr>
          <p:cNvSpPr>
            <a:spLocks noGrp="1"/>
          </p:cNvSpPr>
          <p:nvPr>
            <p:ph type="body" sz="quarter" idx="11" hasCustomPrompt="1"/>
          </p:nvPr>
        </p:nvSpPr>
        <p:spPr>
          <a:xfrm>
            <a:off x="6748322" y="1168943"/>
            <a:ext cx="3290380" cy="3786998"/>
          </a:xfrm>
          <a:prstGeom prst="rect">
            <a:avLst/>
          </a:prstGeom>
        </p:spPr>
        <p:txBody>
          <a:bodyPr wrap="square" lIns="0" tIns="0" rIns="0" bIns="0">
            <a:noAutofit/>
          </a:bodyPr>
          <a:lstStyle>
            <a:lvl1pPr marL="0" indent="0" defTabSz="507336">
              <a:spcAft>
                <a:spcPts val="490"/>
              </a:spcAft>
              <a:buNone/>
              <a:defRPr sz="1765" spc="0" baseline="0">
                <a:solidFill>
                  <a:srgbClr val="000000"/>
                </a:solidFill>
              </a:defRPr>
            </a:lvl1pPr>
            <a:lvl2pPr marL="224100" indent="0">
              <a:buNone/>
              <a:defRPr sz="1765"/>
            </a:lvl2pPr>
            <a:lvl3pPr marL="448198" indent="0">
              <a:buNone/>
              <a:defRPr sz="1765"/>
            </a:lvl3pPr>
            <a:lvl4pPr marL="672298" indent="0">
              <a:buNone/>
              <a:defRPr sz="1765"/>
            </a:lvl4pPr>
            <a:lvl5pPr marL="896397" indent="0">
              <a:buNone/>
              <a:defRPr sz="1765"/>
            </a:lvl5pPr>
          </a:lstStyle>
          <a:p>
            <a:pPr lvl="0"/>
            <a:r>
              <a:rPr lang="en-US"/>
              <a:t>Section Title</a:t>
            </a:r>
            <a:br>
              <a:rPr lang="en-US"/>
            </a:br>
            <a:r>
              <a:rPr lang="en-US"/>
              <a:t>Section Title</a:t>
            </a:r>
            <a:br>
              <a:rPr lang="en-US"/>
            </a:br>
            <a:r>
              <a:rPr lang="en-US"/>
              <a:t>Section Title</a:t>
            </a:r>
            <a:br>
              <a:rPr lang="en-US"/>
            </a:br>
            <a:r>
              <a:rPr lang="en-US"/>
              <a:t>Section Title</a:t>
            </a:r>
            <a:br>
              <a:rPr lang="en-US"/>
            </a:br>
            <a:r>
              <a:rPr lang="en-US"/>
              <a:t>Section Title</a:t>
            </a:r>
          </a:p>
        </p:txBody>
      </p:sp>
    </p:spTree>
    <p:extLst>
      <p:ext uri="{BB962C8B-B14F-4D97-AF65-F5344CB8AC3E}">
        <p14:creationId xmlns:p14="http://schemas.microsoft.com/office/powerpoint/2010/main" val="222177601"/>
      </p:ext>
    </p:extLst>
  </p:cSld>
  <p:clrMapOvr>
    <a:masterClrMapping/>
  </p:clrMapOvr>
  <p:transition>
    <p:fade/>
  </p:transition>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455996" y="1922801"/>
            <a:ext cx="11306469" cy="307777"/>
          </a:xfrm>
          <a:prstGeom prst="rect">
            <a:avLst/>
          </a:prstGeom>
        </p:spPr>
        <p:txBody>
          <a:bodyPr wrap="square" lIns="0" tIns="0" rIns="0" bIns="0">
            <a:spAutoFit/>
          </a:bodyPr>
          <a:lstStyle>
            <a:lvl1pPr marL="0" indent="0">
              <a:lnSpc>
                <a:spcPts val="2353"/>
              </a:lnSpc>
              <a:buNone/>
              <a:defRPr sz="1961" b="0" i="0" spc="0">
                <a:solidFill>
                  <a:srgbClr val="000000"/>
                </a:solidFill>
                <a:latin typeface="+mj-lt"/>
              </a:defRPr>
            </a:lvl1pPr>
            <a:lvl2pPr marL="0" indent="0">
              <a:lnSpc>
                <a:spcPts val="2353"/>
              </a:lnSpc>
              <a:buNone/>
              <a:defRPr sz="2000" spc="0">
                <a:solidFill>
                  <a:srgbClr val="000000"/>
                </a:solidFill>
                <a:latin typeface="+mn-lt"/>
              </a:defRPr>
            </a:lvl2pPr>
            <a:lvl3pPr marL="448198" indent="0">
              <a:buNone/>
              <a:defRPr/>
            </a:lvl3pPr>
            <a:lvl4pPr marL="672298" indent="0">
              <a:buNone/>
              <a:defRPr/>
            </a:lvl4pPr>
            <a:lvl5pPr marL="896397" indent="0">
              <a:buNone/>
              <a:defRPr/>
            </a:lvl5pPr>
          </a:lstStyle>
          <a:p>
            <a:pPr lvl="1"/>
            <a:r>
              <a:rPr lang="en-US"/>
              <a:t>Large: subhead Segoe UI Regular 20/24</a:t>
            </a:r>
          </a:p>
        </p:txBody>
      </p:sp>
      <p:sp>
        <p:nvSpPr>
          <p:cNvPr id="5" name="Text Placeholder 4"/>
          <p:cNvSpPr>
            <a:spLocks noGrp="1"/>
          </p:cNvSpPr>
          <p:nvPr>
            <p:ph type="body" sz="quarter" idx="11" hasCustomPrompt="1"/>
          </p:nvPr>
        </p:nvSpPr>
        <p:spPr>
          <a:xfrm>
            <a:off x="455996" y="3015704"/>
            <a:ext cx="11306469" cy="216206"/>
          </a:xfrm>
          <a:prstGeom prst="rect">
            <a:avLst/>
          </a:prstGeo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rgbClr val="000000"/>
                </a:solidFill>
              </a:defRPr>
            </a:lvl2pPr>
            <a:lvl3pPr marL="448198" indent="0">
              <a:buNone/>
              <a:defRPr/>
            </a:lvl3pPr>
            <a:lvl4pPr marL="672298" indent="0">
              <a:buNone/>
              <a:defRPr/>
            </a:lvl4pPr>
            <a:lvl5pPr marL="896397" indent="0">
              <a:buNone/>
              <a:defRPr/>
            </a:lvl5pPr>
          </a:lstStyle>
          <a:p>
            <a:pPr lvl="0"/>
            <a:r>
              <a:rPr lang="en-US"/>
              <a:t>Medium: paragraph heading Segoe UI </a:t>
            </a:r>
            <a:r>
              <a:rPr lang="en-US" err="1"/>
              <a:t>Semibold</a:t>
            </a:r>
            <a:r>
              <a:rPr lang="en-US"/>
              <a:t> 14/18</a:t>
            </a:r>
          </a:p>
        </p:txBody>
      </p:sp>
      <p:sp>
        <p:nvSpPr>
          <p:cNvPr id="10" name="Text Placeholder 6">
            <a:extLst>
              <a:ext uri="{FF2B5EF4-FFF2-40B4-BE49-F238E27FC236}">
                <a16:creationId xmlns:a16="http://schemas.microsoft.com/office/drawing/2014/main" id="{76E35749-090F-0542-9B4B-BF37EFC334BC}"/>
              </a:ext>
            </a:extLst>
          </p:cNvPr>
          <p:cNvSpPr>
            <a:spLocks noGrp="1"/>
          </p:cNvSpPr>
          <p:nvPr>
            <p:ph type="body" sz="quarter" idx="14" hasCustomPrompt="1"/>
          </p:nvPr>
        </p:nvSpPr>
        <p:spPr>
          <a:xfrm>
            <a:off x="455996" y="4503832"/>
            <a:ext cx="11306469" cy="150884"/>
          </a:xfrm>
          <a:prstGeom prst="rect">
            <a:avLst/>
          </a:prstGeom>
        </p:spPr>
        <p:txBody>
          <a:bodyPr lIns="0" tIns="0" rIns="0" bIns="0"/>
          <a:lstStyle>
            <a:lvl1pPr marL="0" indent="0">
              <a:lnSpc>
                <a:spcPts val="1176"/>
              </a:lnSpc>
              <a:spcBef>
                <a:spcPts val="0"/>
              </a:spcBef>
              <a:buNone/>
              <a:defRPr sz="981" spc="0">
                <a:solidFill>
                  <a:schemeClr val="tx1"/>
                </a:solidFill>
              </a:defRPr>
            </a:lvl1pPr>
            <a:lvl2pPr marL="0" indent="0">
              <a:lnSpc>
                <a:spcPct val="100000"/>
              </a:lnSpc>
              <a:spcBef>
                <a:spcPts val="0"/>
              </a:spcBef>
              <a:buNone/>
              <a:defRPr sz="981" spc="0">
                <a:solidFill>
                  <a:srgbClr val="000000"/>
                </a:solidFill>
              </a:defRPr>
            </a:lvl2pPr>
            <a:lvl3pPr marL="448198" indent="0">
              <a:buNone/>
              <a:defRPr/>
            </a:lvl3pPr>
            <a:lvl4pPr marL="672298" indent="0">
              <a:buNone/>
              <a:defRPr/>
            </a:lvl4pPr>
            <a:lvl5pPr marL="0" indent="0">
              <a:lnSpc>
                <a:spcPct val="100000"/>
              </a:lnSpc>
              <a:buNone/>
              <a:defRPr>
                <a:solidFill>
                  <a:srgbClr val="000000"/>
                </a:solidFill>
              </a:defRPr>
            </a:lvl5pPr>
          </a:lstStyle>
          <a:p>
            <a:pPr lvl="1"/>
            <a:r>
              <a:rPr lang="en-US"/>
              <a:t>Small: caption body copy Segoe Regular 10/12</a:t>
            </a:r>
          </a:p>
        </p:txBody>
      </p:sp>
      <p:sp>
        <p:nvSpPr>
          <p:cNvPr id="19" name="Text Placeholder 3">
            <a:extLst>
              <a:ext uri="{FF2B5EF4-FFF2-40B4-BE49-F238E27FC236}">
                <a16:creationId xmlns:a16="http://schemas.microsoft.com/office/drawing/2014/main" id="{68F32AD9-0E33-284C-8468-E63BF69AF2EB}"/>
              </a:ext>
            </a:extLst>
          </p:cNvPr>
          <p:cNvSpPr>
            <a:spLocks noGrp="1"/>
          </p:cNvSpPr>
          <p:nvPr>
            <p:ph type="body" sz="quarter" idx="24" hasCustomPrompt="1"/>
          </p:nvPr>
        </p:nvSpPr>
        <p:spPr>
          <a:xfrm>
            <a:off x="454169" y="4299925"/>
            <a:ext cx="11306469" cy="243143"/>
          </a:xfrm>
          <a:prstGeom prst="rect">
            <a:avLst/>
          </a:prstGeom>
        </p:spPr>
        <p:txBody>
          <a:bodyPr tIns="0"/>
          <a:lstStyle>
            <a:lvl1pPr>
              <a:defRPr lang="en-US" sz="981" b="1" kern="1200" spc="0" dirty="0" smtClean="0">
                <a:solidFill>
                  <a:srgbClr val="000000"/>
                </a:solidFill>
                <a:latin typeface="+mn-lt"/>
                <a:ea typeface="+mn-ea"/>
                <a:cs typeface="+mn-cs"/>
              </a:defRPr>
            </a:lvl1pPr>
          </a:lstStyle>
          <a:p>
            <a:pPr lvl="0"/>
            <a:r>
              <a:rPr lang="en-US"/>
              <a:t>Small: caption title Segoe UI Bold 10/12. </a:t>
            </a:r>
          </a:p>
        </p:txBody>
      </p:sp>
      <p:sp>
        <p:nvSpPr>
          <p:cNvPr id="21" name="Text Placeholder 4">
            <a:extLst>
              <a:ext uri="{FF2B5EF4-FFF2-40B4-BE49-F238E27FC236}">
                <a16:creationId xmlns:a16="http://schemas.microsoft.com/office/drawing/2014/main" id="{BA46FDB1-D336-7C45-BF92-D58B6C550364}"/>
              </a:ext>
            </a:extLst>
          </p:cNvPr>
          <p:cNvSpPr>
            <a:spLocks noGrp="1"/>
          </p:cNvSpPr>
          <p:nvPr>
            <p:ph type="body" sz="quarter" idx="18" hasCustomPrompt="1"/>
          </p:nvPr>
        </p:nvSpPr>
        <p:spPr>
          <a:xfrm>
            <a:off x="454169" y="3258992"/>
            <a:ext cx="11306469" cy="21614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Medium: body copy Segoe UI Regular 14/18</a:t>
            </a:r>
          </a:p>
        </p:txBody>
      </p:sp>
      <p:sp>
        <p:nvSpPr>
          <p:cNvPr id="3" name="Title 2">
            <a:extLst>
              <a:ext uri="{FF2B5EF4-FFF2-40B4-BE49-F238E27FC236}">
                <a16:creationId xmlns:a16="http://schemas.microsoft.com/office/drawing/2014/main" id="{95B6C4AB-8599-43DF-AAC0-FDC13B16511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25815810"/>
      </p:ext>
    </p:extLst>
  </p:cSld>
  <p:clrMapOvr>
    <a:masterClrMapping/>
  </p:clrMapOvr>
  <p:transition>
    <p:fade/>
  </p:transition>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455996" y="1922586"/>
            <a:ext cx="9384447" cy="2154436"/>
          </a:xfrm>
          <a:prstGeom prst="rect">
            <a:avLst/>
          </a:prstGeom>
        </p:spPr>
        <p:txBody>
          <a:bodyPr wrap="square" lIns="0" tIns="0" rIns="0" bIns="0">
            <a:spAutoFit/>
          </a:bodyPr>
          <a:lstStyle>
            <a:lvl1pPr marL="222586" marR="0" indent="-222586" algn="l" defTabSz="914378" rtl="0" eaLnBrk="1" fontAlgn="auto" latinLnBrk="0" hangingPunct="1">
              <a:lnSpc>
                <a:spcPct val="100000"/>
              </a:lnSpc>
              <a:spcBef>
                <a:spcPts val="0"/>
              </a:spcBef>
              <a:spcAft>
                <a:spcPts val="1177"/>
              </a:spcAft>
              <a:buClrTx/>
              <a:buSzPct val="90000"/>
              <a:buFont typeface="Arial" panose="020B0604020202020204" pitchFamily="34" charset="0"/>
              <a:buChar char="•"/>
              <a:tabLst/>
              <a:defRPr lang="en-US" sz="2000" kern="1200" spc="0" baseline="0" dirty="0">
                <a:solidFill>
                  <a:srgbClr val="000000"/>
                </a:solidFill>
                <a:latin typeface="+mn-lt"/>
                <a:ea typeface="+mn-ea"/>
                <a:cs typeface="+mn-cs"/>
              </a:defRPr>
            </a:lvl1pPr>
            <a:lvl2pPr marL="224100" indent="0">
              <a:buNone/>
              <a:defRPr/>
            </a:lvl2pPr>
            <a:lvl3pPr marL="448198" indent="0">
              <a:buNone/>
              <a:defRPr/>
            </a:lvl3pPr>
            <a:lvl4pPr marL="672298" indent="0">
              <a:buNone/>
              <a:defRPr/>
            </a:lvl4pPr>
            <a:lvl5pPr marL="896397" indent="0">
              <a:buNone/>
              <a:defRPr/>
            </a:lvl5pPr>
          </a:lstStyle>
          <a:p>
            <a:pPr lvl="0"/>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endParaRPr lang="en-US"/>
          </a:p>
          <a:p>
            <a:pPr lvl="0"/>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endParaRPr lang="en-US"/>
          </a:p>
          <a:p>
            <a:pPr marL="222586" marR="0" lvl="0" indent="-222586" algn="l" defTabSz="914378"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endParaRPr lang="en-US"/>
          </a:p>
        </p:txBody>
      </p:sp>
      <p:sp>
        <p:nvSpPr>
          <p:cNvPr id="3" name="Title 2">
            <a:extLst>
              <a:ext uri="{FF2B5EF4-FFF2-40B4-BE49-F238E27FC236}">
                <a16:creationId xmlns:a16="http://schemas.microsoft.com/office/drawing/2014/main" id="{E40555E0-8002-4C22-A8EB-70C12E9F8E8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48739418"/>
      </p:ext>
    </p:extLst>
  </p:cSld>
  <p:clrMapOvr>
    <a:masterClrMapping/>
  </p:clrMapOvr>
  <p:transition>
    <p:fade/>
  </p:transition>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455996" y="1922588"/>
            <a:ext cx="9384447" cy="615553"/>
          </a:xfrm>
          <a:prstGeom prst="rect">
            <a:avLst/>
          </a:prstGeom>
        </p:spPr>
        <p:txBody>
          <a:bodyPr wrap="square" lIns="0" tIns="0" rIns="0" bIns="0">
            <a:spAutoFit/>
          </a:bodyPr>
          <a:lstStyle>
            <a:lvl1pPr marL="0" indent="0">
              <a:lnSpc>
                <a:spcPts val="2353"/>
              </a:lnSpc>
              <a:buNone/>
              <a:defRPr lang="en-US" sz="2000" kern="1200" spc="0" baseline="0" dirty="0">
                <a:solidFill>
                  <a:srgbClr val="000000"/>
                </a:solidFill>
                <a:latin typeface="+mn-lt"/>
                <a:ea typeface="+mn-ea"/>
                <a:cs typeface="+mn-cs"/>
              </a:defRPr>
            </a:lvl1pPr>
            <a:lvl2pPr marL="224100" indent="0">
              <a:buNone/>
              <a:defRPr/>
            </a:lvl2pPr>
            <a:lvl3pPr marL="448198" indent="0">
              <a:buNone/>
              <a:defRPr/>
            </a:lvl3pPr>
            <a:lvl4pPr marL="672298" indent="0">
              <a:buNone/>
              <a:defRPr/>
            </a:lvl4pPr>
            <a:lvl5pPr marL="896397" indent="0">
              <a:buNone/>
              <a:defRPr/>
            </a:lvl5pPr>
          </a:lstStyle>
          <a:p>
            <a:pPr lvl="0"/>
            <a:r>
              <a:rPr lang="en-US"/>
              <a:t>Subhead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6"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p:txBody>
      </p:sp>
      <p:sp>
        <p:nvSpPr>
          <p:cNvPr id="24" name="Text Placeholder 4">
            <a:extLst>
              <a:ext uri="{FF2B5EF4-FFF2-40B4-BE49-F238E27FC236}">
                <a16:creationId xmlns:a16="http://schemas.microsoft.com/office/drawing/2014/main" id="{2951A14E-1D63-9E44-9361-FD57A8BD812A}"/>
              </a:ext>
            </a:extLst>
          </p:cNvPr>
          <p:cNvSpPr>
            <a:spLocks noGrp="1"/>
          </p:cNvSpPr>
          <p:nvPr>
            <p:ph type="body" sz="quarter" idx="17" hasCustomPrompt="1"/>
          </p:nvPr>
        </p:nvSpPr>
        <p:spPr>
          <a:xfrm>
            <a:off x="454169" y="3378440"/>
            <a:ext cx="3618381" cy="2059666"/>
          </a:xfrm>
          <a:prstGeom prst="rect">
            <a:avLst/>
          </a:prstGeom>
        </p:spPr>
        <p:txBody>
          <a:bodyPr lIns="0" tIns="0" rIns="0" bIns="0"/>
          <a:lstStyle>
            <a:lvl1pPr marL="280124" indent="-280124">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5" name="Text Placeholder 4">
            <a:extLst>
              <a:ext uri="{FF2B5EF4-FFF2-40B4-BE49-F238E27FC236}">
                <a16:creationId xmlns:a16="http://schemas.microsoft.com/office/drawing/2014/main" id="{1C3BF983-4009-1049-9AD7-C94BE3AA193C}"/>
              </a:ext>
            </a:extLst>
          </p:cNvPr>
          <p:cNvSpPr>
            <a:spLocks noGrp="1"/>
          </p:cNvSpPr>
          <p:nvPr>
            <p:ph type="body" sz="quarter" idx="18" hasCustomPrompt="1"/>
          </p:nvPr>
        </p:nvSpPr>
        <p:spPr>
          <a:xfrm>
            <a:off x="4318449" y="3378440"/>
            <a:ext cx="3618381" cy="2059666"/>
          </a:xfrm>
          <a:prstGeom prst="rect">
            <a:avLst/>
          </a:prstGeom>
        </p:spPr>
        <p:txBody>
          <a:bodyPr lIns="0" tIns="0" rIns="0" bIns="0"/>
          <a:lstStyle>
            <a:lvl1pPr marL="280124" indent="-280124">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6" name="Text Placeholder 4">
            <a:extLst>
              <a:ext uri="{FF2B5EF4-FFF2-40B4-BE49-F238E27FC236}">
                <a16:creationId xmlns:a16="http://schemas.microsoft.com/office/drawing/2014/main" id="{2361C016-E331-F44F-ACAE-52E4AE73469E}"/>
              </a:ext>
            </a:extLst>
          </p:cNvPr>
          <p:cNvSpPr>
            <a:spLocks noGrp="1"/>
          </p:cNvSpPr>
          <p:nvPr>
            <p:ph type="body" sz="quarter" idx="19" hasCustomPrompt="1"/>
          </p:nvPr>
        </p:nvSpPr>
        <p:spPr>
          <a:xfrm>
            <a:off x="8156767" y="3378440"/>
            <a:ext cx="3618381" cy="2059666"/>
          </a:xfrm>
          <a:prstGeom prst="rect">
            <a:avLst/>
          </a:prstGeom>
        </p:spPr>
        <p:txBody>
          <a:bodyPr lIns="0" tIns="0" rIns="0" bIns="0"/>
          <a:lstStyle>
            <a:lvl1pPr marL="280124" indent="-280124">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 name="Title 2">
            <a:extLst>
              <a:ext uri="{FF2B5EF4-FFF2-40B4-BE49-F238E27FC236}">
                <a16:creationId xmlns:a16="http://schemas.microsoft.com/office/drawing/2014/main" id="{266386FC-3B52-47CB-A0AD-D3E765D26C57}"/>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15282834"/>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Header Background Two Column Non-bulleted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6D08175-261D-A74C-8918-CB97ADB19271}"/>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584200" y="1853052"/>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844675"/>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658693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6" y="2363622"/>
            <a:ext cx="3618381" cy="216206"/>
          </a:xfrm>
          <a:prstGeom prst="rect">
            <a:avLst/>
          </a:prstGeo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2" y="2363622"/>
            <a:ext cx="3618381" cy="216206"/>
          </a:xfrm>
          <a:prstGeom prst="rect">
            <a:avLst/>
          </a:prstGeo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8" name="Text Placeholder 4">
            <a:extLst>
              <a:ext uri="{FF2B5EF4-FFF2-40B4-BE49-F238E27FC236}">
                <a16:creationId xmlns:a16="http://schemas.microsoft.com/office/drawing/2014/main" id="{82A6E05B-C65A-8C44-AC8B-AA08746E6668}"/>
              </a:ext>
            </a:extLst>
          </p:cNvPr>
          <p:cNvSpPr>
            <a:spLocks noGrp="1"/>
          </p:cNvSpPr>
          <p:nvPr>
            <p:ph type="body" sz="quarter" idx="17" hasCustomPrompt="1"/>
          </p:nvPr>
        </p:nvSpPr>
        <p:spPr>
          <a:xfrm>
            <a:off x="455996" y="2593750"/>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D52482AC-A354-B546-9AAD-B3E028512046}"/>
              </a:ext>
            </a:extLst>
          </p:cNvPr>
          <p:cNvSpPr>
            <a:spLocks noGrp="1"/>
          </p:cNvSpPr>
          <p:nvPr>
            <p:ph type="body" sz="quarter" idx="18" hasCustomPrompt="1"/>
          </p:nvPr>
        </p:nvSpPr>
        <p:spPr>
          <a:xfrm>
            <a:off x="4286810" y="2593750"/>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 name="Title 2">
            <a:extLst>
              <a:ext uri="{FF2B5EF4-FFF2-40B4-BE49-F238E27FC236}">
                <a16:creationId xmlns:a16="http://schemas.microsoft.com/office/drawing/2014/main" id="{9FB9618F-2FD7-4FFA-87F3-467E548ED720}"/>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39648428"/>
      </p:ext>
    </p:extLst>
  </p:cSld>
  <p:clrMapOvr>
    <a:masterClrMapping/>
  </p:clrMapOvr>
  <p:transition>
    <p:fade/>
  </p:transition>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b="-1"/>
          <a:stretch/>
        </p:blipFill>
        <p:spPr>
          <a:xfrm>
            <a:off x="8144084" y="1599720"/>
            <a:ext cx="3609417" cy="3103720"/>
          </a:xfrm>
          <a:prstGeom prst="rect">
            <a:avLst/>
          </a:prstGeom>
        </p:spPr>
      </p:pic>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
          <a:stretch/>
        </p:blipFill>
        <p:spPr>
          <a:xfrm>
            <a:off x="4309003" y="1599721"/>
            <a:ext cx="3612531" cy="3099394"/>
          </a:xfrm>
          <a:prstGeom prst="rect">
            <a:avLst/>
          </a:prstGeom>
        </p:spPr>
      </p:pic>
      <p:pic>
        <p:nvPicPr>
          <p:cNvPr id="3" name="Picture 2"/>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464957" y="1599723"/>
            <a:ext cx="3609417" cy="3108047"/>
          </a:xfrm>
          <a:prstGeom prst="rect">
            <a:avLst/>
          </a:prstGeom>
        </p:spPr>
      </p:pic>
      <p:sp>
        <p:nvSpPr>
          <p:cNvPr id="5" name="Text Placeholder 4"/>
          <p:cNvSpPr>
            <a:spLocks noGrp="1"/>
          </p:cNvSpPr>
          <p:nvPr>
            <p:ph type="body" sz="quarter" idx="11" hasCustomPrompt="1"/>
          </p:nvPr>
        </p:nvSpPr>
        <p:spPr>
          <a:xfrm>
            <a:off x="455996" y="4927922"/>
            <a:ext cx="3618381" cy="216206"/>
          </a:xfrm>
          <a:prstGeom prst="rect">
            <a:avLst/>
          </a:prstGeo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10" name="Text Placeholder 4"/>
          <p:cNvSpPr>
            <a:spLocks noGrp="1"/>
          </p:cNvSpPr>
          <p:nvPr>
            <p:ph type="body" sz="quarter" idx="13" hasCustomPrompt="1"/>
          </p:nvPr>
        </p:nvSpPr>
        <p:spPr>
          <a:xfrm>
            <a:off x="8144083" y="4927922"/>
            <a:ext cx="3618381" cy="216206"/>
          </a:xfrm>
          <a:prstGeom prst="rect">
            <a:avLst/>
          </a:prstGeo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2" y="4927922"/>
            <a:ext cx="3618381" cy="216206"/>
          </a:xfrm>
          <a:prstGeom prst="rect">
            <a:avLst/>
          </a:prstGeo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465333" y="2882154"/>
            <a:ext cx="3609043" cy="543185"/>
          </a:xfrm>
          <a:prstGeom prst="rect">
            <a:avLst/>
          </a:prstGeom>
        </p:spPr>
        <p:txBody>
          <a:bodyPr/>
          <a:lstStyle>
            <a:lvl1pPr algn="ctr">
              <a:defRPr>
                <a:solidFill>
                  <a:schemeClr val="bg1"/>
                </a:solidFill>
              </a:defRPr>
            </a:lvl1pPr>
          </a:lstStyle>
          <a:p>
            <a:r>
              <a:rPr lang="en-US"/>
              <a:t>Drop photo here</a:t>
            </a:r>
          </a:p>
        </p:txBody>
      </p:sp>
      <p:sp>
        <p:nvSpPr>
          <p:cNvPr id="11" name="Picture Placeholder 10">
            <a:extLst>
              <a:ext uri="{FF2B5EF4-FFF2-40B4-BE49-F238E27FC236}">
                <a16:creationId xmlns:a16="http://schemas.microsoft.com/office/drawing/2014/main" id="{5877AA6F-F5D0-8349-8D7F-7A036C53AFEC}"/>
              </a:ext>
            </a:extLst>
          </p:cNvPr>
          <p:cNvSpPr>
            <a:spLocks noGrp="1"/>
          </p:cNvSpPr>
          <p:nvPr>
            <p:ph type="pic" sz="quarter" idx="22" hasCustomPrompt="1"/>
          </p:nvPr>
        </p:nvSpPr>
        <p:spPr>
          <a:xfrm>
            <a:off x="4303152" y="2875700"/>
            <a:ext cx="3618381" cy="543185"/>
          </a:xfrm>
          <a:prstGeom prst="rect">
            <a:avLst/>
          </a:prstGeom>
        </p:spPr>
        <p:txBody>
          <a:bodyPr/>
          <a:lstStyle>
            <a:lvl1pPr algn="ctr">
              <a:defRPr>
                <a:solidFill>
                  <a:schemeClr val="bg1"/>
                </a:solidFill>
              </a:defRPr>
            </a:lvl1pPr>
          </a:lstStyle>
          <a:p>
            <a:r>
              <a:rPr lang="en-US"/>
              <a:t>Drop photo here</a:t>
            </a:r>
          </a:p>
        </p:txBody>
      </p:sp>
      <p:sp>
        <p:nvSpPr>
          <p:cNvPr id="14" name="Picture Placeholder 13">
            <a:extLst>
              <a:ext uri="{FF2B5EF4-FFF2-40B4-BE49-F238E27FC236}">
                <a16:creationId xmlns:a16="http://schemas.microsoft.com/office/drawing/2014/main" id="{983A4321-3796-F044-9126-51A6AA308B77}"/>
              </a:ext>
            </a:extLst>
          </p:cNvPr>
          <p:cNvSpPr>
            <a:spLocks noGrp="1"/>
          </p:cNvSpPr>
          <p:nvPr>
            <p:ph type="pic" sz="quarter" idx="23" hasCustomPrompt="1"/>
          </p:nvPr>
        </p:nvSpPr>
        <p:spPr>
          <a:xfrm>
            <a:off x="8144082" y="2888936"/>
            <a:ext cx="3609043" cy="543185"/>
          </a:xfrm>
          <a:prstGeom prst="rect">
            <a:avLst/>
          </a:prstGeom>
        </p:spPr>
        <p:txBody>
          <a:bodyPr/>
          <a:lstStyle>
            <a:lvl1pPr algn="ctr">
              <a:defRPr>
                <a:solidFill>
                  <a:schemeClr val="bg1"/>
                </a:solidFill>
              </a:defRPr>
            </a:lvl1pPr>
          </a:lstStyle>
          <a:p>
            <a:r>
              <a:rPr lang="en-US"/>
              <a:t>Drop photo here</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64957"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306078"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144083"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 name="Title 3">
            <a:extLst>
              <a:ext uri="{FF2B5EF4-FFF2-40B4-BE49-F238E27FC236}">
                <a16:creationId xmlns:a16="http://schemas.microsoft.com/office/drawing/2014/main" id="{A1A0B535-23B7-477D-A8BA-FDBA0ADF5749}"/>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09011830"/>
      </p:ext>
    </p:extLst>
  </p:cSld>
  <p:clrMapOvr>
    <a:masterClrMapping/>
  </p:clrMapOvr>
  <p:transition>
    <p:fade/>
  </p:transition>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229BBE7-9E93-403D-B4A8-B00D7C9EF075}"/>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66959467"/>
      </p:ext>
    </p:extLst>
  </p:cSld>
  <p:clrMapOvr>
    <a:masterClrMapping/>
  </p:clrMapOvr>
  <p:transition>
    <p:fade/>
  </p:transition>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55995" y="941693"/>
            <a:ext cx="7454643" cy="3558191"/>
          </a:xfrm>
          <a:prstGeom prst="rect">
            <a:avLst/>
          </a:prstGeom>
          <a:noFill/>
        </p:spPr>
        <p:txBody>
          <a:bodyPr vert="horz" wrap="square" lIns="0" tIns="0" rIns="0" bIns="0" rtlCol="0" anchor="t" anchorCtr="0">
            <a:noAutofit/>
          </a:bodyPr>
          <a:lstStyle>
            <a:lvl1pPr>
              <a:defRPr lang="en-US" sz="4705" spc="-49" baseline="0"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2709043089"/>
      </p:ext>
    </p:extLst>
  </p:cSld>
  <p:clrMapOvr>
    <a:masterClrMapping/>
  </p:clrMapOvr>
  <p:transition>
    <p:fade/>
  </p:transition>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5" y="941693"/>
            <a:ext cx="7454643" cy="3558191"/>
          </a:xfrm>
          <a:prstGeom prst="rect">
            <a:avLst/>
          </a:prstGeom>
          <a:noFill/>
        </p:spPr>
        <p:txBody>
          <a:bodyPr vert="horz" wrap="square" lIns="0" tIns="0" rIns="0" bIns="0" rtlCol="0" anchor="t" anchorCtr="0">
            <a:noAutofit/>
          </a:bodyPr>
          <a:lstStyle>
            <a:lvl1pPr>
              <a:defRPr lang="en-US" sz="4705" spc="-49" baseline="0" dirty="0">
                <a:solidFill>
                  <a:srgbClr val="FFFFFF"/>
                </a:solidFill>
              </a:defRPr>
            </a:lvl1pPr>
          </a:lstStyle>
          <a:p>
            <a:pPr marL="0" lvl="0">
              <a:lnSpc>
                <a:spcPts val="5490"/>
              </a:lnSpc>
            </a:pPr>
            <a:r>
              <a:rPr lang="en-US"/>
              <a:t>Section title</a:t>
            </a:r>
          </a:p>
        </p:txBody>
      </p:sp>
    </p:spTree>
    <p:extLst>
      <p:ext uri="{BB962C8B-B14F-4D97-AF65-F5344CB8AC3E}">
        <p14:creationId xmlns:p14="http://schemas.microsoft.com/office/powerpoint/2010/main" val="38045347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2"/>
            <a:ext cx="4822952" cy="495136"/>
          </a:xfrm>
          <a:prstGeom prst="rect">
            <a:avLst/>
          </a:prstGeo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6" y="1922588"/>
            <a:ext cx="4822951" cy="287771"/>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100" indent="0">
              <a:buNone/>
              <a:defRPr/>
            </a:lvl2pPr>
            <a:lvl3pPr marL="448198" indent="0">
              <a:buNone/>
              <a:defRPr/>
            </a:lvl3pPr>
            <a:lvl4pPr marL="672298" indent="0">
              <a:buNone/>
              <a:defRPr/>
            </a:lvl4pPr>
            <a:lvl5pPr marL="896397" indent="0">
              <a:buNone/>
              <a:defRPr/>
            </a:lvl5pPr>
          </a:lstStyle>
          <a:p>
            <a:pPr lvl="0"/>
            <a:r>
              <a:rPr lang="en-US"/>
              <a:t>Subhead Segoe UI Regular 20/24.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3" y="0"/>
            <a:ext cx="5973053" cy="6857999"/>
          </a:xfrm>
          <a:prstGeom prst="rect">
            <a:avLst/>
          </a:prstGeom>
        </p:spPr>
        <p:txBody>
          <a:bodyPr/>
          <a:lstStyle>
            <a:lvl1pPr algn="ctr">
              <a:defRPr>
                <a:solidFill>
                  <a:schemeClr val="bg1"/>
                </a:solidFill>
              </a:defRPr>
            </a:lvl1pPr>
          </a:lstStyle>
          <a:p>
            <a:r>
              <a:rPr lang="en-US"/>
              <a:t>Drop photo here</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55996" y="2576676"/>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7" name="Text Placeholder 4">
            <a:extLst>
              <a:ext uri="{FF2B5EF4-FFF2-40B4-BE49-F238E27FC236}">
                <a16:creationId xmlns:a16="http://schemas.microsoft.com/office/drawing/2014/main" id="{0D336736-F7E2-BA48-AD3E-B0037BAC6816}"/>
              </a:ext>
            </a:extLst>
          </p:cNvPr>
          <p:cNvSpPr>
            <a:spLocks noGrp="1"/>
          </p:cNvSpPr>
          <p:nvPr>
            <p:ph type="body" sz="quarter" idx="43" hasCustomPrompt="1"/>
          </p:nvPr>
        </p:nvSpPr>
        <p:spPr>
          <a:xfrm>
            <a:off x="455993" y="3428999"/>
            <a:ext cx="4822952" cy="495136"/>
          </a:xfrm>
          <a:prstGeom prst="rect">
            <a:avLst/>
          </a:prstGeo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55995" y="3639464"/>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 name="Title 3">
            <a:extLst>
              <a:ext uri="{FF2B5EF4-FFF2-40B4-BE49-F238E27FC236}">
                <a16:creationId xmlns:a16="http://schemas.microsoft.com/office/drawing/2014/main" id="{BDC2D027-E5D8-440D-96B0-E5C1038817B0}"/>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3335471"/>
      </p:ext>
    </p:extLst>
  </p:cSld>
  <p:clrMapOvr>
    <a:masterClrMapping/>
  </p:clrMapOvr>
  <p:transition>
    <p:fade/>
  </p:transition>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455996" y="4927922"/>
            <a:ext cx="3618381" cy="216206"/>
          </a:xfrm>
          <a:prstGeom prst="rect">
            <a:avLst/>
          </a:prstGeo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9" name="Text Placeholder 4"/>
          <p:cNvSpPr>
            <a:spLocks noGrp="1"/>
          </p:cNvSpPr>
          <p:nvPr>
            <p:ph type="body" sz="quarter" idx="12" hasCustomPrompt="1"/>
          </p:nvPr>
        </p:nvSpPr>
        <p:spPr>
          <a:xfrm>
            <a:off x="4300040" y="4927922"/>
            <a:ext cx="3618381" cy="216206"/>
          </a:xfrm>
          <a:prstGeom prst="rect">
            <a:avLst/>
          </a:prstGeo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10" name="Text Placeholder 4"/>
          <p:cNvSpPr>
            <a:spLocks noGrp="1"/>
          </p:cNvSpPr>
          <p:nvPr>
            <p:ph type="body" sz="quarter" idx="13" hasCustomPrompt="1"/>
          </p:nvPr>
        </p:nvSpPr>
        <p:spPr>
          <a:xfrm>
            <a:off x="8144083" y="4927922"/>
            <a:ext cx="3618381" cy="216206"/>
          </a:xfrm>
          <a:prstGeom prst="rect">
            <a:avLst/>
          </a:prstGeo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pic>
        <p:nvPicPr>
          <p:cNvPr id="15" name="Picture 14"/>
          <p:cNvPicPr>
            <a:picLocks noChangeAspect="1"/>
          </p:cNvPicPr>
          <p:nvPr userDrawn="1"/>
        </p:nvPicPr>
        <p:blipFill rotWithShape="1">
          <a:blip r:embed="rId2" cstate="screen">
            <a:extLst>
              <a:ext uri="{28A0092B-C50C-407E-A947-70E740481C1C}">
                <a14:useLocalDpi xmlns:a14="http://schemas.microsoft.com/office/drawing/2010/main"/>
              </a:ext>
            </a:extLst>
          </a:blip>
          <a:srcRect r="-1"/>
          <a:stretch/>
        </p:blipFill>
        <p:spPr>
          <a:xfrm>
            <a:off x="8150361" y="2152784"/>
            <a:ext cx="3623053" cy="2589915"/>
          </a:xfrm>
          <a:prstGeom prst="rect">
            <a:avLst/>
          </a:prstGeom>
        </p:spPr>
      </p:pic>
      <p:pic>
        <p:nvPicPr>
          <p:cNvPr id="16" name="Picture 15"/>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25648" y="2152784"/>
            <a:ext cx="3648727" cy="2589915"/>
          </a:xfrm>
          <a:prstGeom prst="rect">
            <a:avLst/>
          </a:prstGeom>
        </p:spPr>
      </p:pic>
      <p:pic>
        <p:nvPicPr>
          <p:cNvPr id="17" name="Picture 16"/>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4295368" y="2152781"/>
            <a:ext cx="3623052" cy="2589916"/>
          </a:xfrm>
          <a:prstGeom prst="rect">
            <a:avLst/>
          </a:prstGeom>
        </p:spPr>
      </p:pic>
      <p:sp>
        <p:nvSpPr>
          <p:cNvPr id="4" name="Picture Placeholder 3">
            <a:extLst>
              <a:ext uri="{FF2B5EF4-FFF2-40B4-BE49-F238E27FC236}">
                <a16:creationId xmlns:a16="http://schemas.microsoft.com/office/drawing/2014/main" id="{2717A0C5-B07A-A34B-9DBC-AEA2B456E25A}"/>
              </a:ext>
            </a:extLst>
          </p:cNvPr>
          <p:cNvSpPr>
            <a:spLocks noGrp="1"/>
          </p:cNvSpPr>
          <p:nvPr>
            <p:ph type="pic" sz="quarter" idx="14" hasCustomPrompt="1"/>
          </p:nvPr>
        </p:nvSpPr>
        <p:spPr>
          <a:xfrm>
            <a:off x="426425" y="3193695"/>
            <a:ext cx="3647951" cy="543185"/>
          </a:xfrm>
          <a:prstGeom prst="rect">
            <a:avLst/>
          </a:prstGeom>
        </p:spPr>
        <p:txBody>
          <a:bodyPr/>
          <a:lstStyle>
            <a:lvl1pPr algn="ctr">
              <a:defRPr>
                <a:solidFill>
                  <a:schemeClr val="bg1"/>
                </a:solidFill>
              </a:defRPr>
            </a:lvl1pPr>
          </a:lstStyle>
          <a:p>
            <a:r>
              <a:rPr lang="en-US"/>
              <a:t>Drop photo here</a:t>
            </a:r>
          </a:p>
        </p:txBody>
      </p:sp>
      <p:sp>
        <p:nvSpPr>
          <p:cNvPr id="7" name="Picture Placeholder 6">
            <a:extLst>
              <a:ext uri="{FF2B5EF4-FFF2-40B4-BE49-F238E27FC236}">
                <a16:creationId xmlns:a16="http://schemas.microsoft.com/office/drawing/2014/main" id="{F5287B92-3963-B94C-821F-3908B3544A42}"/>
              </a:ext>
            </a:extLst>
          </p:cNvPr>
          <p:cNvSpPr>
            <a:spLocks noGrp="1"/>
          </p:cNvSpPr>
          <p:nvPr>
            <p:ph type="pic" sz="quarter" idx="15" hasCustomPrompt="1"/>
          </p:nvPr>
        </p:nvSpPr>
        <p:spPr>
          <a:xfrm>
            <a:off x="4300040" y="3186832"/>
            <a:ext cx="3618381" cy="543185"/>
          </a:xfrm>
          <a:prstGeom prst="rect">
            <a:avLst/>
          </a:prstGeom>
        </p:spPr>
        <p:txBody>
          <a:bodyPr/>
          <a:lstStyle>
            <a:lvl1pPr algn="ctr">
              <a:defRPr>
                <a:solidFill>
                  <a:schemeClr val="bg1"/>
                </a:solidFill>
              </a:defRPr>
            </a:lvl1pPr>
          </a:lstStyle>
          <a:p>
            <a:r>
              <a:rPr lang="en-US"/>
              <a:t>Drop photo here</a:t>
            </a:r>
          </a:p>
        </p:txBody>
      </p:sp>
      <p:sp>
        <p:nvSpPr>
          <p:cNvPr id="11" name="Picture Placeholder 10">
            <a:extLst>
              <a:ext uri="{FF2B5EF4-FFF2-40B4-BE49-F238E27FC236}">
                <a16:creationId xmlns:a16="http://schemas.microsoft.com/office/drawing/2014/main" id="{1DC31788-B7D8-9D46-BE0A-6B7EED7110B6}"/>
              </a:ext>
            </a:extLst>
          </p:cNvPr>
          <p:cNvSpPr>
            <a:spLocks noGrp="1"/>
          </p:cNvSpPr>
          <p:nvPr>
            <p:ph type="pic" sz="quarter" idx="16" hasCustomPrompt="1"/>
          </p:nvPr>
        </p:nvSpPr>
        <p:spPr>
          <a:xfrm>
            <a:off x="8150309" y="3186832"/>
            <a:ext cx="3612156" cy="543185"/>
          </a:xfrm>
          <a:prstGeom prst="rect">
            <a:avLst/>
          </a:prstGeom>
        </p:spPr>
        <p:txBody>
          <a:bodyPr/>
          <a:lstStyle>
            <a:lvl1pPr algn="ctr">
              <a:defRPr>
                <a:solidFill>
                  <a:schemeClr val="bg1"/>
                </a:solidFill>
              </a:defRPr>
            </a:lvl1pPr>
          </a:lstStyle>
          <a:p>
            <a:r>
              <a:rPr lang="en-US"/>
              <a:t>Drop photo here</a:t>
            </a:r>
          </a:p>
        </p:txBody>
      </p:sp>
      <p:sp>
        <p:nvSpPr>
          <p:cNvPr id="22" name="Text Placeholder 4">
            <a:extLst>
              <a:ext uri="{FF2B5EF4-FFF2-40B4-BE49-F238E27FC236}">
                <a16:creationId xmlns:a16="http://schemas.microsoft.com/office/drawing/2014/main" id="{B97163EF-E7E8-4446-98C1-DF17E29E7379}"/>
              </a:ext>
            </a:extLst>
          </p:cNvPr>
          <p:cNvSpPr>
            <a:spLocks noGrp="1"/>
          </p:cNvSpPr>
          <p:nvPr>
            <p:ph type="body" sz="quarter" idx="42" hasCustomPrompt="1"/>
          </p:nvPr>
        </p:nvSpPr>
        <p:spPr>
          <a:xfrm>
            <a:off x="454169"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3" name="Text Placeholder 4">
            <a:extLst>
              <a:ext uri="{FF2B5EF4-FFF2-40B4-BE49-F238E27FC236}">
                <a16:creationId xmlns:a16="http://schemas.microsoft.com/office/drawing/2014/main" id="{8E57B78A-F25C-4D46-917C-E53FD3A557E0}"/>
              </a:ext>
            </a:extLst>
          </p:cNvPr>
          <p:cNvSpPr>
            <a:spLocks noGrp="1"/>
          </p:cNvSpPr>
          <p:nvPr>
            <p:ph type="body" sz="quarter" idx="43" hasCustomPrompt="1"/>
          </p:nvPr>
        </p:nvSpPr>
        <p:spPr>
          <a:xfrm>
            <a:off x="4302176" y="5158174"/>
            <a:ext cx="3616245"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4" name="Text Placeholder 4">
            <a:extLst>
              <a:ext uri="{FF2B5EF4-FFF2-40B4-BE49-F238E27FC236}">
                <a16:creationId xmlns:a16="http://schemas.microsoft.com/office/drawing/2014/main" id="{A1AA5291-B66D-8249-B809-BA15DD1EEA3E}"/>
              </a:ext>
            </a:extLst>
          </p:cNvPr>
          <p:cNvSpPr>
            <a:spLocks noGrp="1"/>
          </p:cNvSpPr>
          <p:nvPr>
            <p:ph type="body" sz="quarter" idx="44" hasCustomPrompt="1"/>
          </p:nvPr>
        </p:nvSpPr>
        <p:spPr>
          <a:xfrm>
            <a:off x="8150308"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3" name="Title 2">
            <a:extLst>
              <a:ext uri="{FF2B5EF4-FFF2-40B4-BE49-F238E27FC236}">
                <a16:creationId xmlns:a16="http://schemas.microsoft.com/office/drawing/2014/main" id="{BA220B15-C75A-472A-947E-2CBB1A4E1335}"/>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14347062"/>
      </p:ext>
    </p:extLst>
  </p:cSld>
  <p:clrMapOvr>
    <a:masterClrMapping/>
  </p:clrMapOvr>
  <p:transition>
    <p:fade/>
  </p:transition>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444775" y="418151"/>
            <a:ext cx="7747227" cy="6439851"/>
          </a:xfrm>
          <a:prstGeom prst="rect">
            <a:avLst/>
          </a:prstGeom>
        </p:spPr>
      </p:pic>
      <p:sp>
        <p:nvSpPr>
          <p:cNvPr id="4" name="Text Placeholder 3"/>
          <p:cNvSpPr>
            <a:spLocks noGrp="1"/>
          </p:cNvSpPr>
          <p:nvPr>
            <p:ph type="body" sz="quarter" idx="10" hasCustomPrompt="1"/>
          </p:nvPr>
        </p:nvSpPr>
        <p:spPr>
          <a:xfrm>
            <a:off x="455996" y="1922803"/>
            <a:ext cx="4758211" cy="603538"/>
          </a:xfrm>
          <a:prstGeom prst="rect">
            <a:avLst/>
          </a:prstGeom>
        </p:spPr>
        <p:txBody>
          <a:bodyPr wrap="square" lIns="0" tIns="0" rIns="0" bIns="0">
            <a:spAutoFit/>
          </a:bodyPr>
          <a:lstStyle>
            <a:lvl1pPr marL="0" indent="0">
              <a:lnSpc>
                <a:spcPts val="2353"/>
              </a:lnSpc>
              <a:buNone/>
              <a:defRPr sz="1961" b="0" i="0">
                <a:solidFill>
                  <a:srgbClr val="000000"/>
                </a:solidFill>
                <a:latin typeface="+mn-lt"/>
              </a:defRPr>
            </a:lvl1pPr>
            <a:lvl2pPr marL="224100" indent="0">
              <a:buNone/>
              <a:defRPr/>
            </a:lvl2pPr>
            <a:lvl3pPr marL="448198" indent="0">
              <a:buNone/>
              <a:defRPr/>
            </a:lvl3pPr>
            <a:lvl4pPr marL="672298" indent="0">
              <a:buNone/>
              <a:defRPr/>
            </a:lvl4pPr>
            <a:lvl5pPr marL="896397"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8"/>
            <a:ext cx="4758210" cy="2521331"/>
          </a:xfrm>
          <a:prstGeom prst="rect">
            <a:avLst/>
          </a:prstGeom>
        </p:spPr>
        <p:txBody>
          <a:bodyPr lIns="0" tIns="0" rIns="0" bIns="0"/>
          <a:lstStyle>
            <a:lvl1pPr marL="280124" indent="-280124">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239967"/>
            <a:ext cx="5834041" cy="908839"/>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
        <p:nvSpPr>
          <p:cNvPr id="3" name="Title 2">
            <a:extLst>
              <a:ext uri="{FF2B5EF4-FFF2-40B4-BE49-F238E27FC236}">
                <a16:creationId xmlns:a16="http://schemas.microsoft.com/office/drawing/2014/main" id="{3B937C41-AE60-4D67-9EF2-81A10B71B8C7}"/>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77835714"/>
      </p:ext>
    </p:extLst>
  </p:cSld>
  <p:clrMapOvr>
    <a:masterClrMapping/>
  </p:clrMapOvr>
  <p:transition>
    <p:fade/>
  </p:transition>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444775" y="418151"/>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239967"/>
            <a:ext cx="5834041" cy="908839"/>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8" name="Text Placeholder 4">
            <a:extLst>
              <a:ext uri="{FF2B5EF4-FFF2-40B4-BE49-F238E27FC236}">
                <a16:creationId xmlns:a16="http://schemas.microsoft.com/office/drawing/2014/main" id="{02963930-27DC-A146-BED0-307A0CE5F43A}"/>
              </a:ext>
            </a:extLst>
          </p:cNvPr>
          <p:cNvSpPr>
            <a:spLocks noGrp="1"/>
          </p:cNvSpPr>
          <p:nvPr>
            <p:ph type="body" sz="quarter" idx="42" hasCustomPrompt="1"/>
          </p:nvPr>
        </p:nvSpPr>
        <p:spPr>
          <a:xfrm>
            <a:off x="454170" y="2452759"/>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8EE99189-A4FF-8C44-809C-285F33AF913B}"/>
              </a:ext>
            </a:extLst>
          </p:cNvPr>
          <p:cNvSpPr>
            <a:spLocks noGrp="1"/>
          </p:cNvSpPr>
          <p:nvPr>
            <p:ph type="body" sz="quarter" idx="43" hasCustomPrompt="1"/>
          </p:nvPr>
        </p:nvSpPr>
        <p:spPr>
          <a:xfrm>
            <a:off x="2385531" y="2452759"/>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 name="Title 1">
            <a:extLst>
              <a:ext uri="{FF2B5EF4-FFF2-40B4-BE49-F238E27FC236}">
                <a16:creationId xmlns:a16="http://schemas.microsoft.com/office/drawing/2014/main" id="{FC7E86DF-7182-41B6-A250-EDE3ADB479A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59555513"/>
      </p:ext>
    </p:extLst>
  </p:cSld>
  <p:clrMapOvr>
    <a:masterClrMapping/>
  </p:clrMapOvr>
  <p:transition>
    <p:fade/>
  </p:transition>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90037"/>
            <a:ext cx="7678751" cy="543185"/>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
        <p:nvSpPr>
          <p:cNvPr id="3" name="Title 2">
            <a:extLst>
              <a:ext uri="{FF2B5EF4-FFF2-40B4-BE49-F238E27FC236}">
                <a16:creationId xmlns:a16="http://schemas.microsoft.com/office/drawing/2014/main" id="{C6F817D7-948A-459E-AD3B-3E42DA6098B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50384303"/>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Header Background Two Column Content with Subhead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7941E1A-46FF-9B43-8237-B9FAC6645B8E}"/>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851161"/>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495686"/>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844675"/>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489200"/>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3330693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7" y="1950781"/>
            <a:ext cx="361837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9" name="Text Placeholder 4"/>
          <p:cNvSpPr>
            <a:spLocks noGrp="1"/>
          </p:cNvSpPr>
          <p:nvPr>
            <p:ph type="body" sz="quarter" idx="12" hasCustomPrompt="1"/>
          </p:nvPr>
        </p:nvSpPr>
        <p:spPr>
          <a:xfrm>
            <a:off x="455993" y="5857162"/>
            <a:ext cx="3618381" cy="301770"/>
          </a:xfrm>
          <a:prstGeom prst="rect">
            <a:avLst/>
          </a:prstGeom>
        </p:spPr>
        <p:txBody>
          <a:bodyPr lIns="0" tIns="0" rIns="0" bIns="0"/>
          <a:lstStyle>
            <a:lvl1pPr marL="0" indent="0">
              <a:lnSpc>
                <a:spcPts val="1176"/>
              </a:lnSpc>
              <a:spcBef>
                <a:spcPts val="882"/>
              </a:spcBef>
              <a:buFont typeface="Arial" panose="020B0604020202020204" pitchFamily="34" charset="0"/>
              <a:buNone/>
              <a:defRPr sz="981" b="0" i="0" spc="0">
                <a:solidFill>
                  <a:srgbClr val="000000"/>
                </a:solidFill>
                <a:latin typeface="+mn-lt"/>
              </a:defRPr>
            </a:lvl1pPr>
            <a:lvl2pPr marL="0" marR="0" indent="0" algn="l" defTabSz="914378" rtl="0" eaLnBrk="1" fontAlgn="auto" latinLnBrk="0" hangingPunct="1">
              <a:lnSpc>
                <a:spcPts val="1176"/>
              </a:lnSpc>
              <a:spcBef>
                <a:spcPts val="441"/>
              </a:spcBef>
              <a:spcAft>
                <a:spcPts val="0"/>
              </a:spcAft>
              <a:buClrTx/>
              <a:buSzPct val="90000"/>
              <a:buFont typeface="Arial" panose="020B0604020202020204" pitchFamily="34" charset="0"/>
              <a:buNone/>
              <a:tabLst/>
              <a:defRPr sz="981">
                <a:solidFill>
                  <a:schemeClr val="tx1"/>
                </a:solidFill>
              </a:defRPr>
            </a:lvl2pPr>
            <a:lvl3pPr marL="448198" indent="0">
              <a:buNone/>
              <a:defRPr/>
            </a:lvl3pPr>
            <a:lvl4pPr marL="672298" indent="0">
              <a:buNone/>
              <a:defRPr/>
            </a:lvl4pPr>
            <a:lvl5pPr marL="896397"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3" y="5857162"/>
            <a:ext cx="3607487" cy="297774"/>
          </a:xfrm>
          <a:prstGeom prst="rect">
            <a:avLst/>
          </a:prstGeom>
        </p:spPr>
        <p:txBody>
          <a:bodyPr vert="horz" wrap="square" lIns="0" tIns="0" rIns="0" bIns="0" rtlCol="0">
            <a:spAutoFit/>
          </a:bodyPr>
          <a:lstStyle>
            <a:lvl1pPr>
              <a:tabLst/>
              <a:defRPr lang="en-US" sz="981" b="0" i="0" spc="0" dirty="0" smtClean="0">
                <a:solidFill>
                  <a:srgbClr val="000000"/>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3" y="1950781"/>
            <a:ext cx="360748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1" name="Chart Placeholder 6"/>
          <p:cNvSpPr>
            <a:spLocks noGrp="1"/>
          </p:cNvSpPr>
          <p:nvPr>
            <p:ph type="chart" sz="quarter" idx="23"/>
          </p:nvPr>
        </p:nvSpPr>
        <p:spPr>
          <a:xfrm>
            <a:off x="8139413" y="1950781"/>
            <a:ext cx="3623051"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2"/>
            <a:ext cx="3629278" cy="241415"/>
          </a:xfrm>
          <a:prstGeom prst="rect">
            <a:avLst/>
          </a:prstGeom>
        </p:spPr>
        <p:txBody>
          <a:bodyPr tIns="0"/>
          <a:lstStyle>
            <a:lvl1pPr>
              <a:defRPr lang="en-US" sz="981" b="1" kern="1200" spc="0" dirty="0" smtClean="0">
                <a:solidFill>
                  <a:srgbClr val="000000"/>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2"/>
            <a:ext cx="3629278" cy="241415"/>
          </a:xfrm>
          <a:prstGeom prst="rect">
            <a:avLst/>
          </a:prstGeom>
        </p:spPr>
        <p:txBody>
          <a:bodyPr tIns="0"/>
          <a:lstStyle>
            <a:lvl1pPr>
              <a:defRPr lang="en-US" sz="981" b="1" kern="1200" spc="0" dirty="0" smtClean="0">
                <a:solidFill>
                  <a:srgbClr val="000000"/>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2"/>
            <a:ext cx="3629278" cy="241415"/>
          </a:xfrm>
          <a:prstGeom prst="rect">
            <a:avLst/>
          </a:prstGeom>
        </p:spPr>
        <p:txBody>
          <a:bodyPr tIns="0"/>
          <a:lstStyle>
            <a:lvl1pPr>
              <a:defRPr lang="en-US" sz="981" b="1" kern="1200" spc="0" dirty="0" smtClean="0">
                <a:solidFill>
                  <a:srgbClr val="000000"/>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4" y="5857162"/>
            <a:ext cx="3607487" cy="297774"/>
          </a:xfrm>
          <a:prstGeom prst="rect">
            <a:avLst/>
          </a:prstGeom>
        </p:spPr>
        <p:txBody>
          <a:bodyPr vert="horz" wrap="square" lIns="0" tIns="0" rIns="0" bIns="0" rtlCol="0">
            <a:spAutoFit/>
          </a:bodyPr>
          <a:lstStyle>
            <a:lvl1pPr>
              <a:tabLst/>
              <a:defRPr lang="en-US" sz="981" b="0" i="0" spc="0" dirty="0" smtClean="0">
                <a:solidFill>
                  <a:srgbClr val="000000"/>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3" name="Title 2">
            <a:extLst>
              <a:ext uri="{FF2B5EF4-FFF2-40B4-BE49-F238E27FC236}">
                <a16:creationId xmlns:a16="http://schemas.microsoft.com/office/drawing/2014/main" id="{114B9A04-6DB4-4AE6-A340-7B37C45FB6B0}"/>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40921776"/>
      </p:ext>
    </p:extLst>
  </p:cSld>
  <p:clrMapOvr>
    <a:masterClrMapping/>
  </p:clrMapOvr>
  <p:transition>
    <p:fade/>
  </p:transition>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55996" y="3924853"/>
            <a:ext cx="11306469" cy="546753"/>
          </a:xfrm>
          <a:prstGeom prst="rect">
            <a:avLst/>
          </a:prstGeom>
        </p:spPr>
        <p:txBody>
          <a:bodyPr anchor="ctr" anchorCtr="0"/>
          <a:lstStyle>
            <a:lvl1pPr algn="ctr">
              <a:defRPr/>
            </a:lvl1pPr>
          </a:lstStyle>
          <a:p>
            <a:r>
              <a:rPr lang="en-US"/>
              <a:t>Click icon to add table</a:t>
            </a:r>
          </a:p>
        </p:txBody>
      </p:sp>
      <p:sp>
        <p:nvSpPr>
          <p:cNvPr id="3" name="Title 2">
            <a:extLst>
              <a:ext uri="{FF2B5EF4-FFF2-40B4-BE49-F238E27FC236}">
                <a16:creationId xmlns:a16="http://schemas.microsoft.com/office/drawing/2014/main" id="{1F065481-1D87-410E-8FDE-D738DC6BFE45}"/>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40041967"/>
      </p:ext>
    </p:extLst>
  </p:cSld>
  <p:clrMapOvr>
    <a:masterClrMapping/>
  </p:clrMapOvr>
  <p:transition>
    <p:fade/>
  </p:transition>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Closing slide 1">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8"/>
            <a:ext cx="7454644" cy="1473396"/>
          </a:xfrm>
          <a:prstGeom prst="rect">
            <a:avLst/>
          </a:prstGeo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54171" y="439310"/>
            <a:ext cx="1335673" cy="190278"/>
          </a:xfrm>
          <a:prstGeom prst="rect">
            <a:avLst/>
          </a:prstGeom>
        </p:spPr>
      </p:pic>
      <p:sp>
        <p:nvSpPr>
          <p:cNvPr id="6" name="Text Box 3">
            <a:extLst>
              <a:ext uri="{FF2B5EF4-FFF2-40B4-BE49-F238E27FC236}">
                <a16:creationId xmlns:a16="http://schemas.microsoft.com/office/drawing/2014/main" id="{4071864E-755E-AD40-A80D-10E454980F16}"/>
              </a:ext>
            </a:extLst>
          </p:cNvPr>
          <p:cNvSpPr txBox="1">
            <a:spLocks noChangeArrowheads="1"/>
          </p:cNvSpPr>
          <p:nvPr userDrawn="1"/>
        </p:nvSpPr>
        <p:spPr bwMode="blackWhite">
          <a:xfrm>
            <a:off x="454170" y="645119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35" eaLnBrk="0" hangingPunct="0"/>
            <a:r>
              <a:rPr lang="en-US" sz="686">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28673745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Closing slide 2">
    <p:bg>
      <p:bgPr>
        <a:solidFill>
          <a:srgbClr val="000000"/>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8"/>
            <a:ext cx="7454644" cy="1473396"/>
          </a:xfrm>
          <a:prstGeom prst="rect">
            <a:avLst/>
          </a:prstGeo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35" eaLnBrk="0" hangingPunct="0"/>
            <a:r>
              <a:rPr lang="en-US" sz="686">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DC1F9C5D-BBFD-AE42-A1D5-DA2C27C2E90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54171" y="439310"/>
            <a:ext cx="1335673" cy="190278"/>
          </a:xfrm>
          <a:prstGeom prst="rect">
            <a:avLst/>
          </a:prstGeom>
        </p:spPr>
      </p:pic>
    </p:spTree>
    <p:extLst>
      <p:ext uri="{BB962C8B-B14F-4D97-AF65-F5344CB8AC3E}">
        <p14:creationId xmlns:p14="http://schemas.microsoft.com/office/powerpoint/2010/main" val="40184446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427038" y="1263082"/>
            <a:ext cx="11081177" cy="2396047"/>
          </a:xfrm>
          <a:prstGeom prst="rect">
            <a:avLst/>
          </a:prstGeom>
        </p:spPr>
        <p:txBody>
          <a:bodyPr/>
          <a:lstStyle>
            <a:lvl1pPr marL="284081" indent="-284081">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8847" indent="-274767">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2928" indent="-284081">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6467" indent="-223539">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0008" indent="-223539">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3" y="6238878"/>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18"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2" name="Title 1">
            <a:extLst>
              <a:ext uri="{FF2B5EF4-FFF2-40B4-BE49-F238E27FC236}">
                <a16:creationId xmlns:a16="http://schemas.microsoft.com/office/drawing/2014/main" id="{D2B4F9C8-ED7E-4693-891C-082E936EEA62}"/>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4819662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270076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tx2"/>
                </a:solidFill>
              </a:defRPr>
            </a:lvl1pPr>
          </a:lstStyle>
          <a:p>
            <a:r>
              <a:rPr lang="en-US" dirty="0"/>
              <a:t>Azure presentation title </a:t>
            </a:r>
            <a:br>
              <a:rPr lang="en-US" dirty="0"/>
            </a:br>
            <a:r>
              <a:rPr lang="en-US" dirty="0"/>
              <a:t>or event name</a:t>
            </a:r>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Tree>
    <p:extLst>
      <p:ext uri="{BB962C8B-B14F-4D97-AF65-F5344CB8AC3E}">
        <p14:creationId xmlns:p14="http://schemas.microsoft.com/office/powerpoint/2010/main" val="7809529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31183" y="473796"/>
            <a:ext cx="1335673" cy="190278"/>
          </a:xfrm>
          <a:prstGeom prst="rect">
            <a:avLst/>
          </a:prstGeom>
        </p:spPr>
      </p:pic>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dirty="0"/>
              <a:t>Azure presentation title </a:t>
            </a:r>
            <a:br>
              <a:rPr lang="en-US" dirty="0"/>
            </a:br>
            <a:r>
              <a:rPr lang="en-US" dirty="0"/>
              <a:t>or event name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Tree>
    <p:extLst>
      <p:ext uri="{BB962C8B-B14F-4D97-AF65-F5344CB8AC3E}">
        <p14:creationId xmlns:p14="http://schemas.microsoft.com/office/powerpoint/2010/main" val="29367735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0000"/>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2" y="2532448"/>
            <a:ext cx="7196008" cy="1786334"/>
          </a:xfrm>
          <a:prstGeom prst="rect">
            <a:avLst/>
          </a:prstGeom>
          <a:noFill/>
        </p:spPr>
        <p:txBody>
          <a:bodyPr lIns="0" tIns="0" rIns="0" bIns="182880" anchor="b" anchorCtr="0"/>
          <a:lstStyle>
            <a:lvl1pPr>
              <a:defRPr sz="4705" strike="noStrike" spc="-49" baseline="0">
                <a:solidFill>
                  <a:schemeClr val="bg2"/>
                </a:solidFill>
              </a:defRPr>
            </a:lvl1pPr>
          </a:lstStyle>
          <a:p>
            <a:r>
              <a:rPr lang="en-US" dirty="0"/>
              <a:t>Azure presentation title </a:t>
            </a:r>
            <a:br>
              <a:rPr lang="en-US" dirty="0"/>
            </a:br>
            <a:r>
              <a:rPr lang="en-US" dirty="0"/>
              <a:t>or event name</a:t>
            </a:r>
          </a:p>
        </p:txBody>
      </p:sp>
      <p:pic>
        <p:nvPicPr>
          <p:cNvPr id="2" name="Graphic 1">
            <a:extLst>
              <a:ext uri="{FF2B5EF4-FFF2-40B4-BE49-F238E27FC236}">
                <a16:creationId xmlns:a16="http://schemas.microsoft.com/office/drawing/2014/main" id="{97DB3F4D-E716-41CF-AA35-46DCDC8D6C8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713496" y="52387"/>
            <a:ext cx="3400425" cy="6753225"/>
          </a:xfrm>
          <a:prstGeom prst="rect">
            <a:avLst/>
          </a:prstGeom>
        </p:spPr>
      </p:pic>
    </p:spTree>
    <p:extLst>
      <p:ext uri="{BB962C8B-B14F-4D97-AF65-F5344CB8AC3E}">
        <p14:creationId xmlns:p14="http://schemas.microsoft.com/office/powerpoint/2010/main" val="2466863682"/>
      </p:ext>
    </p:extLst>
  </p:cSld>
  <p:clrMapOvr>
    <a:masterClrMapping/>
  </p:clrMapOvr>
  <p:transition>
    <p:fade/>
  </p:transition>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rgbClr val="000000"/>
        </a:solidFill>
        <a:effectLst/>
      </p:bgPr>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C26E514D-8AB8-4BDB-8B21-573BB184826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713496" y="52387"/>
            <a:ext cx="3400425" cy="6753225"/>
          </a:xfrm>
          <a:prstGeom prst="rect">
            <a:avLst/>
          </a:prstGeom>
        </p:spPr>
      </p:pic>
      <p:pic>
        <p:nvPicPr>
          <p:cNvPr id="3" name="Picture 2">
            <a:extLst>
              <a:ext uri="{FF2B5EF4-FFF2-40B4-BE49-F238E27FC236}">
                <a16:creationId xmlns:a16="http://schemas.microsoft.com/office/drawing/2014/main" id="{D8B24F7F-3E0C-41D8-BBAF-F7F29E3A9C6A}"/>
              </a:ext>
            </a:extLst>
          </p:cNvPr>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8159769" y="2323340"/>
            <a:ext cx="3255901" cy="1793105"/>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1" y="2532448"/>
            <a:ext cx="640391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dirty="0"/>
              <a:t>Azure presentation title </a:t>
            </a:r>
            <a:br>
              <a:rPr lang="en-US" dirty="0"/>
            </a:br>
            <a:r>
              <a:rPr lang="en-US" dirty="0"/>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28681" y="4343400"/>
            <a:ext cx="9591619" cy="706398"/>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Tree>
    <p:extLst>
      <p:ext uri="{BB962C8B-B14F-4D97-AF65-F5344CB8AC3E}">
        <p14:creationId xmlns:p14="http://schemas.microsoft.com/office/powerpoint/2010/main" val="2902585004"/>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Header Background Three Column Bullet with Subtitle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5B0B838-FFE7-3848-8346-94C828955739}"/>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7971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7905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7971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22089322"/>
      </p:ext>
    </p:extLst>
  </p:cSld>
  <p:clrMapOvr>
    <a:masterClrMapping/>
  </p:clrMapOvr>
  <p:transition>
    <p:fade/>
  </p:transition>
  <p:extLst>
    <p:ext uri="{DCECCB84-F9BA-43D5-87BE-67443E8EF086}">
      <p15:sldGuideLst xmlns:p15="http://schemas.microsoft.com/office/powerpoint/2012/main">
        <p15:guide id="3" orient="horz" pos="1162" userDrawn="1">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F83EBA8-9428-5042-A6AB-BA1563CB9535}"/>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pic>
        <p:nvPicPr>
          <p:cNvPr id="5" name="Picture 4">
            <a:extLst>
              <a:ext uri="{FF2B5EF4-FFF2-40B4-BE49-F238E27FC236}">
                <a16:creationId xmlns:a16="http://schemas.microsoft.com/office/drawing/2014/main" id="{B0419340-DB0C-B34E-84FE-2AA1A19A58C9}"/>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857617" y="0"/>
            <a:ext cx="5973790" cy="6858000"/>
          </a:xfrm>
          <a:prstGeom prst="rect">
            <a:avLst/>
          </a:prstGeom>
        </p:spPr>
      </p:pic>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dirty="0"/>
              <a:t>Azure presentation</a:t>
            </a:r>
            <a:br>
              <a:rPr lang="en-US" dirty="0"/>
            </a:br>
            <a:r>
              <a:rPr lang="en-US" dirty="0"/>
              <a:t>title or event name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Tree>
    <p:extLst>
      <p:ext uri="{BB962C8B-B14F-4D97-AF65-F5344CB8AC3E}">
        <p14:creationId xmlns:p14="http://schemas.microsoft.com/office/powerpoint/2010/main" val="1756131292"/>
      </p:ext>
    </p:extLst>
  </p:cSld>
  <p:clrMapOvr>
    <a:masterClrMapping/>
  </p:clrMapOvr>
  <p:transition>
    <p:fade/>
  </p:transition>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pic>
        <p:nvPicPr>
          <p:cNvPr id="7" name="Picture 6">
            <a:extLst>
              <a:ext uri="{FF2B5EF4-FFF2-40B4-BE49-F238E27FC236}">
                <a16:creationId xmlns:a16="http://schemas.microsoft.com/office/drawing/2014/main" id="{F64BDF03-4137-9B4F-811A-B300BDF9B2A4}"/>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286467" y="206105"/>
            <a:ext cx="5583404" cy="6409831"/>
          </a:xfrm>
          <a:prstGeom prst="rect">
            <a:avLst/>
          </a:prstGeom>
        </p:spPr>
      </p:pic>
    </p:spTree>
    <p:extLst>
      <p:ext uri="{BB962C8B-B14F-4D97-AF65-F5344CB8AC3E}">
        <p14:creationId xmlns:p14="http://schemas.microsoft.com/office/powerpoint/2010/main" val="3518065023"/>
      </p:ext>
    </p:extLst>
  </p:cSld>
  <p:clrMapOvr>
    <a:masterClrMapping/>
  </p:clrMapOvr>
  <p:transition>
    <p:fade/>
  </p:transition>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pic>
        <p:nvPicPr>
          <p:cNvPr id="8" name="Picture 7">
            <a:extLst>
              <a:ext uri="{FF2B5EF4-FFF2-40B4-BE49-F238E27FC236}">
                <a16:creationId xmlns:a16="http://schemas.microsoft.com/office/drawing/2014/main" id="{67DB9C92-5B22-1645-98AA-DEA153351D4A}"/>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445182" y="321589"/>
            <a:ext cx="5413537" cy="6214821"/>
          </a:xfrm>
          <a:prstGeom prst="rect">
            <a:avLst/>
          </a:prstGeom>
        </p:spPr>
      </p:pic>
    </p:spTree>
    <p:extLst>
      <p:ext uri="{BB962C8B-B14F-4D97-AF65-F5344CB8AC3E}">
        <p14:creationId xmlns:p14="http://schemas.microsoft.com/office/powerpoint/2010/main" val="4008649638"/>
      </p:ext>
    </p:extLst>
  </p:cSld>
  <p:clrMapOvr>
    <a:masterClrMapping/>
  </p:clrMapOvr>
  <p:transition>
    <p:fade/>
  </p:transition>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
        <p:nvSpPr>
          <p:cNvPr id="7" name="Rectangle 6">
            <a:extLst>
              <a:ext uri="{FF2B5EF4-FFF2-40B4-BE49-F238E27FC236}">
                <a16:creationId xmlns:a16="http://schemas.microsoft.com/office/drawing/2014/main" id="{7507D490-6D76-184D-B20A-2C0F2F3DD099}"/>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pic>
        <p:nvPicPr>
          <p:cNvPr id="9" name="Picture 8">
            <a:extLst>
              <a:ext uri="{FF2B5EF4-FFF2-40B4-BE49-F238E27FC236}">
                <a16:creationId xmlns:a16="http://schemas.microsoft.com/office/drawing/2014/main" id="{04B63C3A-8B21-B940-BD1D-D9281E6DD254}"/>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3807327953"/>
      </p:ext>
    </p:extLst>
  </p:cSld>
  <p:clrMapOvr>
    <a:masterClrMapping/>
  </p:clrMapOvr>
  <p:transition>
    <p:fade/>
  </p:transition>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
        <p:nvSpPr>
          <p:cNvPr id="7" name="Rectangle 6">
            <a:extLst>
              <a:ext uri="{FF2B5EF4-FFF2-40B4-BE49-F238E27FC236}">
                <a16:creationId xmlns:a16="http://schemas.microsoft.com/office/drawing/2014/main" id="{D76228DA-C78B-F44C-94F8-7128E0B2D7A7}"/>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942E84EF-6F95-A646-8F37-FD94FE907970}"/>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6111901" y="0"/>
            <a:ext cx="6080099" cy="6858000"/>
          </a:xfrm>
          <a:prstGeom prst="rect">
            <a:avLst/>
          </a:prstGeom>
        </p:spPr>
      </p:pic>
    </p:spTree>
    <p:extLst>
      <p:ext uri="{BB962C8B-B14F-4D97-AF65-F5344CB8AC3E}">
        <p14:creationId xmlns:p14="http://schemas.microsoft.com/office/powerpoint/2010/main" val="3832530488"/>
      </p:ext>
    </p:extLst>
  </p:cSld>
  <p:clrMapOvr>
    <a:masterClrMapping/>
  </p:clrMapOvr>
  <p:transition>
    <p:fade/>
  </p:transition>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Title Slide 9">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
        <p:nvSpPr>
          <p:cNvPr id="7" name="Rectangle 6">
            <a:extLst>
              <a:ext uri="{FF2B5EF4-FFF2-40B4-BE49-F238E27FC236}">
                <a16:creationId xmlns:a16="http://schemas.microsoft.com/office/drawing/2014/main" id="{01443AB1-0CDE-B44D-8883-27DEB7B914EA}"/>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64E0159D-061E-A640-B0A5-C7A703E35A9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445940141"/>
      </p:ext>
    </p:extLst>
  </p:cSld>
  <p:clrMapOvr>
    <a:masterClrMapping/>
  </p:clrMapOvr>
  <p:transition>
    <p:fade/>
  </p:transition>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Title Slide 1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pic>
        <p:nvPicPr>
          <p:cNvPr id="7" name="Picture 6">
            <a:extLst>
              <a:ext uri="{FF2B5EF4-FFF2-40B4-BE49-F238E27FC236}">
                <a16:creationId xmlns:a16="http://schemas.microsoft.com/office/drawing/2014/main" id="{F5B5B5AE-3FA2-9E4F-A2B8-042B9D355724}"/>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6218210" y="0"/>
            <a:ext cx="5973790" cy="6858000"/>
          </a:xfrm>
          <a:prstGeom prst="rect">
            <a:avLst/>
          </a:prstGeom>
        </p:spPr>
      </p:pic>
    </p:spTree>
    <p:extLst>
      <p:ext uri="{BB962C8B-B14F-4D97-AF65-F5344CB8AC3E}">
        <p14:creationId xmlns:p14="http://schemas.microsoft.com/office/powerpoint/2010/main" val="4177876321"/>
      </p:ext>
    </p:extLst>
  </p:cSld>
  <p:clrMapOvr>
    <a:masterClrMapping/>
  </p:clrMapOvr>
  <p:transition>
    <p:fade/>
  </p:transition>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a:prstGeom prst="rect">
            <a:avLst/>
          </a:prstGeom>
        </p:spPr>
        <p:txBody>
          <a:bodyPr lIns="0" tIns="0" rIns="0" bIns="0"/>
          <a:lstStyle>
            <a:lvl1pPr>
              <a:defRPr sz="1765" spc="0" baseline="0">
                <a:solidFill>
                  <a:srgbClr val="000000"/>
                </a:solidFill>
              </a:defRPr>
            </a:lvl1pPr>
          </a:lstStyle>
          <a:p>
            <a:r>
              <a:rPr lang="en-US" dirty="0"/>
              <a:t>Contents</a:t>
            </a:r>
          </a:p>
        </p:txBody>
      </p:sp>
      <p:sp>
        <p:nvSpPr>
          <p:cNvPr id="4" name="Text Placeholder 3"/>
          <p:cNvSpPr>
            <a:spLocks noGrp="1"/>
          </p:cNvSpPr>
          <p:nvPr>
            <p:ph type="body" sz="quarter" idx="10" hasCustomPrompt="1"/>
          </p:nvPr>
        </p:nvSpPr>
        <p:spPr>
          <a:xfrm>
            <a:off x="6229843" y="1168943"/>
            <a:ext cx="547437" cy="3786998"/>
          </a:xfrm>
          <a:prstGeom prst="rect">
            <a:avLst/>
          </a:prstGeo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dirty="0"/>
              <a:t>##</a:t>
            </a:r>
            <a:br>
              <a:rPr lang="en-US" dirty="0"/>
            </a:br>
            <a:r>
              <a:rPr lang="en-US" dirty="0"/>
              <a:t>##</a:t>
            </a:r>
            <a:br>
              <a:rPr lang="en-US" dirty="0"/>
            </a:br>
            <a:r>
              <a:rPr lang="en-US" dirty="0"/>
              <a:t>##</a:t>
            </a:r>
            <a:br>
              <a:rPr lang="en-US" dirty="0"/>
            </a:br>
            <a:r>
              <a:rPr lang="en-US" dirty="0"/>
              <a:t>##</a:t>
            </a:r>
            <a:br>
              <a:rPr lang="en-US" dirty="0"/>
            </a:br>
            <a:r>
              <a:rPr lang="en-US" dirty="0"/>
              <a:t>##</a:t>
            </a:r>
          </a:p>
        </p:txBody>
      </p:sp>
      <p:sp>
        <p:nvSpPr>
          <p:cNvPr id="11" name="Text Placeholder 3">
            <a:extLst>
              <a:ext uri="{FF2B5EF4-FFF2-40B4-BE49-F238E27FC236}">
                <a16:creationId xmlns:a16="http://schemas.microsoft.com/office/drawing/2014/main" id="{FF941B29-79EC-DD49-A767-757BAE16FCDB}"/>
              </a:ext>
            </a:extLst>
          </p:cNvPr>
          <p:cNvSpPr>
            <a:spLocks noGrp="1"/>
          </p:cNvSpPr>
          <p:nvPr>
            <p:ph type="body" sz="quarter" idx="11" hasCustomPrompt="1"/>
          </p:nvPr>
        </p:nvSpPr>
        <p:spPr>
          <a:xfrm>
            <a:off x="6777280" y="1168942"/>
            <a:ext cx="3290380" cy="3786998"/>
          </a:xfrm>
          <a:prstGeom prst="rect">
            <a:avLst/>
          </a:prstGeom>
        </p:spPr>
        <p:txBody>
          <a:bodyPr wrap="square" lIns="0" tIns="0" rIns="0" bIns="0">
            <a:noAutofit/>
          </a:bodyPr>
          <a:lstStyle>
            <a:lvl1pPr marL="0" indent="0" defTabSz="507330">
              <a:spcAft>
                <a:spcPts val="490"/>
              </a:spcAft>
              <a:buNone/>
              <a:defRPr sz="1765" spc="0" baseline="0">
                <a:solidFill>
                  <a:srgbClr val="000000"/>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dirty="0"/>
              <a:t>Section Title</a:t>
            </a:r>
            <a:br>
              <a:rPr lang="en-US" dirty="0"/>
            </a:br>
            <a:r>
              <a:rPr lang="en-US" dirty="0"/>
              <a:t>Section Title</a:t>
            </a:r>
            <a:br>
              <a:rPr lang="en-US" dirty="0"/>
            </a:br>
            <a:r>
              <a:rPr lang="en-US" dirty="0"/>
              <a:t>Section Title</a:t>
            </a:r>
            <a:br>
              <a:rPr lang="en-US" dirty="0"/>
            </a:br>
            <a:r>
              <a:rPr lang="en-US" dirty="0"/>
              <a:t>Section Title</a:t>
            </a:r>
            <a:br>
              <a:rPr lang="en-US" dirty="0"/>
            </a:br>
            <a:r>
              <a:rPr lang="en-US" dirty="0"/>
              <a:t>Section Title</a:t>
            </a:r>
          </a:p>
        </p:txBody>
      </p:sp>
    </p:spTree>
    <p:extLst>
      <p:ext uri="{BB962C8B-B14F-4D97-AF65-F5344CB8AC3E}">
        <p14:creationId xmlns:p14="http://schemas.microsoft.com/office/powerpoint/2010/main" val="2714392477"/>
      </p:ext>
    </p:extLst>
  </p:cSld>
  <p:clrMapOvr>
    <a:masterClrMapping/>
  </p:clrMapOvr>
  <p:transition>
    <p:fade/>
  </p:transition>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55995" y="1922801"/>
            <a:ext cx="11306469" cy="287771"/>
          </a:xfrm>
          <a:prstGeom prst="rect">
            <a:avLst/>
          </a:prstGeom>
        </p:spPr>
        <p:txBody>
          <a:bodyPr wrap="square" lIns="0" tIns="0" rIns="0" bIns="0">
            <a:spAutoFit/>
          </a:bodyPr>
          <a:lstStyle>
            <a:lvl1pPr marL="0" indent="0">
              <a:lnSpc>
                <a:spcPts val="2353"/>
              </a:lnSpc>
              <a:buNone/>
              <a:defRPr sz="1961" b="0" i="0" spc="0">
                <a:solidFill>
                  <a:srgbClr val="000000"/>
                </a:solidFill>
                <a:latin typeface="+mj-lt"/>
              </a:defRPr>
            </a:lvl1pPr>
            <a:lvl2pPr marL="0" indent="0">
              <a:lnSpc>
                <a:spcPts val="2353"/>
              </a:lnSpc>
              <a:buNone/>
              <a:defRPr spc="0">
                <a:solidFill>
                  <a:srgbClr val="000000"/>
                </a:solidFill>
                <a:latin typeface="+mn-lt"/>
              </a:defRPr>
            </a:lvl2pPr>
            <a:lvl3pPr marL="448193" indent="0">
              <a:buNone/>
              <a:defRPr/>
            </a:lvl3pPr>
            <a:lvl4pPr marL="672290" indent="0">
              <a:buNone/>
              <a:defRPr/>
            </a:lvl4pPr>
            <a:lvl5pPr marL="896386" indent="0">
              <a:buNone/>
              <a:defRPr/>
            </a:lvl5pPr>
          </a:lstStyle>
          <a:p>
            <a:pPr lvl="1"/>
            <a:r>
              <a:rPr lang="en-US" dirty="0"/>
              <a:t>Large: subhead Segoe UI Regular 20/24</a:t>
            </a:r>
          </a:p>
        </p:txBody>
      </p:sp>
      <p:sp>
        <p:nvSpPr>
          <p:cNvPr id="5" name="Text Placeholder 4"/>
          <p:cNvSpPr>
            <a:spLocks noGrp="1"/>
          </p:cNvSpPr>
          <p:nvPr>
            <p:ph type="body" sz="quarter" idx="11" hasCustomPrompt="1"/>
          </p:nvPr>
        </p:nvSpPr>
        <p:spPr>
          <a:xfrm>
            <a:off x="455995" y="3015704"/>
            <a:ext cx="11306469" cy="216206"/>
          </a:xfrm>
          <a:prstGeom prst="rect">
            <a:avLst/>
          </a:prstGeo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rgbClr val="000000"/>
                </a:solidFill>
              </a:defRPr>
            </a:lvl2pPr>
            <a:lvl3pPr marL="448193" indent="0">
              <a:buNone/>
              <a:defRPr/>
            </a:lvl3pPr>
            <a:lvl4pPr marL="672290" indent="0">
              <a:buNone/>
              <a:defRPr/>
            </a:lvl4pPr>
            <a:lvl5pPr marL="896386" indent="0">
              <a:buNone/>
              <a:defRPr/>
            </a:lvl5pPr>
          </a:lstStyle>
          <a:p>
            <a:pPr lvl="0"/>
            <a:r>
              <a:rPr lang="en-US" dirty="0"/>
              <a:t>Medium: paragraph heading Segoe UI </a:t>
            </a:r>
            <a:r>
              <a:rPr lang="en-US" dirty="0" err="1"/>
              <a:t>Semibold</a:t>
            </a:r>
            <a:r>
              <a:rPr lang="en-US" dirty="0"/>
              <a:t> 14/18</a:t>
            </a:r>
          </a:p>
        </p:txBody>
      </p:sp>
      <p:sp>
        <p:nvSpPr>
          <p:cNvPr id="10" name="Text Placeholder 6">
            <a:extLst>
              <a:ext uri="{FF2B5EF4-FFF2-40B4-BE49-F238E27FC236}">
                <a16:creationId xmlns:a16="http://schemas.microsoft.com/office/drawing/2014/main" id="{76E35749-090F-0542-9B4B-BF37EFC334BC}"/>
              </a:ext>
            </a:extLst>
          </p:cNvPr>
          <p:cNvSpPr>
            <a:spLocks noGrp="1"/>
          </p:cNvSpPr>
          <p:nvPr>
            <p:ph type="body" sz="quarter" idx="14" hasCustomPrompt="1"/>
          </p:nvPr>
        </p:nvSpPr>
        <p:spPr>
          <a:xfrm>
            <a:off x="455995" y="4503832"/>
            <a:ext cx="11306469" cy="150884"/>
          </a:xfrm>
          <a:prstGeom prst="rect">
            <a:avLst/>
          </a:prstGeo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rgbClr val="000000"/>
                </a:solidFill>
              </a:defRPr>
            </a:lvl2pPr>
            <a:lvl3pPr marL="448193" indent="0">
              <a:buNone/>
              <a:defRPr/>
            </a:lvl3pPr>
            <a:lvl4pPr marL="672290" indent="0">
              <a:buNone/>
              <a:defRPr/>
            </a:lvl4pPr>
            <a:lvl5pPr marL="0" indent="0">
              <a:lnSpc>
                <a:spcPct val="100000"/>
              </a:lnSpc>
              <a:buNone/>
              <a:defRPr>
                <a:solidFill>
                  <a:srgbClr val="000000"/>
                </a:solidFill>
              </a:defRPr>
            </a:lvl5pPr>
          </a:lstStyle>
          <a:p>
            <a:pPr lvl="1"/>
            <a:r>
              <a:rPr lang="en-US" dirty="0"/>
              <a:t>Small: caption body copy Segoe Regular 10/12</a:t>
            </a:r>
          </a:p>
        </p:txBody>
      </p:sp>
      <p:sp>
        <p:nvSpPr>
          <p:cNvPr id="19" name="Text Placeholder 3">
            <a:extLst>
              <a:ext uri="{FF2B5EF4-FFF2-40B4-BE49-F238E27FC236}">
                <a16:creationId xmlns:a16="http://schemas.microsoft.com/office/drawing/2014/main" id="{68F32AD9-0E33-284C-8468-E63BF69AF2EB}"/>
              </a:ext>
            </a:extLst>
          </p:cNvPr>
          <p:cNvSpPr>
            <a:spLocks noGrp="1"/>
          </p:cNvSpPr>
          <p:nvPr>
            <p:ph type="body" sz="quarter" idx="24" hasCustomPrompt="1"/>
          </p:nvPr>
        </p:nvSpPr>
        <p:spPr>
          <a:xfrm>
            <a:off x="454169" y="4299924"/>
            <a:ext cx="11306469" cy="243143"/>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dirty="0"/>
              <a:t>Small: caption title Segoe UI Bold 10/12. </a:t>
            </a:r>
          </a:p>
        </p:txBody>
      </p:sp>
      <p:sp>
        <p:nvSpPr>
          <p:cNvPr id="21" name="Text Placeholder 4">
            <a:extLst>
              <a:ext uri="{FF2B5EF4-FFF2-40B4-BE49-F238E27FC236}">
                <a16:creationId xmlns:a16="http://schemas.microsoft.com/office/drawing/2014/main" id="{BA46FDB1-D336-7C45-BF92-D58B6C550364}"/>
              </a:ext>
            </a:extLst>
          </p:cNvPr>
          <p:cNvSpPr>
            <a:spLocks noGrp="1"/>
          </p:cNvSpPr>
          <p:nvPr>
            <p:ph type="body" sz="quarter" idx="18" hasCustomPrompt="1"/>
          </p:nvPr>
        </p:nvSpPr>
        <p:spPr>
          <a:xfrm>
            <a:off x="454169" y="3258992"/>
            <a:ext cx="11306469" cy="21614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Medium: body copy Segoe UI Regular 14/18</a:t>
            </a:r>
          </a:p>
        </p:txBody>
      </p:sp>
    </p:spTree>
    <p:extLst>
      <p:ext uri="{BB962C8B-B14F-4D97-AF65-F5344CB8AC3E}">
        <p14:creationId xmlns:p14="http://schemas.microsoft.com/office/powerpoint/2010/main" val="2547913916"/>
      </p:ext>
    </p:extLst>
  </p:cSld>
  <p:clrMapOvr>
    <a:masterClrMapping/>
  </p:clrMapOvr>
  <p:transition>
    <p:fade/>
  </p:transition>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Heading Segoe UI </a:t>
            </a:r>
            <a:r>
              <a:rPr lang="en-US" dirty="0" err="1"/>
              <a:t>Semibold</a:t>
            </a:r>
            <a:r>
              <a:rPr lang="en-US" dirty="0"/>
              <a:t> 28/32</a:t>
            </a:r>
          </a:p>
        </p:txBody>
      </p:sp>
    </p:spTree>
    <p:extLst>
      <p:ext uri="{BB962C8B-B14F-4D97-AF65-F5344CB8AC3E}">
        <p14:creationId xmlns:p14="http://schemas.microsoft.com/office/powerpoint/2010/main" val="3663714306"/>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Header Background Four Column Bullet with Subtitle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7D56507-64E9-FD49-A968-94669A530F3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5996806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162" userDrawn="1">
          <p15:clr>
            <a:srgbClr val="5ACBF0"/>
          </p15:clr>
        </p15:guide>
      </p15:sldGuideLst>
    </p:ext>
  </p:extLst>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12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Heading Segoe UI </a:t>
            </a:r>
            <a:r>
              <a:rPr lang="en-US" dirty="0" err="1"/>
              <a:t>Semibold</a:t>
            </a:r>
            <a:r>
              <a:rPr lang="en-US" dirty="0"/>
              <a:t> 28/32</a:t>
            </a:r>
          </a:p>
        </p:txBody>
      </p:sp>
      <p:sp>
        <p:nvSpPr>
          <p:cNvPr id="4" name="Content Placeholder 3">
            <a:extLst>
              <a:ext uri="{FF2B5EF4-FFF2-40B4-BE49-F238E27FC236}">
                <a16:creationId xmlns:a16="http://schemas.microsoft.com/office/drawing/2014/main" id="{FC92A6DB-305B-4489-AF8E-F4364E7A72BE}"/>
              </a:ext>
            </a:extLst>
          </p:cNvPr>
          <p:cNvSpPr>
            <a:spLocks noGrp="1"/>
          </p:cNvSpPr>
          <p:nvPr>
            <p:ph sz="quarter" idx="10"/>
          </p:nvPr>
        </p:nvSpPr>
        <p:spPr>
          <a:xfrm>
            <a:off x="977900" y="1752600"/>
            <a:ext cx="3187700" cy="546753"/>
          </a:xfrm>
        </p:spPr>
        <p:txBody>
          <a:bodyPr/>
          <a:lstStyle/>
          <a:p>
            <a:pPr lvl="0"/>
            <a:r>
              <a:rPr lang="en-US" dirty="0"/>
              <a:t>Click to edit Master</a:t>
            </a:r>
          </a:p>
        </p:txBody>
      </p:sp>
      <p:sp>
        <p:nvSpPr>
          <p:cNvPr id="6" name="Content Placeholder 5">
            <a:extLst>
              <a:ext uri="{FF2B5EF4-FFF2-40B4-BE49-F238E27FC236}">
                <a16:creationId xmlns:a16="http://schemas.microsoft.com/office/drawing/2014/main" id="{B4E3C4AA-40C9-4964-999A-ECD23FD1247E}"/>
              </a:ext>
            </a:extLst>
          </p:cNvPr>
          <p:cNvSpPr>
            <a:spLocks noGrp="1"/>
          </p:cNvSpPr>
          <p:nvPr>
            <p:ph sz="quarter" idx="11"/>
          </p:nvPr>
        </p:nvSpPr>
        <p:spPr>
          <a:xfrm>
            <a:off x="1155700" y="3124200"/>
            <a:ext cx="3187700" cy="546753"/>
          </a:xfrm>
        </p:spPr>
        <p:txBody>
          <a:bodyPr/>
          <a:lstStyle/>
          <a:p>
            <a:pPr lvl="0"/>
            <a:r>
              <a:rPr lang="en-US" dirty="0"/>
              <a:t>Click to edit Master</a:t>
            </a:r>
          </a:p>
        </p:txBody>
      </p:sp>
      <p:sp>
        <p:nvSpPr>
          <p:cNvPr id="8" name="Content Placeholder 7">
            <a:extLst>
              <a:ext uri="{FF2B5EF4-FFF2-40B4-BE49-F238E27FC236}">
                <a16:creationId xmlns:a16="http://schemas.microsoft.com/office/drawing/2014/main" id="{F75B8567-BBC0-40C4-BF02-3158EB2A0924}"/>
              </a:ext>
            </a:extLst>
          </p:cNvPr>
          <p:cNvSpPr>
            <a:spLocks noGrp="1"/>
          </p:cNvSpPr>
          <p:nvPr>
            <p:ph sz="quarter" idx="12"/>
          </p:nvPr>
        </p:nvSpPr>
        <p:spPr>
          <a:xfrm>
            <a:off x="1155700" y="4356100"/>
            <a:ext cx="3721100" cy="546753"/>
          </a:xfrm>
        </p:spPr>
        <p:txBody>
          <a:bodyPr/>
          <a:lstStyle/>
          <a:p>
            <a:pPr lvl="0"/>
            <a:r>
              <a:rPr lang="en-US" dirty="0"/>
              <a:t>Click to edit Master text</a:t>
            </a:r>
          </a:p>
        </p:txBody>
      </p:sp>
    </p:spTree>
    <p:extLst>
      <p:ext uri="{BB962C8B-B14F-4D97-AF65-F5344CB8AC3E}">
        <p14:creationId xmlns:p14="http://schemas.microsoft.com/office/powerpoint/2010/main" val="3444030970"/>
      </p:ext>
    </p:extLst>
  </p:cSld>
  <p:clrMapOvr>
    <a:masterClrMapping/>
  </p:clrMapOvr>
  <p:transition>
    <p:fade/>
  </p:transition>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11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Heading Segoe UI </a:t>
            </a:r>
            <a:r>
              <a:rPr lang="en-US" dirty="0" err="1"/>
              <a:t>Semibold</a:t>
            </a:r>
            <a:r>
              <a:rPr lang="en-US" dirty="0"/>
              <a:t> 28/32</a:t>
            </a:r>
          </a:p>
        </p:txBody>
      </p:sp>
      <p:sp>
        <p:nvSpPr>
          <p:cNvPr id="4" name="Content Placeholder 3">
            <a:extLst>
              <a:ext uri="{FF2B5EF4-FFF2-40B4-BE49-F238E27FC236}">
                <a16:creationId xmlns:a16="http://schemas.microsoft.com/office/drawing/2014/main" id="{77BE1C2F-3E7A-42BC-BB74-63A449AFBA5B}"/>
              </a:ext>
            </a:extLst>
          </p:cNvPr>
          <p:cNvSpPr>
            <a:spLocks noGrp="1"/>
          </p:cNvSpPr>
          <p:nvPr>
            <p:ph sz="quarter" idx="10"/>
          </p:nvPr>
        </p:nvSpPr>
        <p:spPr>
          <a:xfrm>
            <a:off x="455613" y="1247775"/>
            <a:ext cx="2127250" cy="546753"/>
          </a:xfrm>
        </p:spPr>
        <p:txBody>
          <a:bodyPr/>
          <a:lstStyle/>
          <a:p>
            <a:pPr lvl="0"/>
            <a:r>
              <a:rPr lang="en-US" dirty="0"/>
              <a:t>Click to edit</a:t>
            </a:r>
          </a:p>
        </p:txBody>
      </p:sp>
      <p:sp>
        <p:nvSpPr>
          <p:cNvPr id="6" name="Content Placeholder 5">
            <a:extLst>
              <a:ext uri="{FF2B5EF4-FFF2-40B4-BE49-F238E27FC236}">
                <a16:creationId xmlns:a16="http://schemas.microsoft.com/office/drawing/2014/main" id="{A89BF384-88C9-431C-9457-09F6DE5C9DDD}"/>
              </a:ext>
            </a:extLst>
          </p:cNvPr>
          <p:cNvSpPr>
            <a:spLocks noGrp="1"/>
          </p:cNvSpPr>
          <p:nvPr>
            <p:ph sz="quarter" idx="11"/>
          </p:nvPr>
        </p:nvSpPr>
        <p:spPr>
          <a:xfrm>
            <a:off x="2974975" y="1247775"/>
            <a:ext cx="2395538" cy="546100"/>
          </a:xfrm>
        </p:spPr>
        <p:txBody>
          <a:bodyPr/>
          <a:lstStyle/>
          <a:p>
            <a:pPr lvl="0"/>
            <a:r>
              <a:rPr lang="en-US" dirty="0"/>
              <a:t>Click to edit</a:t>
            </a:r>
          </a:p>
        </p:txBody>
      </p:sp>
      <p:sp>
        <p:nvSpPr>
          <p:cNvPr id="8" name="Content Placeholder 7">
            <a:extLst>
              <a:ext uri="{FF2B5EF4-FFF2-40B4-BE49-F238E27FC236}">
                <a16:creationId xmlns:a16="http://schemas.microsoft.com/office/drawing/2014/main" id="{59EB60D8-C6EB-4718-8D70-70528A94F386}"/>
              </a:ext>
            </a:extLst>
          </p:cNvPr>
          <p:cNvSpPr>
            <a:spLocks noGrp="1"/>
          </p:cNvSpPr>
          <p:nvPr>
            <p:ph sz="quarter" idx="12"/>
          </p:nvPr>
        </p:nvSpPr>
        <p:spPr>
          <a:xfrm>
            <a:off x="5805488" y="1247775"/>
            <a:ext cx="2127250" cy="546753"/>
          </a:xfrm>
        </p:spPr>
        <p:txBody>
          <a:bodyPr/>
          <a:lstStyle/>
          <a:p>
            <a:pPr lvl="0"/>
            <a:r>
              <a:rPr lang="en-US" dirty="0"/>
              <a:t>Click to edit</a:t>
            </a:r>
          </a:p>
        </p:txBody>
      </p:sp>
      <p:sp>
        <p:nvSpPr>
          <p:cNvPr id="10" name="Content Placeholder 9">
            <a:extLst>
              <a:ext uri="{FF2B5EF4-FFF2-40B4-BE49-F238E27FC236}">
                <a16:creationId xmlns:a16="http://schemas.microsoft.com/office/drawing/2014/main" id="{D98F2A3A-BFDC-4A91-9234-68C65E0DB13D}"/>
              </a:ext>
            </a:extLst>
          </p:cNvPr>
          <p:cNvSpPr>
            <a:spLocks noGrp="1"/>
          </p:cNvSpPr>
          <p:nvPr>
            <p:ph sz="quarter" idx="13"/>
          </p:nvPr>
        </p:nvSpPr>
        <p:spPr>
          <a:xfrm>
            <a:off x="8331200" y="1247775"/>
            <a:ext cx="2263775" cy="546100"/>
          </a:xfrm>
        </p:spPr>
        <p:txBody>
          <a:bodyPr/>
          <a:lstStyle/>
          <a:p>
            <a:pPr lvl="0"/>
            <a:r>
              <a:rPr lang="en-US" dirty="0"/>
              <a:t>Click to edit</a:t>
            </a:r>
          </a:p>
        </p:txBody>
      </p:sp>
      <p:sp>
        <p:nvSpPr>
          <p:cNvPr id="12" name="Content Placeholder 11">
            <a:extLst>
              <a:ext uri="{FF2B5EF4-FFF2-40B4-BE49-F238E27FC236}">
                <a16:creationId xmlns:a16="http://schemas.microsoft.com/office/drawing/2014/main" id="{9968EF2C-7AE4-466E-B4B1-1A5F383FB150}"/>
              </a:ext>
            </a:extLst>
          </p:cNvPr>
          <p:cNvSpPr>
            <a:spLocks noGrp="1"/>
          </p:cNvSpPr>
          <p:nvPr>
            <p:ph sz="quarter" idx="14"/>
          </p:nvPr>
        </p:nvSpPr>
        <p:spPr>
          <a:xfrm>
            <a:off x="942975" y="2220913"/>
            <a:ext cx="2859088" cy="546100"/>
          </a:xfrm>
        </p:spPr>
        <p:txBody>
          <a:bodyPr/>
          <a:lstStyle/>
          <a:p>
            <a:pPr lvl="0"/>
            <a:r>
              <a:rPr lang="en-US" dirty="0"/>
              <a:t>Click to edit Master</a:t>
            </a:r>
          </a:p>
        </p:txBody>
      </p:sp>
      <p:sp>
        <p:nvSpPr>
          <p:cNvPr id="14" name="Content Placeholder 13">
            <a:extLst>
              <a:ext uri="{FF2B5EF4-FFF2-40B4-BE49-F238E27FC236}">
                <a16:creationId xmlns:a16="http://schemas.microsoft.com/office/drawing/2014/main" id="{16F29E83-AA4E-4E44-9430-4A98D8159DD0}"/>
              </a:ext>
            </a:extLst>
          </p:cNvPr>
          <p:cNvSpPr>
            <a:spLocks noGrp="1"/>
          </p:cNvSpPr>
          <p:nvPr>
            <p:ph sz="quarter" idx="15"/>
          </p:nvPr>
        </p:nvSpPr>
        <p:spPr>
          <a:xfrm>
            <a:off x="4732338" y="2220913"/>
            <a:ext cx="3598862" cy="546753"/>
          </a:xfrm>
        </p:spPr>
        <p:txBody>
          <a:bodyPr/>
          <a:lstStyle/>
          <a:p>
            <a:pPr lvl="0"/>
            <a:r>
              <a:rPr lang="en-US" dirty="0"/>
              <a:t>Click to edit Master text</a:t>
            </a:r>
          </a:p>
        </p:txBody>
      </p:sp>
      <p:sp>
        <p:nvSpPr>
          <p:cNvPr id="16" name="Content Placeholder 15">
            <a:extLst>
              <a:ext uri="{FF2B5EF4-FFF2-40B4-BE49-F238E27FC236}">
                <a16:creationId xmlns:a16="http://schemas.microsoft.com/office/drawing/2014/main" id="{A14D887A-A207-44B5-92D3-B590F76CD9EB}"/>
              </a:ext>
            </a:extLst>
          </p:cNvPr>
          <p:cNvSpPr>
            <a:spLocks noGrp="1"/>
          </p:cNvSpPr>
          <p:nvPr>
            <p:ph sz="quarter" idx="16"/>
          </p:nvPr>
        </p:nvSpPr>
        <p:spPr>
          <a:xfrm>
            <a:off x="455613" y="3062288"/>
            <a:ext cx="2859087" cy="546753"/>
          </a:xfrm>
        </p:spPr>
        <p:txBody>
          <a:bodyPr/>
          <a:lstStyle/>
          <a:p>
            <a:pPr lvl="0"/>
            <a:r>
              <a:rPr lang="en-US" dirty="0"/>
              <a:t>Click to edit Master</a:t>
            </a:r>
          </a:p>
        </p:txBody>
      </p:sp>
      <p:sp>
        <p:nvSpPr>
          <p:cNvPr id="18" name="Content Placeholder 17">
            <a:extLst>
              <a:ext uri="{FF2B5EF4-FFF2-40B4-BE49-F238E27FC236}">
                <a16:creationId xmlns:a16="http://schemas.microsoft.com/office/drawing/2014/main" id="{DF20F5DA-C479-456F-9D3C-F89427656487}"/>
              </a:ext>
            </a:extLst>
          </p:cNvPr>
          <p:cNvSpPr>
            <a:spLocks noGrp="1"/>
          </p:cNvSpPr>
          <p:nvPr>
            <p:ph sz="quarter" idx="17"/>
          </p:nvPr>
        </p:nvSpPr>
        <p:spPr>
          <a:xfrm>
            <a:off x="3686175" y="3062288"/>
            <a:ext cx="2728913" cy="546753"/>
          </a:xfrm>
        </p:spPr>
        <p:txBody>
          <a:bodyPr/>
          <a:lstStyle/>
          <a:p>
            <a:pPr lvl="0"/>
            <a:r>
              <a:rPr lang="en-US" dirty="0"/>
              <a:t>Click to edit Master</a:t>
            </a:r>
          </a:p>
        </p:txBody>
      </p:sp>
      <p:sp>
        <p:nvSpPr>
          <p:cNvPr id="20" name="Content Placeholder 19">
            <a:extLst>
              <a:ext uri="{FF2B5EF4-FFF2-40B4-BE49-F238E27FC236}">
                <a16:creationId xmlns:a16="http://schemas.microsoft.com/office/drawing/2014/main" id="{94E2D28A-DAD8-4C14-A83C-45541EB28E33}"/>
              </a:ext>
            </a:extLst>
          </p:cNvPr>
          <p:cNvSpPr>
            <a:spLocks noGrp="1"/>
          </p:cNvSpPr>
          <p:nvPr>
            <p:ph sz="quarter" idx="18"/>
          </p:nvPr>
        </p:nvSpPr>
        <p:spPr>
          <a:xfrm>
            <a:off x="6880225" y="3062288"/>
            <a:ext cx="2728913" cy="546100"/>
          </a:xfrm>
        </p:spPr>
        <p:txBody>
          <a:bodyPr/>
          <a:lstStyle/>
          <a:p>
            <a:pPr lvl="0"/>
            <a:r>
              <a:rPr lang="en-US" dirty="0"/>
              <a:t>Click to edit Master</a:t>
            </a:r>
          </a:p>
        </p:txBody>
      </p:sp>
      <p:sp>
        <p:nvSpPr>
          <p:cNvPr id="22" name="Content Placeholder 21">
            <a:extLst>
              <a:ext uri="{FF2B5EF4-FFF2-40B4-BE49-F238E27FC236}">
                <a16:creationId xmlns:a16="http://schemas.microsoft.com/office/drawing/2014/main" id="{7794EAD8-A71E-4549-8EE1-FDF15B9CE66F}"/>
              </a:ext>
            </a:extLst>
          </p:cNvPr>
          <p:cNvSpPr>
            <a:spLocks noGrp="1"/>
          </p:cNvSpPr>
          <p:nvPr>
            <p:ph sz="quarter" idx="19"/>
          </p:nvPr>
        </p:nvSpPr>
        <p:spPr>
          <a:xfrm>
            <a:off x="276225" y="4325938"/>
            <a:ext cx="2525713" cy="546100"/>
          </a:xfrm>
        </p:spPr>
        <p:txBody>
          <a:bodyPr/>
          <a:lstStyle/>
          <a:p>
            <a:pPr lvl="0"/>
            <a:r>
              <a:rPr lang="en-US" dirty="0"/>
              <a:t>Click to edit</a:t>
            </a:r>
          </a:p>
        </p:txBody>
      </p:sp>
      <p:sp>
        <p:nvSpPr>
          <p:cNvPr id="24" name="Content Placeholder 23">
            <a:extLst>
              <a:ext uri="{FF2B5EF4-FFF2-40B4-BE49-F238E27FC236}">
                <a16:creationId xmlns:a16="http://schemas.microsoft.com/office/drawing/2014/main" id="{3DFFABFE-822D-4DFA-97B7-A0C4EDCA28A3}"/>
              </a:ext>
            </a:extLst>
          </p:cNvPr>
          <p:cNvSpPr>
            <a:spLocks noGrp="1"/>
          </p:cNvSpPr>
          <p:nvPr>
            <p:ph sz="quarter" idx="20"/>
          </p:nvPr>
        </p:nvSpPr>
        <p:spPr>
          <a:xfrm>
            <a:off x="3314700" y="4325938"/>
            <a:ext cx="2525713" cy="546753"/>
          </a:xfrm>
        </p:spPr>
        <p:txBody>
          <a:bodyPr/>
          <a:lstStyle/>
          <a:p>
            <a:pPr lvl="0"/>
            <a:r>
              <a:rPr lang="en-US" dirty="0"/>
              <a:t>Click to edit</a:t>
            </a:r>
          </a:p>
        </p:txBody>
      </p:sp>
      <p:sp>
        <p:nvSpPr>
          <p:cNvPr id="26" name="Content Placeholder 25">
            <a:extLst>
              <a:ext uri="{FF2B5EF4-FFF2-40B4-BE49-F238E27FC236}">
                <a16:creationId xmlns:a16="http://schemas.microsoft.com/office/drawing/2014/main" id="{C879E11D-8C97-45D6-A9FD-487054032969}"/>
              </a:ext>
            </a:extLst>
          </p:cNvPr>
          <p:cNvSpPr>
            <a:spLocks noGrp="1"/>
          </p:cNvSpPr>
          <p:nvPr>
            <p:ph sz="quarter" idx="21"/>
          </p:nvPr>
        </p:nvSpPr>
        <p:spPr>
          <a:xfrm>
            <a:off x="6764338" y="4325938"/>
            <a:ext cx="3336925" cy="546753"/>
          </a:xfrm>
        </p:spPr>
        <p:txBody>
          <a:bodyPr/>
          <a:lstStyle/>
          <a:p>
            <a:pPr lvl="0"/>
            <a:r>
              <a:rPr lang="en-US" dirty="0"/>
              <a:t>Click to edit Master text</a:t>
            </a:r>
          </a:p>
        </p:txBody>
      </p:sp>
      <p:sp>
        <p:nvSpPr>
          <p:cNvPr id="28" name="Content Placeholder 27">
            <a:extLst>
              <a:ext uri="{FF2B5EF4-FFF2-40B4-BE49-F238E27FC236}">
                <a16:creationId xmlns:a16="http://schemas.microsoft.com/office/drawing/2014/main" id="{F28FAE5C-41FE-496B-835C-B3D06FC02712}"/>
              </a:ext>
            </a:extLst>
          </p:cNvPr>
          <p:cNvSpPr>
            <a:spLocks noGrp="1"/>
          </p:cNvSpPr>
          <p:nvPr>
            <p:ph sz="quarter" idx="22"/>
          </p:nvPr>
        </p:nvSpPr>
        <p:spPr>
          <a:xfrm>
            <a:off x="455613" y="5935663"/>
            <a:ext cx="2519362" cy="546753"/>
          </a:xfrm>
        </p:spPr>
        <p:txBody>
          <a:bodyPr/>
          <a:lstStyle/>
          <a:p>
            <a:pPr lvl="0"/>
            <a:r>
              <a:rPr lang="en-US" dirty="0"/>
              <a:t>Click to edit</a:t>
            </a:r>
          </a:p>
        </p:txBody>
      </p:sp>
      <p:sp>
        <p:nvSpPr>
          <p:cNvPr id="30" name="Content Placeholder 29">
            <a:extLst>
              <a:ext uri="{FF2B5EF4-FFF2-40B4-BE49-F238E27FC236}">
                <a16:creationId xmlns:a16="http://schemas.microsoft.com/office/drawing/2014/main" id="{8E8AAEB6-E7DD-4A81-B387-E499FE0610F7}"/>
              </a:ext>
            </a:extLst>
          </p:cNvPr>
          <p:cNvSpPr>
            <a:spLocks noGrp="1"/>
          </p:cNvSpPr>
          <p:nvPr>
            <p:ph sz="quarter" idx="23"/>
          </p:nvPr>
        </p:nvSpPr>
        <p:spPr>
          <a:xfrm>
            <a:off x="4325938" y="5935663"/>
            <a:ext cx="2916237" cy="546753"/>
          </a:xfrm>
        </p:spPr>
        <p:txBody>
          <a:bodyPr/>
          <a:lstStyle/>
          <a:p>
            <a:pPr lvl="0"/>
            <a:r>
              <a:rPr lang="en-US" dirty="0"/>
              <a:t>Click to edit Master</a:t>
            </a:r>
          </a:p>
        </p:txBody>
      </p:sp>
      <p:sp>
        <p:nvSpPr>
          <p:cNvPr id="5" name="Content Placeholder 4">
            <a:extLst>
              <a:ext uri="{FF2B5EF4-FFF2-40B4-BE49-F238E27FC236}">
                <a16:creationId xmlns:a16="http://schemas.microsoft.com/office/drawing/2014/main" id="{5DD2B957-E9DE-4195-97F8-F0C329288C82}"/>
              </a:ext>
            </a:extLst>
          </p:cNvPr>
          <p:cNvSpPr>
            <a:spLocks noGrp="1"/>
          </p:cNvSpPr>
          <p:nvPr>
            <p:ph sz="quarter" idx="24"/>
          </p:nvPr>
        </p:nvSpPr>
        <p:spPr>
          <a:xfrm>
            <a:off x="7602538" y="5381625"/>
            <a:ext cx="2246312" cy="546753"/>
          </a:xfrm>
        </p:spPr>
        <p:txBody>
          <a:bodyPr/>
          <a:lstStyle/>
          <a:p>
            <a:pPr lvl="0"/>
            <a:r>
              <a:rPr lang="en-US" dirty="0"/>
              <a:t>Click to edit</a:t>
            </a:r>
          </a:p>
        </p:txBody>
      </p:sp>
    </p:spTree>
    <p:extLst>
      <p:ext uri="{BB962C8B-B14F-4D97-AF65-F5344CB8AC3E}">
        <p14:creationId xmlns:p14="http://schemas.microsoft.com/office/powerpoint/2010/main" val="2927824332"/>
      </p:ext>
    </p:extLst>
  </p:cSld>
  <p:clrMapOvr>
    <a:masterClrMapping/>
  </p:clrMapOvr>
  <p:transition>
    <p:fade/>
  </p:transition>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10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Heading Segoe UI </a:t>
            </a:r>
            <a:r>
              <a:rPr lang="en-US" dirty="0" err="1"/>
              <a:t>Semibold</a:t>
            </a:r>
            <a:r>
              <a:rPr lang="en-US" dirty="0"/>
              <a:t> 28/32</a:t>
            </a:r>
          </a:p>
        </p:txBody>
      </p:sp>
      <p:sp>
        <p:nvSpPr>
          <p:cNvPr id="4" name="Content Placeholder 3">
            <a:extLst>
              <a:ext uri="{FF2B5EF4-FFF2-40B4-BE49-F238E27FC236}">
                <a16:creationId xmlns:a16="http://schemas.microsoft.com/office/drawing/2014/main" id="{88CA4109-DC7D-4929-A61E-21BB5FD97D0F}"/>
              </a:ext>
            </a:extLst>
          </p:cNvPr>
          <p:cNvSpPr>
            <a:spLocks noGrp="1"/>
          </p:cNvSpPr>
          <p:nvPr>
            <p:ph sz="quarter" idx="10"/>
          </p:nvPr>
        </p:nvSpPr>
        <p:spPr>
          <a:xfrm>
            <a:off x="595313" y="1393825"/>
            <a:ext cx="2393950" cy="546753"/>
          </a:xfrm>
        </p:spPr>
        <p:txBody>
          <a:bodyPr/>
          <a:lstStyle/>
          <a:p>
            <a:pPr lvl="0"/>
            <a:r>
              <a:rPr lang="en-US" dirty="0"/>
              <a:t>Click to edit</a:t>
            </a:r>
          </a:p>
        </p:txBody>
      </p:sp>
      <p:sp>
        <p:nvSpPr>
          <p:cNvPr id="6" name="Content Placeholder 5">
            <a:extLst>
              <a:ext uri="{FF2B5EF4-FFF2-40B4-BE49-F238E27FC236}">
                <a16:creationId xmlns:a16="http://schemas.microsoft.com/office/drawing/2014/main" id="{674274DA-8109-48B5-8897-A9CC8908B962}"/>
              </a:ext>
            </a:extLst>
          </p:cNvPr>
          <p:cNvSpPr>
            <a:spLocks noGrp="1"/>
          </p:cNvSpPr>
          <p:nvPr>
            <p:ph sz="quarter" idx="11"/>
          </p:nvPr>
        </p:nvSpPr>
        <p:spPr>
          <a:xfrm>
            <a:off x="595313" y="2263775"/>
            <a:ext cx="2627312" cy="547688"/>
          </a:xfrm>
        </p:spPr>
        <p:txBody>
          <a:bodyPr/>
          <a:lstStyle/>
          <a:p>
            <a:pPr lvl="0"/>
            <a:r>
              <a:rPr lang="en-US" dirty="0"/>
              <a:t>Click to edit</a:t>
            </a:r>
          </a:p>
        </p:txBody>
      </p:sp>
      <p:sp>
        <p:nvSpPr>
          <p:cNvPr id="8" name="Content Placeholder 7">
            <a:extLst>
              <a:ext uri="{FF2B5EF4-FFF2-40B4-BE49-F238E27FC236}">
                <a16:creationId xmlns:a16="http://schemas.microsoft.com/office/drawing/2014/main" id="{6D010DEC-4A38-42A1-96C6-9204C7DC0966}"/>
              </a:ext>
            </a:extLst>
          </p:cNvPr>
          <p:cNvSpPr>
            <a:spLocks noGrp="1"/>
          </p:cNvSpPr>
          <p:nvPr>
            <p:ph sz="quarter" idx="12"/>
          </p:nvPr>
        </p:nvSpPr>
        <p:spPr>
          <a:xfrm>
            <a:off x="455613" y="3106738"/>
            <a:ext cx="3244850" cy="546753"/>
          </a:xfrm>
        </p:spPr>
        <p:txBody>
          <a:bodyPr/>
          <a:lstStyle/>
          <a:p>
            <a:pPr lvl="0"/>
            <a:r>
              <a:rPr lang="en-US" dirty="0"/>
              <a:t>Click to edit Master text</a:t>
            </a:r>
          </a:p>
        </p:txBody>
      </p:sp>
      <p:sp>
        <p:nvSpPr>
          <p:cNvPr id="10" name="Content Placeholder 9">
            <a:extLst>
              <a:ext uri="{FF2B5EF4-FFF2-40B4-BE49-F238E27FC236}">
                <a16:creationId xmlns:a16="http://schemas.microsoft.com/office/drawing/2014/main" id="{807EF6D5-E4E4-4ED0-85AB-ABAB241E38E7}"/>
              </a:ext>
            </a:extLst>
          </p:cNvPr>
          <p:cNvSpPr>
            <a:spLocks noGrp="1"/>
          </p:cNvSpPr>
          <p:nvPr>
            <p:ph sz="quarter" idx="13"/>
          </p:nvPr>
        </p:nvSpPr>
        <p:spPr>
          <a:xfrm>
            <a:off x="595313" y="4122738"/>
            <a:ext cx="3244850" cy="546753"/>
          </a:xfrm>
        </p:spPr>
        <p:txBody>
          <a:bodyPr/>
          <a:lstStyle/>
          <a:p>
            <a:pPr lvl="0"/>
            <a:r>
              <a:rPr lang="en-US" dirty="0"/>
              <a:t>Click to edit Master text</a:t>
            </a:r>
          </a:p>
        </p:txBody>
      </p:sp>
      <p:sp>
        <p:nvSpPr>
          <p:cNvPr id="12" name="Content Placeholder 11">
            <a:extLst>
              <a:ext uri="{FF2B5EF4-FFF2-40B4-BE49-F238E27FC236}">
                <a16:creationId xmlns:a16="http://schemas.microsoft.com/office/drawing/2014/main" id="{D707D515-BF2B-4596-9161-CB3C16DB6FAE}"/>
              </a:ext>
            </a:extLst>
          </p:cNvPr>
          <p:cNvSpPr>
            <a:spLocks noGrp="1"/>
          </p:cNvSpPr>
          <p:nvPr>
            <p:ph sz="quarter" idx="14"/>
          </p:nvPr>
        </p:nvSpPr>
        <p:spPr>
          <a:xfrm>
            <a:off x="595313" y="4978400"/>
            <a:ext cx="3425825" cy="546753"/>
          </a:xfrm>
        </p:spPr>
        <p:txBody>
          <a:bodyPr/>
          <a:lstStyle/>
          <a:p>
            <a:pPr lvl="0"/>
            <a:r>
              <a:rPr lang="en-US" dirty="0"/>
              <a:t>Click to edit Master text</a:t>
            </a:r>
          </a:p>
        </p:txBody>
      </p:sp>
      <p:sp>
        <p:nvSpPr>
          <p:cNvPr id="14" name="Content Placeholder 13">
            <a:extLst>
              <a:ext uri="{FF2B5EF4-FFF2-40B4-BE49-F238E27FC236}">
                <a16:creationId xmlns:a16="http://schemas.microsoft.com/office/drawing/2014/main" id="{5462C3A0-0748-4782-A34C-6A97B922E556}"/>
              </a:ext>
            </a:extLst>
          </p:cNvPr>
          <p:cNvSpPr>
            <a:spLocks noGrp="1"/>
          </p:cNvSpPr>
          <p:nvPr>
            <p:ph sz="quarter" idx="15"/>
          </p:nvPr>
        </p:nvSpPr>
        <p:spPr>
          <a:xfrm>
            <a:off x="5254625" y="1939925"/>
            <a:ext cx="3244850" cy="546753"/>
          </a:xfrm>
        </p:spPr>
        <p:txBody>
          <a:bodyPr/>
          <a:lstStyle/>
          <a:p>
            <a:pPr lvl="0"/>
            <a:r>
              <a:rPr lang="en-US" dirty="0"/>
              <a:t>Click to edit Master text</a:t>
            </a:r>
          </a:p>
        </p:txBody>
      </p:sp>
    </p:spTree>
    <p:extLst>
      <p:ext uri="{BB962C8B-B14F-4D97-AF65-F5344CB8AC3E}">
        <p14:creationId xmlns:p14="http://schemas.microsoft.com/office/powerpoint/2010/main" val="2157448126"/>
      </p:ext>
    </p:extLst>
  </p:cSld>
  <p:clrMapOvr>
    <a:masterClrMapping/>
  </p:clrMapOvr>
  <p:transition>
    <p:fade/>
  </p:transition>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9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Heading Segoe UI </a:t>
            </a:r>
            <a:r>
              <a:rPr lang="en-US" dirty="0" err="1"/>
              <a:t>Semibold</a:t>
            </a:r>
            <a:r>
              <a:rPr lang="en-US" dirty="0"/>
              <a:t> 28/32</a:t>
            </a:r>
          </a:p>
        </p:txBody>
      </p:sp>
      <p:sp>
        <p:nvSpPr>
          <p:cNvPr id="4" name="Content Placeholder 3">
            <a:extLst>
              <a:ext uri="{FF2B5EF4-FFF2-40B4-BE49-F238E27FC236}">
                <a16:creationId xmlns:a16="http://schemas.microsoft.com/office/drawing/2014/main" id="{0A9289C8-7D60-4D63-B11B-026E572AC7C1}"/>
              </a:ext>
            </a:extLst>
          </p:cNvPr>
          <p:cNvSpPr>
            <a:spLocks noGrp="1"/>
          </p:cNvSpPr>
          <p:nvPr>
            <p:ph sz="quarter" idx="10"/>
          </p:nvPr>
        </p:nvSpPr>
        <p:spPr>
          <a:xfrm>
            <a:off x="855663" y="1698625"/>
            <a:ext cx="2686050" cy="546753"/>
          </a:xfrm>
        </p:spPr>
        <p:txBody>
          <a:bodyPr/>
          <a:lstStyle/>
          <a:p>
            <a:pPr lvl="0"/>
            <a:r>
              <a:rPr lang="en-US" dirty="0"/>
              <a:t>Click to edit Master</a:t>
            </a:r>
          </a:p>
        </p:txBody>
      </p:sp>
      <p:sp>
        <p:nvSpPr>
          <p:cNvPr id="6" name="Content Placeholder 5">
            <a:extLst>
              <a:ext uri="{FF2B5EF4-FFF2-40B4-BE49-F238E27FC236}">
                <a16:creationId xmlns:a16="http://schemas.microsoft.com/office/drawing/2014/main" id="{382AEFF0-2632-4F9C-96B9-7BE2C914E2DC}"/>
              </a:ext>
            </a:extLst>
          </p:cNvPr>
          <p:cNvSpPr>
            <a:spLocks noGrp="1"/>
          </p:cNvSpPr>
          <p:nvPr>
            <p:ph sz="quarter" idx="11"/>
          </p:nvPr>
        </p:nvSpPr>
        <p:spPr>
          <a:xfrm>
            <a:off x="855663" y="2974975"/>
            <a:ext cx="2686050" cy="546753"/>
          </a:xfrm>
        </p:spPr>
        <p:txBody>
          <a:bodyPr/>
          <a:lstStyle/>
          <a:p>
            <a:pPr lvl="0"/>
            <a:r>
              <a:rPr lang="en-US" dirty="0"/>
              <a:t>Click to edit Master</a:t>
            </a:r>
          </a:p>
        </p:txBody>
      </p:sp>
      <p:sp>
        <p:nvSpPr>
          <p:cNvPr id="8" name="Content Placeholder 7">
            <a:extLst>
              <a:ext uri="{FF2B5EF4-FFF2-40B4-BE49-F238E27FC236}">
                <a16:creationId xmlns:a16="http://schemas.microsoft.com/office/drawing/2014/main" id="{225044C6-D631-484A-8A27-EBE9FB9FC553}"/>
              </a:ext>
            </a:extLst>
          </p:cNvPr>
          <p:cNvSpPr>
            <a:spLocks noGrp="1"/>
          </p:cNvSpPr>
          <p:nvPr>
            <p:ph sz="quarter" idx="12"/>
          </p:nvPr>
        </p:nvSpPr>
        <p:spPr>
          <a:xfrm>
            <a:off x="8853488" y="1698625"/>
            <a:ext cx="2686050" cy="546753"/>
          </a:xfrm>
        </p:spPr>
        <p:txBody>
          <a:bodyPr/>
          <a:lstStyle/>
          <a:p>
            <a:pPr lvl="0"/>
            <a:r>
              <a:rPr lang="en-US" dirty="0"/>
              <a:t>Click to edit Master</a:t>
            </a:r>
          </a:p>
        </p:txBody>
      </p:sp>
      <p:sp>
        <p:nvSpPr>
          <p:cNvPr id="10" name="Content Placeholder 9">
            <a:extLst>
              <a:ext uri="{FF2B5EF4-FFF2-40B4-BE49-F238E27FC236}">
                <a16:creationId xmlns:a16="http://schemas.microsoft.com/office/drawing/2014/main" id="{C0783E69-D0F5-4885-8415-45A99758C6C5}"/>
              </a:ext>
            </a:extLst>
          </p:cNvPr>
          <p:cNvSpPr>
            <a:spLocks noGrp="1"/>
          </p:cNvSpPr>
          <p:nvPr>
            <p:ph sz="quarter" idx="13"/>
          </p:nvPr>
        </p:nvSpPr>
        <p:spPr>
          <a:xfrm>
            <a:off x="8636000" y="3208338"/>
            <a:ext cx="2074863" cy="546753"/>
          </a:xfrm>
        </p:spPr>
        <p:txBody>
          <a:bodyPr/>
          <a:lstStyle/>
          <a:p>
            <a:pPr lvl="0"/>
            <a:r>
              <a:rPr lang="en-US" dirty="0"/>
              <a:t>Click to edit</a:t>
            </a:r>
          </a:p>
        </p:txBody>
      </p:sp>
      <p:sp>
        <p:nvSpPr>
          <p:cNvPr id="12" name="Content Placeholder 11">
            <a:extLst>
              <a:ext uri="{FF2B5EF4-FFF2-40B4-BE49-F238E27FC236}">
                <a16:creationId xmlns:a16="http://schemas.microsoft.com/office/drawing/2014/main" id="{95E03E38-1F4D-4E93-82DA-083EBA8B1A6A}"/>
              </a:ext>
            </a:extLst>
          </p:cNvPr>
          <p:cNvSpPr>
            <a:spLocks noGrp="1"/>
          </p:cNvSpPr>
          <p:nvPr>
            <p:ph sz="quarter" idx="14"/>
          </p:nvPr>
        </p:nvSpPr>
        <p:spPr>
          <a:xfrm>
            <a:off x="9028113" y="4411663"/>
            <a:ext cx="2074862" cy="546753"/>
          </a:xfrm>
        </p:spPr>
        <p:txBody>
          <a:bodyPr/>
          <a:lstStyle/>
          <a:p>
            <a:pPr lvl="0"/>
            <a:r>
              <a:rPr lang="en-US" dirty="0"/>
              <a:t>Click to edit</a:t>
            </a:r>
          </a:p>
        </p:txBody>
      </p:sp>
      <p:sp>
        <p:nvSpPr>
          <p:cNvPr id="13" name="Rectangle 12">
            <a:extLst>
              <a:ext uri="{FF2B5EF4-FFF2-40B4-BE49-F238E27FC236}">
                <a16:creationId xmlns:a16="http://schemas.microsoft.com/office/drawing/2014/main" id="{E86EA0A3-04CD-447B-A7FD-6136B04E8EB5}"/>
              </a:ext>
            </a:extLst>
          </p:cNvPr>
          <p:cNvSpPr/>
          <p:nvPr userDrawn="1"/>
        </p:nvSpPr>
        <p:spPr bwMode="auto">
          <a:xfrm>
            <a:off x="8059479" y="0"/>
            <a:ext cx="4132521"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882476619"/>
      </p:ext>
    </p:extLst>
  </p:cSld>
  <p:clrMapOvr>
    <a:masterClrMapping/>
  </p:clrMapOvr>
  <p:transition>
    <p:fade/>
  </p:transition>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8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Heading Segoe UI </a:t>
            </a:r>
            <a:r>
              <a:rPr lang="en-US" dirty="0" err="1"/>
              <a:t>Semibold</a:t>
            </a:r>
            <a:r>
              <a:rPr lang="en-US" dirty="0"/>
              <a:t> 28/32</a:t>
            </a:r>
          </a:p>
        </p:txBody>
      </p:sp>
      <p:sp>
        <p:nvSpPr>
          <p:cNvPr id="4" name="Content Placeholder 3">
            <a:extLst>
              <a:ext uri="{FF2B5EF4-FFF2-40B4-BE49-F238E27FC236}">
                <a16:creationId xmlns:a16="http://schemas.microsoft.com/office/drawing/2014/main" id="{56A56BB0-C580-477A-8BAC-4298A644B1CB}"/>
              </a:ext>
            </a:extLst>
          </p:cNvPr>
          <p:cNvSpPr>
            <a:spLocks noGrp="1"/>
          </p:cNvSpPr>
          <p:nvPr>
            <p:ph sz="quarter" idx="10"/>
          </p:nvPr>
        </p:nvSpPr>
        <p:spPr>
          <a:xfrm>
            <a:off x="717550" y="1504950"/>
            <a:ext cx="2995613" cy="546753"/>
          </a:xfrm>
        </p:spPr>
        <p:txBody>
          <a:bodyPr/>
          <a:lstStyle/>
          <a:p>
            <a:pPr lvl="0"/>
            <a:r>
              <a:rPr lang="en-US" dirty="0"/>
              <a:t>Click to edit Master</a:t>
            </a:r>
          </a:p>
        </p:txBody>
      </p:sp>
      <p:sp>
        <p:nvSpPr>
          <p:cNvPr id="6" name="Content Placeholder 5">
            <a:extLst>
              <a:ext uri="{FF2B5EF4-FFF2-40B4-BE49-F238E27FC236}">
                <a16:creationId xmlns:a16="http://schemas.microsoft.com/office/drawing/2014/main" id="{D3159192-8BAD-4185-822C-659DCA90A79C}"/>
              </a:ext>
            </a:extLst>
          </p:cNvPr>
          <p:cNvSpPr>
            <a:spLocks noGrp="1"/>
          </p:cNvSpPr>
          <p:nvPr>
            <p:ph sz="quarter" idx="11"/>
          </p:nvPr>
        </p:nvSpPr>
        <p:spPr>
          <a:xfrm>
            <a:off x="717550" y="2517775"/>
            <a:ext cx="2827338" cy="546753"/>
          </a:xfrm>
        </p:spPr>
        <p:txBody>
          <a:bodyPr/>
          <a:lstStyle/>
          <a:p>
            <a:pPr lvl="0"/>
            <a:r>
              <a:rPr lang="en-US" dirty="0"/>
              <a:t>Click to edit Master</a:t>
            </a:r>
          </a:p>
        </p:txBody>
      </p:sp>
      <p:sp>
        <p:nvSpPr>
          <p:cNvPr id="8" name="Content Placeholder 7">
            <a:extLst>
              <a:ext uri="{FF2B5EF4-FFF2-40B4-BE49-F238E27FC236}">
                <a16:creationId xmlns:a16="http://schemas.microsoft.com/office/drawing/2014/main" id="{7EDBC9A6-8433-421A-BA55-58C1EE6D0864}"/>
              </a:ext>
            </a:extLst>
          </p:cNvPr>
          <p:cNvSpPr>
            <a:spLocks noGrp="1"/>
          </p:cNvSpPr>
          <p:nvPr>
            <p:ph sz="quarter" idx="12"/>
          </p:nvPr>
        </p:nvSpPr>
        <p:spPr>
          <a:xfrm>
            <a:off x="871538" y="3629025"/>
            <a:ext cx="2349500" cy="546753"/>
          </a:xfrm>
        </p:spPr>
        <p:txBody>
          <a:bodyPr/>
          <a:lstStyle/>
          <a:p>
            <a:pPr lvl="0"/>
            <a:r>
              <a:rPr lang="en-US" dirty="0"/>
              <a:t>Click to edit</a:t>
            </a:r>
          </a:p>
        </p:txBody>
      </p:sp>
      <p:sp>
        <p:nvSpPr>
          <p:cNvPr id="10" name="Content Placeholder 9">
            <a:extLst>
              <a:ext uri="{FF2B5EF4-FFF2-40B4-BE49-F238E27FC236}">
                <a16:creationId xmlns:a16="http://schemas.microsoft.com/office/drawing/2014/main" id="{F1EF9E68-9212-4F08-BCB7-8B2A7F68EC97}"/>
              </a:ext>
            </a:extLst>
          </p:cNvPr>
          <p:cNvSpPr>
            <a:spLocks noGrp="1"/>
          </p:cNvSpPr>
          <p:nvPr>
            <p:ph sz="quarter" idx="13"/>
          </p:nvPr>
        </p:nvSpPr>
        <p:spPr>
          <a:xfrm>
            <a:off x="8088313" y="1504950"/>
            <a:ext cx="2420937" cy="546753"/>
          </a:xfrm>
        </p:spPr>
        <p:txBody>
          <a:bodyPr/>
          <a:lstStyle/>
          <a:p>
            <a:pPr lvl="0"/>
            <a:r>
              <a:rPr lang="en-US" dirty="0"/>
              <a:t>Click to edit</a:t>
            </a:r>
          </a:p>
        </p:txBody>
      </p:sp>
      <p:sp>
        <p:nvSpPr>
          <p:cNvPr id="14" name="Content Placeholder 13">
            <a:extLst>
              <a:ext uri="{FF2B5EF4-FFF2-40B4-BE49-F238E27FC236}">
                <a16:creationId xmlns:a16="http://schemas.microsoft.com/office/drawing/2014/main" id="{03EDE48D-548E-4B6C-AA90-11C11FB702AA}"/>
              </a:ext>
            </a:extLst>
          </p:cNvPr>
          <p:cNvSpPr>
            <a:spLocks noGrp="1"/>
          </p:cNvSpPr>
          <p:nvPr>
            <p:ph sz="quarter" idx="14"/>
          </p:nvPr>
        </p:nvSpPr>
        <p:spPr>
          <a:xfrm>
            <a:off x="8088313" y="2517775"/>
            <a:ext cx="2827337" cy="546753"/>
          </a:xfrm>
        </p:spPr>
        <p:txBody>
          <a:bodyPr/>
          <a:lstStyle/>
          <a:p>
            <a:pPr lvl="0"/>
            <a:r>
              <a:rPr lang="en-US" dirty="0"/>
              <a:t>Click to edit Master</a:t>
            </a:r>
          </a:p>
        </p:txBody>
      </p:sp>
      <p:sp>
        <p:nvSpPr>
          <p:cNvPr id="16" name="Content Placeholder 15">
            <a:extLst>
              <a:ext uri="{FF2B5EF4-FFF2-40B4-BE49-F238E27FC236}">
                <a16:creationId xmlns:a16="http://schemas.microsoft.com/office/drawing/2014/main" id="{2FC020E2-9471-469B-B3B2-892125F61C01}"/>
              </a:ext>
            </a:extLst>
          </p:cNvPr>
          <p:cNvSpPr>
            <a:spLocks noGrp="1"/>
          </p:cNvSpPr>
          <p:nvPr>
            <p:ph sz="quarter" idx="15"/>
          </p:nvPr>
        </p:nvSpPr>
        <p:spPr>
          <a:xfrm>
            <a:off x="7920038" y="3629025"/>
            <a:ext cx="2827337" cy="546753"/>
          </a:xfrm>
        </p:spPr>
        <p:txBody>
          <a:bodyPr/>
          <a:lstStyle/>
          <a:p>
            <a:pPr lvl="0"/>
            <a:r>
              <a:rPr lang="en-US" dirty="0"/>
              <a:t>Click to edit Master</a:t>
            </a:r>
          </a:p>
        </p:txBody>
      </p:sp>
      <p:sp>
        <p:nvSpPr>
          <p:cNvPr id="17" name="Rectangle 16">
            <a:extLst>
              <a:ext uri="{FF2B5EF4-FFF2-40B4-BE49-F238E27FC236}">
                <a16:creationId xmlns:a16="http://schemas.microsoft.com/office/drawing/2014/main" id="{12AA7592-29A3-430F-8C49-CF3A1A66346A}"/>
              </a:ext>
            </a:extLst>
          </p:cNvPr>
          <p:cNvSpPr/>
          <p:nvPr userDrawn="1"/>
        </p:nvSpPr>
        <p:spPr bwMode="auto">
          <a:xfrm>
            <a:off x="8059479" y="0"/>
            <a:ext cx="4132521"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669289021"/>
      </p:ext>
    </p:extLst>
  </p:cSld>
  <p:clrMapOvr>
    <a:masterClrMapping/>
  </p:clrMapOvr>
  <p:transition>
    <p:fade/>
  </p:transition>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7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Heading Segoe UI </a:t>
            </a:r>
            <a:r>
              <a:rPr lang="en-US" dirty="0" err="1"/>
              <a:t>Semibold</a:t>
            </a:r>
            <a:r>
              <a:rPr lang="en-US" dirty="0"/>
              <a:t> 28/32</a:t>
            </a:r>
          </a:p>
        </p:txBody>
      </p:sp>
      <p:sp>
        <p:nvSpPr>
          <p:cNvPr id="4" name="Content Placeholder 3">
            <a:extLst>
              <a:ext uri="{FF2B5EF4-FFF2-40B4-BE49-F238E27FC236}">
                <a16:creationId xmlns:a16="http://schemas.microsoft.com/office/drawing/2014/main" id="{69A978E9-A6F9-4B6B-9442-3493A3AC44FA}"/>
              </a:ext>
            </a:extLst>
          </p:cNvPr>
          <p:cNvSpPr>
            <a:spLocks noGrp="1"/>
          </p:cNvSpPr>
          <p:nvPr>
            <p:ph sz="quarter" idx="10"/>
          </p:nvPr>
        </p:nvSpPr>
        <p:spPr>
          <a:xfrm>
            <a:off x="801688" y="1744663"/>
            <a:ext cx="2195512" cy="546753"/>
          </a:xfrm>
        </p:spPr>
        <p:txBody>
          <a:bodyPr/>
          <a:lstStyle/>
          <a:p>
            <a:pPr lvl="0"/>
            <a:r>
              <a:rPr lang="en-US" dirty="0"/>
              <a:t>Click to edit</a:t>
            </a:r>
          </a:p>
        </p:txBody>
      </p:sp>
      <p:sp>
        <p:nvSpPr>
          <p:cNvPr id="6" name="Content Placeholder 5">
            <a:extLst>
              <a:ext uri="{FF2B5EF4-FFF2-40B4-BE49-F238E27FC236}">
                <a16:creationId xmlns:a16="http://schemas.microsoft.com/office/drawing/2014/main" id="{6C69680E-CE9B-432C-B8D3-835D4090AB35}"/>
              </a:ext>
            </a:extLst>
          </p:cNvPr>
          <p:cNvSpPr>
            <a:spLocks noGrp="1"/>
          </p:cNvSpPr>
          <p:nvPr>
            <p:ph sz="quarter" idx="11"/>
          </p:nvPr>
        </p:nvSpPr>
        <p:spPr>
          <a:xfrm>
            <a:off x="455613" y="2925763"/>
            <a:ext cx="2652712" cy="546753"/>
          </a:xfrm>
        </p:spPr>
        <p:txBody>
          <a:bodyPr/>
          <a:lstStyle/>
          <a:p>
            <a:pPr lvl="0"/>
            <a:r>
              <a:rPr lang="en-US" dirty="0"/>
              <a:t>Click to edit</a:t>
            </a:r>
          </a:p>
        </p:txBody>
      </p:sp>
      <p:sp>
        <p:nvSpPr>
          <p:cNvPr id="8" name="Content Placeholder 7">
            <a:extLst>
              <a:ext uri="{FF2B5EF4-FFF2-40B4-BE49-F238E27FC236}">
                <a16:creationId xmlns:a16="http://schemas.microsoft.com/office/drawing/2014/main" id="{6AF4CB40-CB4F-4A85-B6BF-9561596443F7}"/>
              </a:ext>
            </a:extLst>
          </p:cNvPr>
          <p:cNvSpPr>
            <a:spLocks noGrp="1"/>
          </p:cNvSpPr>
          <p:nvPr>
            <p:ph sz="quarter" idx="12"/>
          </p:nvPr>
        </p:nvSpPr>
        <p:spPr>
          <a:xfrm>
            <a:off x="455613" y="4022725"/>
            <a:ext cx="2892425" cy="546753"/>
          </a:xfrm>
        </p:spPr>
        <p:txBody>
          <a:bodyPr/>
          <a:lstStyle/>
          <a:p>
            <a:pPr lvl="0"/>
            <a:r>
              <a:rPr lang="en-US" dirty="0"/>
              <a:t>Click to edit Master</a:t>
            </a:r>
          </a:p>
        </p:txBody>
      </p:sp>
      <p:sp>
        <p:nvSpPr>
          <p:cNvPr id="10" name="Content Placeholder 9">
            <a:extLst>
              <a:ext uri="{FF2B5EF4-FFF2-40B4-BE49-F238E27FC236}">
                <a16:creationId xmlns:a16="http://schemas.microsoft.com/office/drawing/2014/main" id="{797A5C51-0D22-4C73-9030-F77653762DF6}"/>
              </a:ext>
            </a:extLst>
          </p:cNvPr>
          <p:cNvSpPr>
            <a:spLocks noGrp="1"/>
          </p:cNvSpPr>
          <p:nvPr>
            <p:ph sz="quarter" idx="13"/>
          </p:nvPr>
        </p:nvSpPr>
        <p:spPr>
          <a:xfrm>
            <a:off x="8863013" y="1744663"/>
            <a:ext cx="2527300" cy="546753"/>
          </a:xfrm>
        </p:spPr>
        <p:txBody>
          <a:bodyPr/>
          <a:lstStyle/>
          <a:p>
            <a:pPr lvl="0"/>
            <a:r>
              <a:rPr lang="en-US" dirty="0"/>
              <a:t>Click to edit</a:t>
            </a:r>
          </a:p>
        </p:txBody>
      </p:sp>
      <p:sp>
        <p:nvSpPr>
          <p:cNvPr id="12" name="Content Placeholder 11">
            <a:extLst>
              <a:ext uri="{FF2B5EF4-FFF2-40B4-BE49-F238E27FC236}">
                <a16:creationId xmlns:a16="http://schemas.microsoft.com/office/drawing/2014/main" id="{BAD42A17-0BF0-4549-B976-17245F9DEC8B}"/>
              </a:ext>
            </a:extLst>
          </p:cNvPr>
          <p:cNvSpPr>
            <a:spLocks noGrp="1"/>
          </p:cNvSpPr>
          <p:nvPr>
            <p:ph sz="quarter" idx="14"/>
          </p:nvPr>
        </p:nvSpPr>
        <p:spPr>
          <a:xfrm>
            <a:off x="8721725" y="2574925"/>
            <a:ext cx="2279650" cy="546753"/>
          </a:xfrm>
        </p:spPr>
        <p:txBody>
          <a:bodyPr/>
          <a:lstStyle/>
          <a:p>
            <a:pPr lvl="0"/>
            <a:r>
              <a:rPr lang="en-US" dirty="0"/>
              <a:t>Click to edit</a:t>
            </a:r>
          </a:p>
        </p:txBody>
      </p:sp>
      <p:sp>
        <p:nvSpPr>
          <p:cNvPr id="14" name="Content Placeholder 13">
            <a:extLst>
              <a:ext uri="{FF2B5EF4-FFF2-40B4-BE49-F238E27FC236}">
                <a16:creationId xmlns:a16="http://schemas.microsoft.com/office/drawing/2014/main" id="{5E538FE6-C92C-4420-9CED-5CC89A62E68A}"/>
              </a:ext>
            </a:extLst>
          </p:cNvPr>
          <p:cNvSpPr>
            <a:spLocks noGrp="1"/>
          </p:cNvSpPr>
          <p:nvPr>
            <p:ph sz="quarter" idx="15"/>
          </p:nvPr>
        </p:nvSpPr>
        <p:spPr>
          <a:xfrm>
            <a:off x="8863013" y="3756025"/>
            <a:ext cx="2279650" cy="546753"/>
          </a:xfrm>
        </p:spPr>
        <p:txBody>
          <a:bodyPr/>
          <a:lstStyle/>
          <a:p>
            <a:pPr lvl="0"/>
            <a:r>
              <a:rPr lang="en-US" dirty="0"/>
              <a:t>Click to edit</a:t>
            </a:r>
          </a:p>
        </p:txBody>
      </p:sp>
      <p:sp>
        <p:nvSpPr>
          <p:cNvPr id="15" name="Rectangle 14">
            <a:extLst>
              <a:ext uri="{FF2B5EF4-FFF2-40B4-BE49-F238E27FC236}">
                <a16:creationId xmlns:a16="http://schemas.microsoft.com/office/drawing/2014/main" id="{6B258ED9-45C6-4EA1-B04A-368C54E3963C}"/>
              </a:ext>
            </a:extLst>
          </p:cNvPr>
          <p:cNvSpPr/>
          <p:nvPr userDrawn="1"/>
        </p:nvSpPr>
        <p:spPr bwMode="auto">
          <a:xfrm>
            <a:off x="8059479" y="0"/>
            <a:ext cx="4132521"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965489383"/>
      </p:ext>
    </p:extLst>
  </p:cSld>
  <p:clrMapOvr>
    <a:masterClrMapping/>
  </p:clrMapOvr>
  <p:transition>
    <p:fade/>
  </p:transition>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6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Heading Segoe UI </a:t>
            </a:r>
            <a:r>
              <a:rPr lang="en-US" dirty="0" err="1"/>
              <a:t>Semibold</a:t>
            </a:r>
            <a:r>
              <a:rPr lang="en-US" dirty="0"/>
              <a:t> 28/32</a:t>
            </a:r>
          </a:p>
        </p:txBody>
      </p:sp>
      <p:sp>
        <p:nvSpPr>
          <p:cNvPr id="4" name="Content Placeholder 3">
            <a:extLst>
              <a:ext uri="{FF2B5EF4-FFF2-40B4-BE49-F238E27FC236}">
                <a16:creationId xmlns:a16="http://schemas.microsoft.com/office/drawing/2014/main" id="{598DF425-6781-4B50-9186-4DFC00C015C6}"/>
              </a:ext>
            </a:extLst>
          </p:cNvPr>
          <p:cNvSpPr>
            <a:spLocks noGrp="1"/>
          </p:cNvSpPr>
          <p:nvPr>
            <p:ph sz="quarter" idx="10"/>
          </p:nvPr>
        </p:nvSpPr>
        <p:spPr>
          <a:xfrm>
            <a:off x="638175" y="1712913"/>
            <a:ext cx="2366963" cy="546753"/>
          </a:xfrm>
        </p:spPr>
        <p:txBody>
          <a:bodyPr/>
          <a:lstStyle/>
          <a:p>
            <a:pPr lvl="0"/>
            <a:r>
              <a:rPr lang="en-US" dirty="0"/>
              <a:t>Click to edit</a:t>
            </a:r>
          </a:p>
        </p:txBody>
      </p:sp>
      <p:sp>
        <p:nvSpPr>
          <p:cNvPr id="6" name="Content Placeholder 5">
            <a:extLst>
              <a:ext uri="{FF2B5EF4-FFF2-40B4-BE49-F238E27FC236}">
                <a16:creationId xmlns:a16="http://schemas.microsoft.com/office/drawing/2014/main" id="{44EF6AAB-EF6C-4131-AE22-681C11D47F17}"/>
              </a:ext>
            </a:extLst>
          </p:cNvPr>
          <p:cNvSpPr>
            <a:spLocks noGrp="1"/>
          </p:cNvSpPr>
          <p:nvPr>
            <p:ph sz="quarter" idx="11"/>
          </p:nvPr>
        </p:nvSpPr>
        <p:spPr>
          <a:xfrm>
            <a:off x="638175" y="3135313"/>
            <a:ext cx="1800225" cy="546753"/>
          </a:xfrm>
        </p:spPr>
        <p:txBody>
          <a:bodyPr/>
          <a:lstStyle/>
          <a:p>
            <a:pPr lvl="0"/>
            <a:r>
              <a:rPr lang="en-US" dirty="0"/>
              <a:t>Click to edit</a:t>
            </a:r>
          </a:p>
        </p:txBody>
      </p:sp>
      <p:sp>
        <p:nvSpPr>
          <p:cNvPr id="8" name="Content Placeholder 7">
            <a:extLst>
              <a:ext uri="{FF2B5EF4-FFF2-40B4-BE49-F238E27FC236}">
                <a16:creationId xmlns:a16="http://schemas.microsoft.com/office/drawing/2014/main" id="{B201AA9F-8B1E-491A-8A34-579648A8FACB}"/>
              </a:ext>
            </a:extLst>
          </p:cNvPr>
          <p:cNvSpPr>
            <a:spLocks noGrp="1"/>
          </p:cNvSpPr>
          <p:nvPr>
            <p:ph sz="quarter" idx="12"/>
          </p:nvPr>
        </p:nvSpPr>
        <p:spPr>
          <a:xfrm>
            <a:off x="7373938" y="1712913"/>
            <a:ext cx="2366962" cy="546753"/>
          </a:xfrm>
        </p:spPr>
        <p:txBody>
          <a:bodyPr/>
          <a:lstStyle/>
          <a:p>
            <a:pPr lvl="0"/>
            <a:r>
              <a:rPr lang="en-US" dirty="0"/>
              <a:t>Click to edit</a:t>
            </a:r>
          </a:p>
        </p:txBody>
      </p:sp>
      <p:sp>
        <p:nvSpPr>
          <p:cNvPr id="10" name="Content Placeholder 9">
            <a:extLst>
              <a:ext uri="{FF2B5EF4-FFF2-40B4-BE49-F238E27FC236}">
                <a16:creationId xmlns:a16="http://schemas.microsoft.com/office/drawing/2014/main" id="{5087E887-1945-4719-977E-B84FA9E8AF8C}"/>
              </a:ext>
            </a:extLst>
          </p:cNvPr>
          <p:cNvSpPr>
            <a:spLocks noGrp="1"/>
          </p:cNvSpPr>
          <p:nvPr>
            <p:ph sz="quarter" idx="13"/>
          </p:nvPr>
        </p:nvSpPr>
        <p:spPr>
          <a:xfrm>
            <a:off x="7735888" y="3681413"/>
            <a:ext cx="2627312" cy="546753"/>
          </a:xfrm>
        </p:spPr>
        <p:txBody>
          <a:bodyPr/>
          <a:lstStyle/>
          <a:p>
            <a:pPr lvl="0"/>
            <a:r>
              <a:rPr lang="en-US" dirty="0"/>
              <a:t>Click to edit</a:t>
            </a:r>
          </a:p>
        </p:txBody>
      </p:sp>
      <p:sp>
        <p:nvSpPr>
          <p:cNvPr id="12" name="Content Placeholder 11">
            <a:extLst>
              <a:ext uri="{FF2B5EF4-FFF2-40B4-BE49-F238E27FC236}">
                <a16:creationId xmlns:a16="http://schemas.microsoft.com/office/drawing/2014/main" id="{9F427F4E-A0F6-4F13-A598-63CC28A2B576}"/>
              </a:ext>
            </a:extLst>
          </p:cNvPr>
          <p:cNvSpPr>
            <a:spLocks noGrp="1"/>
          </p:cNvSpPr>
          <p:nvPr>
            <p:ph sz="quarter" idx="14"/>
          </p:nvPr>
        </p:nvSpPr>
        <p:spPr>
          <a:xfrm>
            <a:off x="7931944" y="5964195"/>
            <a:ext cx="2235200" cy="546753"/>
          </a:xfrm>
        </p:spPr>
        <p:txBody>
          <a:bodyPr/>
          <a:lstStyle/>
          <a:p>
            <a:pPr lvl="0"/>
            <a:r>
              <a:rPr lang="en-US" dirty="0"/>
              <a:t>Click to edit</a:t>
            </a:r>
          </a:p>
        </p:txBody>
      </p:sp>
      <p:sp>
        <p:nvSpPr>
          <p:cNvPr id="13" name="Rectangle 12">
            <a:extLst>
              <a:ext uri="{FF2B5EF4-FFF2-40B4-BE49-F238E27FC236}">
                <a16:creationId xmlns:a16="http://schemas.microsoft.com/office/drawing/2014/main" id="{E3A92670-2CF5-4727-9C33-03AFCB2C1BE1}"/>
              </a:ext>
            </a:extLst>
          </p:cNvPr>
          <p:cNvSpPr/>
          <p:nvPr userDrawn="1"/>
        </p:nvSpPr>
        <p:spPr bwMode="auto">
          <a:xfrm>
            <a:off x="8059479" y="0"/>
            <a:ext cx="4132521"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38538234"/>
      </p:ext>
    </p:extLst>
  </p:cSld>
  <p:clrMapOvr>
    <a:masterClrMapping/>
  </p:clrMapOvr>
  <p:transition>
    <p:fade/>
  </p:transition>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5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Heading Segoe UI </a:t>
            </a:r>
            <a:r>
              <a:rPr lang="en-US" dirty="0" err="1"/>
              <a:t>Semibold</a:t>
            </a:r>
            <a:r>
              <a:rPr lang="en-US" dirty="0"/>
              <a:t> 28/32</a:t>
            </a:r>
          </a:p>
        </p:txBody>
      </p:sp>
      <p:sp>
        <p:nvSpPr>
          <p:cNvPr id="4" name="Content Placeholder 3">
            <a:extLst>
              <a:ext uri="{FF2B5EF4-FFF2-40B4-BE49-F238E27FC236}">
                <a16:creationId xmlns:a16="http://schemas.microsoft.com/office/drawing/2014/main" id="{6A48771B-A5CA-4C21-8328-D890A0465B4F}"/>
              </a:ext>
            </a:extLst>
          </p:cNvPr>
          <p:cNvSpPr>
            <a:spLocks noGrp="1"/>
          </p:cNvSpPr>
          <p:nvPr>
            <p:ph sz="quarter" idx="10"/>
          </p:nvPr>
        </p:nvSpPr>
        <p:spPr>
          <a:xfrm>
            <a:off x="1012825" y="1814513"/>
            <a:ext cx="2687638" cy="546753"/>
          </a:xfrm>
        </p:spPr>
        <p:txBody>
          <a:bodyPr/>
          <a:lstStyle/>
          <a:p>
            <a:pPr lvl="0"/>
            <a:r>
              <a:rPr lang="en-US" dirty="0"/>
              <a:t>Click to edit Master</a:t>
            </a:r>
          </a:p>
        </p:txBody>
      </p:sp>
      <p:sp>
        <p:nvSpPr>
          <p:cNvPr id="6" name="Content Placeholder 5">
            <a:extLst>
              <a:ext uri="{FF2B5EF4-FFF2-40B4-BE49-F238E27FC236}">
                <a16:creationId xmlns:a16="http://schemas.microsoft.com/office/drawing/2014/main" id="{AC85C027-5663-4E49-80AD-9F5EAA0F7980}"/>
              </a:ext>
            </a:extLst>
          </p:cNvPr>
          <p:cNvSpPr>
            <a:spLocks noGrp="1"/>
          </p:cNvSpPr>
          <p:nvPr>
            <p:ph sz="quarter" idx="11" hasCustomPrompt="1"/>
          </p:nvPr>
        </p:nvSpPr>
        <p:spPr>
          <a:xfrm>
            <a:off x="787400" y="3009900"/>
            <a:ext cx="2546350" cy="546753"/>
          </a:xfrm>
        </p:spPr>
        <p:txBody>
          <a:bodyPr/>
          <a:lstStyle/>
          <a:p>
            <a:pPr lvl="0"/>
            <a:r>
              <a:rPr lang="en-US" dirty="0"/>
              <a:t>Click to edit Fifth</a:t>
            </a:r>
          </a:p>
        </p:txBody>
      </p:sp>
      <p:sp>
        <p:nvSpPr>
          <p:cNvPr id="8" name="Content Placeholder 7">
            <a:extLst>
              <a:ext uri="{FF2B5EF4-FFF2-40B4-BE49-F238E27FC236}">
                <a16:creationId xmlns:a16="http://schemas.microsoft.com/office/drawing/2014/main" id="{6412E8A4-2025-490C-A734-77DE2794BEFA}"/>
              </a:ext>
            </a:extLst>
          </p:cNvPr>
          <p:cNvSpPr>
            <a:spLocks noGrp="1"/>
          </p:cNvSpPr>
          <p:nvPr>
            <p:ph sz="quarter" idx="12"/>
          </p:nvPr>
        </p:nvSpPr>
        <p:spPr>
          <a:xfrm>
            <a:off x="7778750" y="1814513"/>
            <a:ext cx="2519363" cy="546753"/>
          </a:xfrm>
        </p:spPr>
        <p:txBody>
          <a:bodyPr/>
          <a:lstStyle/>
          <a:p>
            <a:pPr lvl="0"/>
            <a:r>
              <a:rPr lang="en-US" dirty="0"/>
              <a:t>Click to edit</a:t>
            </a:r>
          </a:p>
        </p:txBody>
      </p:sp>
      <p:sp>
        <p:nvSpPr>
          <p:cNvPr id="10" name="Content Placeholder 9">
            <a:extLst>
              <a:ext uri="{FF2B5EF4-FFF2-40B4-BE49-F238E27FC236}">
                <a16:creationId xmlns:a16="http://schemas.microsoft.com/office/drawing/2014/main" id="{4FA138FC-79F9-4C0E-A6C2-7E8FA7D5DD2F}"/>
              </a:ext>
            </a:extLst>
          </p:cNvPr>
          <p:cNvSpPr>
            <a:spLocks noGrp="1"/>
          </p:cNvSpPr>
          <p:nvPr>
            <p:ph sz="quarter" idx="13"/>
          </p:nvPr>
        </p:nvSpPr>
        <p:spPr>
          <a:xfrm>
            <a:off x="7624763" y="2757488"/>
            <a:ext cx="3052762" cy="546753"/>
          </a:xfrm>
        </p:spPr>
        <p:txBody>
          <a:bodyPr/>
          <a:lstStyle/>
          <a:p>
            <a:pPr lvl="0"/>
            <a:r>
              <a:rPr lang="en-US" dirty="0"/>
              <a:t>Click to edit Master</a:t>
            </a:r>
          </a:p>
        </p:txBody>
      </p:sp>
      <p:sp>
        <p:nvSpPr>
          <p:cNvPr id="12" name="Content Placeholder 11">
            <a:extLst>
              <a:ext uri="{FF2B5EF4-FFF2-40B4-BE49-F238E27FC236}">
                <a16:creationId xmlns:a16="http://schemas.microsoft.com/office/drawing/2014/main" id="{6205D812-A72F-4E16-B918-8234D0241FCD}"/>
              </a:ext>
            </a:extLst>
          </p:cNvPr>
          <p:cNvSpPr>
            <a:spLocks noGrp="1"/>
          </p:cNvSpPr>
          <p:nvPr>
            <p:ph sz="quarter" idx="14"/>
          </p:nvPr>
        </p:nvSpPr>
        <p:spPr>
          <a:xfrm>
            <a:off x="7624763" y="3811588"/>
            <a:ext cx="2546350" cy="546753"/>
          </a:xfrm>
        </p:spPr>
        <p:txBody>
          <a:bodyPr/>
          <a:lstStyle/>
          <a:p>
            <a:pPr lvl="0"/>
            <a:r>
              <a:rPr lang="en-US" dirty="0"/>
              <a:t>Click to edit</a:t>
            </a:r>
          </a:p>
        </p:txBody>
      </p:sp>
      <p:sp>
        <p:nvSpPr>
          <p:cNvPr id="13" name="Rectangle 12">
            <a:extLst>
              <a:ext uri="{FF2B5EF4-FFF2-40B4-BE49-F238E27FC236}">
                <a16:creationId xmlns:a16="http://schemas.microsoft.com/office/drawing/2014/main" id="{63258D12-4F66-450B-A08A-BF732FC10FC5}"/>
              </a:ext>
            </a:extLst>
          </p:cNvPr>
          <p:cNvSpPr/>
          <p:nvPr userDrawn="1"/>
        </p:nvSpPr>
        <p:spPr bwMode="auto">
          <a:xfrm>
            <a:off x="8059479" y="0"/>
            <a:ext cx="4132521"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872437187"/>
      </p:ext>
    </p:extLst>
  </p:cSld>
  <p:clrMapOvr>
    <a:masterClrMapping/>
  </p:clrMapOvr>
  <p:transition>
    <p:fade/>
  </p:transition>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4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Heading Segoe UI </a:t>
            </a:r>
            <a:r>
              <a:rPr lang="en-US" dirty="0" err="1"/>
              <a:t>Semibold</a:t>
            </a:r>
            <a:r>
              <a:rPr lang="en-US" dirty="0"/>
              <a:t> 28/32</a:t>
            </a:r>
          </a:p>
        </p:txBody>
      </p:sp>
      <p:sp>
        <p:nvSpPr>
          <p:cNvPr id="4" name="Content Placeholder 3">
            <a:extLst>
              <a:ext uri="{FF2B5EF4-FFF2-40B4-BE49-F238E27FC236}">
                <a16:creationId xmlns:a16="http://schemas.microsoft.com/office/drawing/2014/main" id="{6B7BABBD-B24F-414B-888D-1FC9BB817541}"/>
              </a:ext>
            </a:extLst>
          </p:cNvPr>
          <p:cNvSpPr>
            <a:spLocks noGrp="1"/>
          </p:cNvSpPr>
          <p:nvPr>
            <p:ph sz="quarter" idx="10"/>
          </p:nvPr>
        </p:nvSpPr>
        <p:spPr>
          <a:xfrm>
            <a:off x="455613" y="1490663"/>
            <a:ext cx="2582862" cy="546753"/>
          </a:xfrm>
        </p:spPr>
        <p:txBody>
          <a:bodyPr/>
          <a:lstStyle/>
          <a:p>
            <a:pPr lvl="0"/>
            <a:r>
              <a:rPr lang="en-US" dirty="0"/>
              <a:t>Click to edit</a:t>
            </a:r>
          </a:p>
        </p:txBody>
      </p:sp>
      <p:sp>
        <p:nvSpPr>
          <p:cNvPr id="6" name="Content Placeholder 5">
            <a:extLst>
              <a:ext uri="{FF2B5EF4-FFF2-40B4-BE49-F238E27FC236}">
                <a16:creationId xmlns:a16="http://schemas.microsoft.com/office/drawing/2014/main" id="{99C6653E-F3FF-4078-BB95-5D3675ED2BEF}"/>
              </a:ext>
            </a:extLst>
          </p:cNvPr>
          <p:cNvSpPr>
            <a:spLocks noGrp="1"/>
          </p:cNvSpPr>
          <p:nvPr>
            <p:ph sz="quarter" idx="11"/>
          </p:nvPr>
        </p:nvSpPr>
        <p:spPr>
          <a:xfrm>
            <a:off x="455613" y="2841625"/>
            <a:ext cx="2217737" cy="546753"/>
          </a:xfrm>
        </p:spPr>
        <p:txBody>
          <a:bodyPr/>
          <a:lstStyle/>
          <a:p>
            <a:pPr lvl="0"/>
            <a:r>
              <a:rPr lang="en-US" dirty="0"/>
              <a:t>Click to edit</a:t>
            </a:r>
          </a:p>
        </p:txBody>
      </p:sp>
      <p:sp>
        <p:nvSpPr>
          <p:cNvPr id="8" name="Content Placeholder 7">
            <a:extLst>
              <a:ext uri="{FF2B5EF4-FFF2-40B4-BE49-F238E27FC236}">
                <a16:creationId xmlns:a16="http://schemas.microsoft.com/office/drawing/2014/main" id="{BFB4D5E4-8CF3-4C6D-B476-2D91B9110E1B}"/>
              </a:ext>
            </a:extLst>
          </p:cNvPr>
          <p:cNvSpPr>
            <a:spLocks noGrp="1"/>
          </p:cNvSpPr>
          <p:nvPr>
            <p:ph sz="quarter" idx="12"/>
          </p:nvPr>
        </p:nvSpPr>
        <p:spPr>
          <a:xfrm>
            <a:off x="455613" y="4487863"/>
            <a:ext cx="2217737" cy="546753"/>
          </a:xfrm>
        </p:spPr>
        <p:txBody>
          <a:bodyPr/>
          <a:lstStyle/>
          <a:p>
            <a:pPr lvl="0"/>
            <a:r>
              <a:rPr lang="en-US" dirty="0"/>
              <a:t>Click to edit</a:t>
            </a:r>
          </a:p>
        </p:txBody>
      </p:sp>
      <p:sp>
        <p:nvSpPr>
          <p:cNvPr id="10" name="Content Placeholder 9">
            <a:extLst>
              <a:ext uri="{FF2B5EF4-FFF2-40B4-BE49-F238E27FC236}">
                <a16:creationId xmlns:a16="http://schemas.microsoft.com/office/drawing/2014/main" id="{81AD393F-A130-4B50-A0F8-57B41AF358A4}"/>
              </a:ext>
            </a:extLst>
          </p:cNvPr>
          <p:cNvSpPr>
            <a:spLocks noGrp="1"/>
          </p:cNvSpPr>
          <p:nvPr>
            <p:ph sz="quarter" idx="13"/>
          </p:nvPr>
        </p:nvSpPr>
        <p:spPr>
          <a:xfrm>
            <a:off x="7399338" y="1490663"/>
            <a:ext cx="2582862" cy="546753"/>
          </a:xfrm>
        </p:spPr>
        <p:txBody>
          <a:bodyPr/>
          <a:lstStyle/>
          <a:p>
            <a:pPr lvl="0"/>
            <a:r>
              <a:rPr lang="en-US" dirty="0"/>
              <a:t>Click to edit</a:t>
            </a:r>
          </a:p>
        </p:txBody>
      </p:sp>
      <p:sp>
        <p:nvSpPr>
          <p:cNvPr id="12" name="Content Placeholder 11">
            <a:extLst>
              <a:ext uri="{FF2B5EF4-FFF2-40B4-BE49-F238E27FC236}">
                <a16:creationId xmlns:a16="http://schemas.microsoft.com/office/drawing/2014/main" id="{66E50FDE-2412-4ED5-8612-6D58D6959560}"/>
              </a:ext>
            </a:extLst>
          </p:cNvPr>
          <p:cNvSpPr>
            <a:spLocks noGrp="1"/>
          </p:cNvSpPr>
          <p:nvPr>
            <p:ph sz="quarter" idx="14"/>
          </p:nvPr>
        </p:nvSpPr>
        <p:spPr>
          <a:xfrm>
            <a:off x="7315200" y="2589213"/>
            <a:ext cx="3263900" cy="590085"/>
          </a:xfrm>
        </p:spPr>
        <p:txBody>
          <a:bodyPr/>
          <a:lstStyle/>
          <a:p>
            <a:pPr lvl="0"/>
            <a:r>
              <a:rPr lang="en-US" dirty="0"/>
              <a:t>Click to edit Master</a:t>
            </a:r>
          </a:p>
        </p:txBody>
      </p:sp>
      <p:sp>
        <p:nvSpPr>
          <p:cNvPr id="14" name="Content Placeholder 13">
            <a:extLst>
              <a:ext uri="{FF2B5EF4-FFF2-40B4-BE49-F238E27FC236}">
                <a16:creationId xmlns:a16="http://schemas.microsoft.com/office/drawing/2014/main" id="{275B1D95-E0AF-49AE-8226-CEBF4A22BC33}"/>
              </a:ext>
            </a:extLst>
          </p:cNvPr>
          <p:cNvSpPr>
            <a:spLocks noGrp="1"/>
          </p:cNvSpPr>
          <p:nvPr>
            <p:ph sz="quarter" idx="15"/>
          </p:nvPr>
        </p:nvSpPr>
        <p:spPr>
          <a:xfrm>
            <a:off x="7399338" y="3911600"/>
            <a:ext cx="3784600" cy="546753"/>
          </a:xfrm>
        </p:spPr>
        <p:txBody>
          <a:bodyPr/>
          <a:lstStyle/>
          <a:p>
            <a:pPr lvl="0"/>
            <a:r>
              <a:rPr lang="en-US" dirty="0"/>
              <a:t>Click to edit Master text</a:t>
            </a:r>
          </a:p>
        </p:txBody>
      </p:sp>
      <p:sp>
        <p:nvSpPr>
          <p:cNvPr id="15" name="Rectangle 14">
            <a:extLst>
              <a:ext uri="{FF2B5EF4-FFF2-40B4-BE49-F238E27FC236}">
                <a16:creationId xmlns:a16="http://schemas.microsoft.com/office/drawing/2014/main" id="{EE422257-A370-481A-8BB7-B17CE4EBB053}"/>
              </a:ext>
            </a:extLst>
          </p:cNvPr>
          <p:cNvSpPr/>
          <p:nvPr userDrawn="1"/>
        </p:nvSpPr>
        <p:spPr bwMode="auto">
          <a:xfrm>
            <a:off x="8059479" y="0"/>
            <a:ext cx="4132521"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16744588"/>
      </p:ext>
    </p:extLst>
  </p:cSld>
  <p:clrMapOvr>
    <a:masterClrMapping/>
  </p:clrMapOvr>
  <p:transition>
    <p:fade/>
  </p:transition>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3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Heading Segoe UI </a:t>
            </a:r>
            <a:r>
              <a:rPr lang="en-US" dirty="0" err="1"/>
              <a:t>Semibold</a:t>
            </a:r>
            <a:r>
              <a:rPr lang="en-US" dirty="0"/>
              <a:t> 28/32</a:t>
            </a:r>
          </a:p>
        </p:txBody>
      </p:sp>
      <p:sp>
        <p:nvSpPr>
          <p:cNvPr id="4" name="Content Placeholder 3">
            <a:extLst>
              <a:ext uri="{FF2B5EF4-FFF2-40B4-BE49-F238E27FC236}">
                <a16:creationId xmlns:a16="http://schemas.microsoft.com/office/drawing/2014/main" id="{2D31B9A6-70AC-4778-B958-679488A4F522}"/>
              </a:ext>
            </a:extLst>
          </p:cNvPr>
          <p:cNvSpPr>
            <a:spLocks noGrp="1"/>
          </p:cNvSpPr>
          <p:nvPr>
            <p:ph sz="quarter" idx="10"/>
          </p:nvPr>
        </p:nvSpPr>
        <p:spPr>
          <a:xfrm>
            <a:off x="717550" y="1687513"/>
            <a:ext cx="3629025" cy="546753"/>
          </a:xfrm>
        </p:spPr>
        <p:txBody>
          <a:bodyPr/>
          <a:lstStyle/>
          <a:p>
            <a:pPr lvl="0"/>
            <a:r>
              <a:rPr lang="en-US" dirty="0"/>
              <a:t>Click to edit Master text</a:t>
            </a:r>
          </a:p>
        </p:txBody>
      </p:sp>
      <p:sp>
        <p:nvSpPr>
          <p:cNvPr id="6" name="Content Placeholder 5">
            <a:extLst>
              <a:ext uri="{FF2B5EF4-FFF2-40B4-BE49-F238E27FC236}">
                <a16:creationId xmlns:a16="http://schemas.microsoft.com/office/drawing/2014/main" id="{0C1D0C1E-A7B7-48ED-83F3-D8352AEA1F48}"/>
              </a:ext>
            </a:extLst>
          </p:cNvPr>
          <p:cNvSpPr>
            <a:spLocks noGrp="1"/>
          </p:cNvSpPr>
          <p:nvPr>
            <p:ph sz="quarter" idx="11"/>
          </p:nvPr>
        </p:nvSpPr>
        <p:spPr>
          <a:xfrm>
            <a:off x="717550" y="3429000"/>
            <a:ext cx="3403600" cy="546753"/>
          </a:xfrm>
        </p:spPr>
        <p:txBody>
          <a:bodyPr/>
          <a:lstStyle/>
          <a:p>
            <a:pPr lvl="0"/>
            <a:r>
              <a:rPr lang="en-US" dirty="0"/>
              <a:t>Click to edit Master text</a:t>
            </a:r>
          </a:p>
        </p:txBody>
      </p:sp>
      <p:sp>
        <p:nvSpPr>
          <p:cNvPr id="8" name="Content Placeholder 7">
            <a:extLst>
              <a:ext uri="{FF2B5EF4-FFF2-40B4-BE49-F238E27FC236}">
                <a16:creationId xmlns:a16="http://schemas.microsoft.com/office/drawing/2014/main" id="{FD8DF46C-4D00-4310-8765-DD8976A37C38}"/>
              </a:ext>
            </a:extLst>
          </p:cNvPr>
          <p:cNvSpPr>
            <a:spLocks noGrp="1"/>
          </p:cNvSpPr>
          <p:nvPr>
            <p:ph sz="quarter" idx="12"/>
          </p:nvPr>
        </p:nvSpPr>
        <p:spPr>
          <a:xfrm>
            <a:off x="7624763" y="1687513"/>
            <a:ext cx="3333750" cy="546753"/>
          </a:xfrm>
        </p:spPr>
        <p:txBody>
          <a:bodyPr/>
          <a:lstStyle/>
          <a:p>
            <a:pPr lvl="0"/>
            <a:r>
              <a:rPr lang="en-US" dirty="0"/>
              <a:t>Click to edit Master text</a:t>
            </a:r>
          </a:p>
        </p:txBody>
      </p:sp>
      <p:sp>
        <p:nvSpPr>
          <p:cNvPr id="10" name="Content Placeholder 9">
            <a:extLst>
              <a:ext uri="{FF2B5EF4-FFF2-40B4-BE49-F238E27FC236}">
                <a16:creationId xmlns:a16="http://schemas.microsoft.com/office/drawing/2014/main" id="{53B80826-D425-4518-8C1D-C9A7F4657AEE}"/>
              </a:ext>
            </a:extLst>
          </p:cNvPr>
          <p:cNvSpPr>
            <a:spLocks noGrp="1"/>
          </p:cNvSpPr>
          <p:nvPr>
            <p:ph sz="quarter" idx="13"/>
          </p:nvPr>
        </p:nvSpPr>
        <p:spPr>
          <a:xfrm>
            <a:off x="7624763" y="2884488"/>
            <a:ext cx="3333750" cy="546753"/>
          </a:xfrm>
        </p:spPr>
        <p:txBody>
          <a:bodyPr/>
          <a:lstStyle/>
          <a:p>
            <a:pPr lvl="0"/>
            <a:r>
              <a:rPr lang="en-US" dirty="0"/>
              <a:t>Click to edit Master text</a:t>
            </a:r>
          </a:p>
        </p:txBody>
      </p:sp>
      <p:sp>
        <p:nvSpPr>
          <p:cNvPr id="12" name="Content Placeholder 11">
            <a:extLst>
              <a:ext uri="{FF2B5EF4-FFF2-40B4-BE49-F238E27FC236}">
                <a16:creationId xmlns:a16="http://schemas.microsoft.com/office/drawing/2014/main" id="{D8C5B66D-096C-404C-9956-D398563449D8}"/>
              </a:ext>
            </a:extLst>
          </p:cNvPr>
          <p:cNvSpPr>
            <a:spLocks noGrp="1"/>
          </p:cNvSpPr>
          <p:nvPr>
            <p:ph sz="quarter" idx="14"/>
          </p:nvPr>
        </p:nvSpPr>
        <p:spPr>
          <a:xfrm>
            <a:off x="7512050" y="4403725"/>
            <a:ext cx="3446463" cy="546753"/>
          </a:xfrm>
        </p:spPr>
        <p:txBody>
          <a:bodyPr/>
          <a:lstStyle/>
          <a:p>
            <a:pPr lvl="0"/>
            <a:r>
              <a:rPr lang="en-US" dirty="0"/>
              <a:t>Click to edit Master text s</a:t>
            </a:r>
          </a:p>
        </p:txBody>
      </p:sp>
      <p:sp>
        <p:nvSpPr>
          <p:cNvPr id="14" name="Content Placeholder 13">
            <a:extLst>
              <a:ext uri="{FF2B5EF4-FFF2-40B4-BE49-F238E27FC236}">
                <a16:creationId xmlns:a16="http://schemas.microsoft.com/office/drawing/2014/main" id="{534582E0-18C2-4848-8342-6F134D790D6E}"/>
              </a:ext>
            </a:extLst>
          </p:cNvPr>
          <p:cNvSpPr>
            <a:spLocks noGrp="1"/>
          </p:cNvSpPr>
          <p:nvPr>
            <p:ph sz="quarter" idx="15"/>
          </p:nvPr>
        </p:nvSpPr>
        <p:spPr>
          <a:xfrm>
            <a:off x="717550" y="4656138"/>
            <a:ext cx="3962400" cy="546753"/>
          </a:xfrm>
        </p:spPr>
        <p:txBody>
          <a:bodyPr/>
          <a:lstStyle/>
          <a:p>
            <a:pPr lvl="0"/>
            <a:r>
              <a:rPr lang="en-US" dirty="0"/>
              <a:t>Click to edit Master text</a:t>
            </a:r>
          </a:p>
        </p:txBody>
      </p:sp>
      <p:sp>
        <p:nvSpPr>
          <p:cNvPr id="15" name="Rectangle 14">
            <a:extLst>
              <a:ext uri="{FF2B5EF4-FFF2-40B4-BE49-F238E27FC236}">
                <a16:creationId xmlns:a16="http://schemas.microsoft.com/office/drawing/2014/main" id="{6C1F787D-034B-4F8D-9990-AF7BA7B7AF6F}"/>
              </a:ext>
            </a:extLst>
          </p:cNvPr>
          <p:cNvSpPr/>
          <p:nvPr userDrawn="1"/>
        </p:nvSpPr>
        <p:spPr bwMode="auto">
          <a:xfrm>
            <a:off x="8059479" y="0"/>
            <a:ext cx="4132521"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743201595"/>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Header Line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nchor="ct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7" name="Straight Connector 6">
            <a:extLst>
              <a:ext uri="{FF2B5EF4-FFF2-40B4-BE49-F238E27FC236}">
                <a16:creationId xmlns:a16="http://schemas.microsoft.com/office/drawing/2014/main" id="{8EDAE969-6DFB-AD4B-A4BB-4C9D04F1489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125104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2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Heading Segoe UI </a:t>
            </a:r>
            <a:r>
              <a:rPr lang="en-US" dirty="0" err="1"/>
              <a:t>Semibold</a:t>
            </a:r>
            <a:r>
              <a:rPr lang="en-US" dirty="0"/>
              <a:t> 28/32</a:t>
            </a:r>
          </a:p>
        </p:txBody>
      </p:sp>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455995" y="1922586"/>
            <a:ext cx="9384447" cy="3365537"/>
          </a:xfrm>
          <a:prstGeom prst="rect">
            <a:avLst/>
          </a:prstGeom>
        </p:spPr>
        <p:txBody>
          <a:bodyPr wrap="square" lIns="0" tIns="0" rIns="0" bIns="0">
            <a:spAutoFit/>
          </a:bodyPr>
          <a:lstStyle>
            <a:lvl1pPr marL="336145" marR="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dirty="0"/>
              <a:t>Bulleted list Segoe UI Regular 20/24. Dis </a:t>
            </a:r>
            <a:r>
              <a:rPr lang="en-US" dirty="0" err="1"/>
              <a:t>apid</a:t>
            </a:r>
            <a:r>
              <a:rPr lang="en-US" dirty="0"/>
              <a:t> es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vit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br>
              <a:rPr lang="en-US" dirty="0"/>
            </a:br>
            <a:endParaRPr lang="en-US" dirty="0"/>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dirty="0"/>
              <a:t>Bulleted list Segoe UI Regular 20/24. Dis </a:t>
            </a:r>
            <a:r>
              <a:rPr lang="en-US" dirty="0" err="1"/>
              <a:t>apid</a:t>
            </a:r>
            <a:r>
              <a:rPr lang="en-US" dirty="0"/>
              <a:t> es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vit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br>
              <a:rPr lang="en-US" dirty="0"/>
            </a:br>
            <a:endParaRPr lang="en-US" dirty="0"/>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dirty="0"/>
              <a:t>Bulleted list Segoe UI Regular 20/24. Dis </a:t>
            </a:r>
            <a:r>
              <a:rPr lang="en-US" dirty="0" err="1"/>
              <a:t>apid</a:t>
            </a:r>
            <a:r>
              <a:rPr lang="en-US" dirty="0"/>
              <a:t> es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vit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endParaRPr lang="en-US" dirty="0"/>
          </a:p>
          <a:p>
            <a:pPr lvl="0"/>
            <a:endParaRPr lang="en-US" dirty="0"/>
          </a:p>
          <a:p>
            <a:pPr lvl="0"/>
            <a:endParaRPr lang="en-US" dirty="0"/>
          </a:p>
          <a:p>
            <a:pPr lvl="0"/>
            <a:endParaRPr lang="en-US" dirty="0"/>
          </a:p>
        </p:txBody>
      </p:sp>
      <p:sp>
        <p:nvSpPr>
          <p:cNvPr id="4" name="Content Placeholder 3">
            <a:extLst>
              <a:ext uri="{FF2B5EF4-FFF2-40B4-BE49-F238E27FC236}">
                <a16:creationId xmlns:a16="http://schemas.microsoft.com/office/drawing/2014/main" id="{C964CD74-C5CF-43DC-8010-C0B6C82829AB}"/>
              </a:ext>
            </a:extLst>
          </p:cNvPr>
          <p:cNvSpPr>
            <a:spLocks noGrp="1"/>
          </p:cNvSpPr>
          <p:nvPr>
            <p:ph sz="quarter" idx="11"/>
          </p:nvPr>
        </p:nvSpPr>
        <p:spPr>
          <a:xfrm>
            <a:off x="609600" y="5514975"/>
            <a:ext cx="3860800" cy="546753"/>
          </a:xfrm>
        </p:spPr>
        <p:txBody>
          <a:bodyPr/>
          <a:lstStyle/>
          <a:p>
            <a:pPr lvl="0"/>
            <a:r>
              <a:rPr lang="en-US" dirty="0"/>
              <a:t>Click to edit Master text</a:t>
            </a:r>
          </a:p>
        </p:txBody>
      </p:sp>
    </p:spTree>
    <p:extLst>
      <p:ext uri="{BB962C8B-B14F-4D97-AF65-F5344CB8AC3E}">
        <p14:creationId xmlns:p14="http://schemas.microsoft.com/office/powerpoint/2010/main" val="1279366411"/>
      </p:ext>
    </p:extLst>
  </p:cSld>
  <p:clrMapOvr>
    <a:masterClrMapping/>
  </p:clrMapOvr>
  <p:transition>
    <p:fade/>
  </p:transition>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55995" y="1922587"/>
            <a:ext cx="9384447" cy="603538"/>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55995"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14/18</a:t>
            </a:r>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14/18</a:t>
            </a:r>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14/18</a:t>
            </a:r>
          </a:p>
        </p:txBody>
      </p:sp>
      <p:sp>
        <p:nvSpPr>
          <p:cNvPr id="24" name="Text Placeholder 4">
            <a:extLst>
              <a:ext uri="{FF2B5EF4-FFF2-40B4-BE49-F238E27FC236}">
                <a16:creationId xmlns:a16="http://schemas.microsoft.com/office/drawing/2014/main" id="{2951A14E-1D63-9E44-9361-FD57A8BD812A}"/>
              </a:ext>
            </a:extLst>
          </p:cNvPr>
          <p:cNvSpPr>
            <a:spLocks noGrp="1"/>
          </p:cNvSpPr>
          <p:nvPr>
            <p:ph type="body" sz="quarter" idx="17" hasCustomPrompt="1"/>
          </p:nvPr>
        </p:nvSpPr>
        <p:spPr>
          <a:xfrm>
            <a:off x="454169"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25" name="Text Placeholder 4">
            <a:extLst>
              <a:ext uri="{FF2B5EF4-FFF2-40B4-BE49-F238E27FC236}">
                <a16:creationId xmlns:a16="http://schemas.microsoft.com/office/drawing/2014/main" id="{1C3BF983-4009-1049-9AD7-C94BE3AA193C}"/>
              </a:ext>
            </a:extLst>
          </p:cNvPr>
          <p:cNvSpPr>
            <a:spLocks noGrp="1"/>
          </p:cNvSpPr>
          <p:nvPr>
            <p:ph type="body" sz="quarter" idx="18" hasCustomPrompt="1"/>
          </p:nvPr>
        </p:nvSpPr>
        <p:spPr>
          <a:xfrm>
            <a:off x="4318449"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26" name="Text Placeholder 4">
            <a:extLst>
              <a:ext uri="{FF2B5EF4-FFF2-40B4-BE49-F238E27FC236}">
                <a16:creationId xmlns:a16="http://schemas.microsoft.com/office/drawing/2014/main" id="{2361C016-E331-F44F-ACAE-52E4AE73469E}"/>
              </a:ext>
            </a:extLst>
          </p:cNvPr>
          <p:cNvSpPr>
            <a:spLocks noGrp="1"/>
          </p:cNvSpPr>
          <p:nvPr>
            <p:ph type="body" sz="quarter" idx="19" hasCustomPrompt="1"/>
          </p:nvPr>
        </p:nvSpPr>
        <p:spPr>
          <a:xfrm>
            <a:off x="8156766"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3230367576"/>
      </p:ext>
    </p:extLst>
  </p:cSld>
  <p:clrMapOvr>
    <a:masterClrMapping/>
  </p:clrMapOvr>
  <p:transition>
    <p:fade/>
  </p:transition>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1" y="23636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p:txBody>
      </p:sp>
      <p:sp>
        <p:nvSpPr>
          <p:cNvPr id="18" name="Text Placeholder 4">
            <a:extLst>
              <a:ext uri="{FF2B5EF4-FFF2-40B4-BE49-F238E27FC236}">
                <a16:creationId xmlns:a16="http://schemas.microsoft.com/office/drawing/2014/main" id="{82A6E05B-C65A-8C44-AC8B-AA08746E6668}"/>
              </a:ext>
            </a:extLst>
          </p:cNvPr>
          <p:cNvSpPr>
            <a:spLocks noGrp="1"/>
          </p:cNvSpPr>
          <p:nvPr>
            <p:ph type="body" sz="quarter" idx="17" hasCustomPrompt="1"/>
          </p:nvPr>
        </p:nvSpPr>
        <p:spPr>
          <a:xfrm>
            <a:off x="455995"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19" name="Text Placeholder 4">
            <a:extLst>
              <a:ext uri="{FF2B5EF4-FFF2-40B4-BE49-F238E27FC236}">
                <a16:creationId xmlns:a16="http://schemas.microsoft.com/office/drawing/2014/main" id="{D52482AC-A354-B546-9AAD-B3E028512046}"/>
              </a:ext>
            </a:extLst>
          </p:cNvPr>
          <p:cNvSpPr>
            <a:spLocks noGrp="1"/>
          </p:cNvSpPr>
          <p:nvPr>
            <p:ph type="body" sz="quarter" idx="18" hasCustomPrompt="1"/>
          </p:nvPr>
        </p:nvSpPr>
        <p:spPr>
          <a:xfrm>
            <a:off x="4286809"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1843631899"/>
      </p:ext>
    </p:extLst>
  </p:cSld>
  <p:clrMapOvr>
    <a:masterClrMapping/>
  </p:clrMapOvr>
  <p:transition>
    <p:fade/>
  </p:transition>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b="-1"/>
          <a:stretch/>
        </p:blipFill>
        <p:spPr>
          <a:xfrm>
            <a:off x="8144083" y="1599720"/>
            <a:ext cx="3609417" cy="3103720"/>
          </a:xfrm>
          <a:prstGeom prst="rect">
            <a:avLst/>
          </a:prstGeom>
        </p:spPr>
      </p:pic>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
          <a:stretch/>
        </p:blipFill>
        <p:spPr>
          <a:xfrm>
            <a:off x="4309002" y="1599721"/>
            <a:ext cx="3612531" cy="3099394"/>
          </a:xfrm>
          <a:prstGeom prst="rect">
            <a:avLst/>
          </a:prstGeom>
        </p:spPr>
      </p:pic>
      <p:pic>
        <p:nvPicPr>
          <p:cNvPr id="3" name="Picture 2"/>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464957" y="1599722"/>
            <a:ext cx="3609417" cy="3108047"/>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55995"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p:txBody>
      </p:sp>
      <p:sp>
        <p:nvSpPr>
          <p:cNvPr id="10" name="Text Placeholder 4"/>
          <p:cNvSpPr>
            <a:spLocks noGrp="1"/>
          </p:cNvSpPr>
          <p:nvPr>
            <p:ph type="body" sz="quarter" idx="13" hasCustomPrompt="1"/>
          </p:nvPr>
        </p:nvSpPr>
        <p:spPr>
          <a:xfrm>
            <a:off x="8144083"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1"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465332" y="2882153"/>
            <a:ext cx="3609043" cy="543185"/>
          </a:xfrm>
          <a:prstGeom prst="rect">
            <a:avLst/>
          </a:prstGeom>
        </p:spPr>
        <p:txBody>
          <a:bodyPr/>
          <a:lstStyle>
            <a:lvl1pPr algn="ctr">
              <a:defRPr>
                <a:solidFill>
                  <a:schemeClr val="bg1"/>
                </a:solidFill>
              </a:defRPr>
            </a:lvl1pPr>
          </a:lstStyle>
          <a:p>
            <a:r>
              <a:rPr lang="en-US" dirty="0"/>
              <a:t>Drop photo here</a:t>
            </a:r>
          </a:p>
        </p:txBody>
      </p:sp>
      <p:sp>
        <p:nvSpPr>
          <p:cNvPr id="11" name="Picture Placeholder 10">
            <a:extLst>
              <a:ext uri="{FF2B5EF4-FFF2-40B4-BE49-F238E27FC236}">
                <a16:creationId xmlns:a16="http://schemas.microsoft.com/office/drawing/2014/main" id="{5877AA6F-F5D0-8349-8D7F-7A036C53AFEC}"/>
              </a:ext>
            </a:extLst>
          </p:cNvPr>
          <p:cNvSpPr>
            <a:spLocks noGrp="1"/>
          </p:cNvSpPr>
          <p:nvPr>
            <p:ph type="pic" sz="quarter" idx="22" hasCustomPrompt="1"/>
          </p:nvPr>
        </p:nvSpPr>
        <p:spPr>
          <a:xfrm>
            <a:off x="4303151" y="2875700"/>
            <a:ext cx="3618381" cy="543185"/>
          </a:xfrm>
          <a:prstGeom prst="rect">
            <a:avLst/>
          </a:prstGeom>
        </p:spPr>
        <p:txBody>
          <a:bodyPr/>
          <a:lstStyle>
            <a:lvl1pPr algn="ctr">
              <a:defRPr>
                <a:solidFill>
                  <a:schemeClr val="bg1"/>
                </a:solidFill>
              </a:defRPr>
            </a:lvl1pPr>
          </a:lstStyle>
          <a:p>
            <a:r>
              <a:rPr lang="en-US" dirty="0"/>
              <a:t>Drop photo here</a:t>
            </a:r>
          </a:p>
        </p:txBody>
      </p:sp>
      <p:sp>
        <p:nvSpPr>
          <p:cNvPr id="14" name="Picture Placeholder 13">
            <a:extLst>
              <a:ext uri="{FF2B5EF4-FFF2-40B4-BE49-F238E27FC236}">
                <a16:creationId xmlns:a16="http://schemas.microsoft.com/office/drawing/2014/main" id="{983A4321-3796-F044-9126-51A6AA308B77}"/>
              </a:ext>
            </a:extLst>
          </p:cNvPr>
          <p:cNvSpPr>
            <a:spLocks noGrp="1"/>
          </p:cNvSpPr>
          <p:nvPr>
            <p:ph type="pic" sz="quarter" idx="23" hasCustomPrompt="1"/>
          </p:nvPr>
        </p:nvSpPr>
        <p:spPr>
          <a:xfrm>
            <a:off x="8144082" y="2888935"/>
            <a:ext cx="3609043" cy="543185"/>
          </a:xfrm>
          <a:prstGeom prst="rect">
            <a:avLst/>
          </a:prstGeom>
        </p:spPr>
        <p:txBody>
          <a:bodyPr/>
          <a:lstStyle>
            <a:lvl1pPr algn="ctr">
              <a:defRPr>
                <a:solidFill>
                  <a:schemeClr val="bg1"/>
                </a:solidFill>
              </a:defRPr>
            </a:lvl1pPr>
          </a:lstStyle>
          <a:p>
            <a:r>
              <a:rPr lang="en-US" dirty="0"/>
              <a:t>Drop photo here</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64957"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306077"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144083"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507455690"/>
      </p:ext>
    </p:extLst>
  </p:cSld>
  <p:clrMapOvr>
    <a:masterClrMapping/>
  </p:clrMapOvr>
  <p:transition>
    <p:fade/>
  </p:transition>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6"/>
            <a:ext cx="1693247" cy="895855"/>
          </a:xfrm>
          <a:prstGeom prst="rect">
            <a:avLst/>
          </a:prstGeom>
        </p:spPr>
        <p:txBody>
          <a:bodyPr>
            <a:noAutofit/>
          </a:bodyPr>
          <a:lstStyle>
            <a:lvl1pPr marL="0" indent="0">
              <a:buNone/>
              <a:defRPr sz="1961">
                <a:solidFill>
                  <a:srgbClr val="000000"/>
                </a:solidFill>
              </a:defRPr>
            </a:lvl1pPr>
          </a:lstStyle>
          <a:p>
            <a:pPr lvl="0"/>
            <a:r>
              <a:rPr lang="en-US" dirty="0"/>
              <a:t>Picture</a:t>
            </a:r>
          </a:p>
        </p:txBody>
      </p:sp>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55995" y="3167817"/>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14" name="Text Placeholder 4"/>
          <p:cNvSpPr>
            <a:spLocks noGrp="1"/>
          </p:cNvSpPr>
          <p:nvPr>
            <p:ph type="body" sz="quarter" idx="15" hasCustomPrompt="1"/>
          </p:nvPr>
        </p:nvSpPr>
        <p:spPr>
          <a:xfrm>
            <a:off x="2378328"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16" name="Text Placeholder 4"/>
          <p:cNvSpPr>
            <a:spLocks noGrp="1"/>
          </p:cNvSpPr>
          <p:nvPr>
            <p:ph type="body" sz="quarter" idx="17" hasCustomPrompt="1"/>
          </p:nvPr>
        </p:nvSpPr>
        <p:spPr>
          <a:xfrm>
            <a:off x="4300662"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18" name="Text Placeholder 4"/>
          <p:cNvSpPr>
            <a:spLocks noGrp="1"/>
          </p:cNvSpPr>
          <p:nvPr>
            <p:ph type="body" sz="quarter" idx="19" hasCustomPrompt="1"/>
          </p:nvPr>
        </p:nvSpPr>
        <p:spPr>
          <a:xfrm>
            <a:off x="6222995"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20" name="Text Placeholder 4"/>
          <p:cNvSpPr>
            <a:spLocks noGrp="1"/>
          </p:cNvSpPr>
          <p:nvPr>
            <p:ph type="body" sz="quarter" idx="21" hasCustomPrompt="1"/>
          </p:nvPr>
        </p:nvSpPr>
        <p:spPr>
          <a:xfrm>
            <a:off x="8145328"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22" name="Text Placeholder 4"/>
          <p:cNvSpPr>
            <a:spLocks noGrp="1"/>
          </p:cNvSpPr>
          <p:nvPr>
            <p:ph type="body" sz="quarter" idx="23" hasCustomPrompt="1"/>
          </p:nvPr>
        </p:nvSpPr>
        <p:spPr>
          <a:xfrm>
            <a:off x="10067660"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25" name="Content Placeholder 15"/>
          <p:cNvSpPr>
            <a:spLocks noGrp="1"/>
          </p:cNvSpPr>
          <p:nvPr>
            <p:ph sz="quarter" idx="26" hasCustomPrompt="1"/>
          </p:nvPr>
        </p:nvSpPr>
        <p:spPr>
          <a:xfrm>
            <a:off x="2378328" y="2158886"/>
            <a:ext cx="1693247" cy="895855"/>
          </a:xfrm>
          <a:prstGeom prst="rect">
            <a:avLst/>
          </a:prstGeom>
        </p:spPr>
        <p:txBody>
          <a:bodyPr>
            <a:noAutofit/>
          </a:bodyPr>
          <a:lstStyle>
            <a:lvl1pPr marL="0" indent="0">
              <a:buNone/>
              <a:defRPr sz="1961">
                <a:solidFill>
                  <a:srgbClr val="000000"/>
                </a:solidFill>
              </a:defRPr>
            </a:lvl1pPr>
          </a:lstStyle>
          <a:p>
            <a:pPr lvl="0"/>
            <a:r>
              <a:rPr lang="en-US" dirty="0"/>
              <a:t>Picture</a:t>
            </a:r>
          </a:p>
        </p:txBody>
      </p:sp>
      <p:sp>
        <p:nvSpPr>
          <p:cNvPr id="26" name="Content Placeholder 15"/>
          <p:cNvSpPr>
            <a:spLocks noGrp="1"/>
          </p:cNvSpPr>
          <p:nvPr>
            <p:ph sz="quarter" idx="27" hasCustomPrompt="1"/>
          </p:nvPr>
        </p:nvSpPr>
        <p:spPr>
          <a:xfrm>
            <a:off x="4300662" y="2158886"/>
            <a:ext cx="1693247" cy="895855"/>
          </a:xfrm>
          <a:prstGeom prst="rect">
            <a:avLst/>
          </a:prstGeom>
        </p:spPr>
        <p:txBody>
          <a:bodyPr>
            <a:noAutofit/>
          </a:bodyPr>
          <a:lstStyle>
            <a:lvl1pPr marL="0" indent="0">
              <a:buNone/>
              <a:defRPr sz="1961">
                <a:solidFill>
                  <a:srgbClr val="000000"/>
                </a:solidFill>
              </a:defRPr>
            </a:lvl1pPr>
          </a:lstStyle>
          <a:p>
            <a:pPr lvl="0"/>
            <a:r>
              <a:rPr lang="en-US" dirty="0"/>
              <a:t>Picture</a:t>
            </a:r>
          </a:p>
        </p:txBody>
      </p:sp>
      <p:sp>
        <p:nvSpPr>
          <p:cNvPr id="27" name="Content Placeholder 15"/>
          <p:cNvSpPr>
            <a:spLocks noGrp="1"/>
          </p:cNvSpPr>
          <p:nvPr>
            <p:ph sz="quarter" idx="28" hasCustomPrompt="1"/>
          </p:nvPr>
        </p:nvSpPr>
        <p:spPr>
          <a:xfrm>
            <a:off x="6222995" y="2158886"/>
            <a:ext cx="1693247" cy="895855"/>
          </a:xfrm>
          <a:prstGeom prst="rect">
            <a:avLst/>
          </a:prstGeom>
        </p:spPr>
        <p:txBody>
          <a:bodyPr>
            <a:noAutofit/>
          </a:bodyPr>
          <a:lstStyle>
            <a:lvl1pPr marL="0" indent="0">
              <a:buNone/>
              <a:defRPr sz="1961">
                <a:solidFill>
                  <a:srgbClr val="000000"/>
                </a:solidFill>
              </a:defRPr>
            </a:lvl1pPr>
          </a:lstStyle>
          <a:p>
            <a:pPr lvl="0"/>
            <a:r>
              <a:rPr lang="en-US" dirty="0"/>
              <a:t>Picture</a:t>
            </a:r>
          </a:p>
        </p:txBody>
      </p:sp>
      <p:sp>
        <p:nvSpPr>
          <p:cNvPr id="28" name="Content Placeholder 15"/>
          <p:cNvSpPr>
            <a:spLocks noGrp="1"/>
          </p:cNvSpPr>
          <p:nvPr>
            <p:ph sz="quarter" idx="29" hasCustomPrompt="1"/>
          </p:nvPr>
        </p:nvSpPr>
        <p:spPr>
          <a:xfrm>
            <a:off x="8145328" y="2158886"/>
            <a:ext cx="1693247" cy="895855"/>
          </a:xfrm>
          <a:prstGeom prst="rect">
            <a:avLst/>
          </a:prstGeom>
        </p:spPr>
        <p:txBody>
          <a:bodyPr>
            <a:noAutofit/>
          </a:bodyPr>
          <a:lstStyle>
            <a:lvl1pPr marL="0" indent="0">
              <a:buNone/>
              <a:defRPr sz="1961">
                <a:solidFill>
                  <a:srgbClr val="000000"/>
                </a:solidFill>
              </a:defRPr>
            </a:lvl1pPr>
          </a:lstStyle>
          <a:p>
            <a:pPr lvl="0"/>
            <a:r>
              <a:rPr lang="en-US" dirty="0"/>
              <a:t>Picture</a:t>
            </a:r>
          </a:p>
        </p:txBody>
      </p:sp>
      <p:sp>
        <p:nvSpPr>
          <p:cNvPr id="29" name="Content Placeholder 15"/>
          <p:cNvSpPr>
            <a:spLocks noGrp="1"/>
          </p:cNvSpPr>
          <p:nvPr>
            <p:ph sz="quarter" idx="30" hasCustomPrompt="1"/>
          </p:nvPr>
        </p:nvSpPr>
        <p:spPr>
          <a:xfrm>
            <a:off x="10067660" y="2158886"/>
            <a:ext cx="1693247" cy="895855"/>
          </a:xfrm>
          <a:prstGeom prst="rect">
            <a:avLst/>
          </a:prstGeom>
        </p:spPr>
        <p:txBody>
          <a:bodyPr>
            <a:noAutofit/>
          </a:bodyPr>
          <a:lstStyle>
            <a:lvl1pPr marL="0" indent="0">
              <a:buNone/>
              <a:defRPr sz="1961">
                <a:solidFill>
                  <a:srgbClr val="000000"/>
                </a:solidFill>
              </a:defRPr>
            </a:lvl1pPr>
          </a:lstStyle>
          <a:p>
            <a:pPr lvl="0"/>
            <a:r>
              <a:rPr lang="en-US" dirty="0"/>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3"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1"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2"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3"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6.</a:t>
            </a:r>
          </a:p>
        </p:txBody>
      </p:sp>
      <p:sp>
        <p:nvSpPr>
          <p:cNvPr id="34" name="Text Placeholder 4">
            <a:extLst>
              <a:ext uri="{FF2B5EF4-FFF2-40B4-BE49-F238E27FC236}">
                <a16:creationId xmlns:a16="http://schemas.microsoft.com/office/drawing/2014/main" id="{3CC09D91-3BB7-5C4A-98CF-F87FD6AACD86}"/>
              </a:ext>
            </a:extLst>
          </p:cNvPr>
          <p:cNvSpPr>
            <a:spLocks noGrp="1"/>
          </p:cNvSpPr>
          <p:nvPr>
            <p:ph type="body" sz="quarter" idx="24" hasCustomPrompt="1"/>
          </p:nvPr>
        </p:nvSpPr>
        <p:spPr>
          <a:xfrm>
            <a:off x="454169"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35" name="Text Placeholder 4">
            <a:extLst>
              <a:ext uri="{FF2B5EF4-FFF2-40B4-BE49-F238E27FC236}">
                <a16:creationId xmlns:a16="http://schemas.microsoft.com/office/drawing/2014/main" id="{90A489FF-470D-734F-9769-61F47A78897E}"/>
              </a:ext>
            </a:extLst>
          </p:cNvPr>
          <p:cNvSpPr>
            <a:spLocks noGrp="1"/>
          </p:cNvSpPr>
          <p:nvPr>
            <p:ph type="body" sz="quarter" idx="37" hasCustomPrompt="1"/>
          </p:nvPr>
        </p:nvSpPr>
        <p:spPr>
          <a:xfrm>
            <a:off x="2378329"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36" name="Text Placeholder 4">
            <a:extLst>
              <a:ext uri="{FF2B5EF4-FFF2-40B4-BE49-F238E27FC236}">
                <a16:creationId xmlns:a16="http://schemas.microsoft.com/office/drawing/2014/main" id="{6F43AC1C-4836-034C-B18E-A886EB0A0954}"/>
              </a:ext>
            </a:extLst>
          </p:cNvPr>
          <p:cNvSpPr>
            <a:spLocks noGrp="1"/>
          </p:cNvSpPr>
          <p:nvPr>
            <p:ph type="body" sz="quarter" idx="38" hasCustomPrompt="1"/>
          </p:nvPr>
        </p:nvSpPr>
        <p:spPr>
          <a:xfrm>
            <a:off x="4300662"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42" name="Text Placeholder 4">
            <a:extLst>
              <a:ext uri="{FF2B5EF4-FFF2-40B4-BE49-F238E27FC236}">
                <a16:creationId xmlns:a16="http://schemas.microsoft.com/office/drawing/2014/main" id="{9221C77D-8F08-6C49-9011-B244AD138F0B}"/>
              </a:ext>
            </a:extLst>
          </p:cNvPr>
          <p:cNvSpPr>
            <a:spLocks noGrp="1"/>
          </p:cNvSpPr>
          <p:nvPr>
            <p:ph type="body" sz="quarter" idx="39" hasCustomPrompt="1"/>
          </p:nvPr>
        </p:nvSpPr>
        <p:spPr>
          <a:xfrm>
            <a:off x="6229842"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43" name="Text Placeholder 4">
            <a:extLst>
              <a:ext uri="{FF2B5EF4-FFF2-40B4-BE49-F238E27FC236}">
                <a16:creationId xmlns:a16="http://schemas.microsoft.com/office/drawing/2014/main" id="{F3776908-857F-F24D-9AF6-14CF938B5693}"/>
              </a:ext>
            </a:extLst>
          </p:cNvPr>
          <p:cNvSpPr>
            <a:spLocks noGrp="1"/>
          </p:cNvSpPr>
          <p:nvPr>
            <p:ph type="body" sz="quarter" idx="40" hasCustomPrompt="1"/>
          </p:nvPr>
        </p:nvSpPr>
        <p:spPr>
          <a:xfrm>
            <a:off x="8139413"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44" name="Text Placeholder 4">
            <a:extLst>
              <a:ext uri="{FF2B5EF4-FFF2-40B4-BE49-F238E27FC236}">
                <a16:creationId xmlns:a16="http://schemas.microsoft.com/office/drawing/2014/main" id="{EFB7F2E6-D12A-0A47-939B-737BAD817601}"/>
              </a:ext>
            </a:extLst>
          </p:cNvPr>
          <p:cNvSpPr>
            <a:spLocks noGrp="1"/>
          </p:cNvSpPr>
          <p:nvPr>
            <p:ph type="body" sz="quarter" idx="41" hasCustomPrompt="1"/>
          </p:nvPr>
        </p:nvSpPr>
        <p:spPr>
          <a:xfrm>
            <a:off x="10044584"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pic>
        <p:nvPicPr>
          <p:cNvPr id="46" name="Picture 45">
            <a:extLst>
              <a:ext uri="{FF2B5EF4-FFF2-40B4-BE49-F238E27FC236}">
                <a16:creationId xmlns:a16="http://schemas.microsoft.com/office/drawing/2014/main" id="{15EF402B-0A39-4444-AF7E-380A1C257394}"/>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882637" y="2301518"/>
            <a:ext cx="647418" cy="647510"/>
          </a:xfrm>
          <a:prstGeom prst="rect">
            <a:avLst/>
          </a:prstGeom>
        </p:spPr>
      </p:pic>
      <p:pic>
        <p:nvPicPr>
          <p:cNvPr id="47" name="Picture 46">
            <a:extLst>
              <a:ext uri="{FF2B5EF4-FFF2-40B4-BE49-F238E27FC236}">
                <a16:creationId xmlns:a16="http://schemas.microsoft.com/office/drawing/2014/main" id="{3E2F996C-B451-5D43-A1A7-18659348D8D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567498" y="2301518"/>
            <a:ext cx="647418" cy="647510"/>
          </a:xfrm>
          <a:prstGeom prst="rect">
            <a:avLst/>
          </a:prstGeom>
        </p:spPr>
      </p:pic>
      <p:pic>
        <p:nvPicPr>
          <p:cNvPr id="48" name="Picture 47">
            <a:extLst>
              <a:ext uri="{FF2B5EF4-FFF2-40B4-BE49-F238E27FC236}">
                <a16:creationId xmlns:a16="http://schemas.microsoft.com/office/drawing/2014/main" id="{2164D954-D4BE-604E-A1FA-5D4A16CC776D}"/>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8686028" y="2301518"/>
            <a:ext cx="647418" cy="647510"/>
          </a:xfrm>
          <a:prstGeom prst="rect">
            <a:avLst/>
          </a:prstGeom>
        </p:spPr>
      </p:pic>
      <p:pic>
        <p:nvPicPr>
          <p:cNvPr id="49" name="Picture 48">
            <a:extLst>
              <a:ext uri="{FF2B5EF4-FFF2-40B4-BE49-F238E27FC236}">
                <a16:creationId xmlns:a16="http://schemas.microsoft.com/office/drawing/2014/main" id="{5FC96516-B0E2-964A-9976-F62D8A3CA035}"/>
              </a:ext>
            </a:extLst>
          </p:cNvPr>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6752756" y="2301518"/>
            <a:ext cx="647418" cy="647510"/>
          </a:xfrm>
          <a:prstGeom prst="rect">
            <a:avLst/>
          </a:prstGeom>
        </p:spPr>
      </p:pic>
      <p:pic>
        <p:nvPicPr>
          <p:cNvPr id="50" name="Picture 49">
            <a:extLst>
              <a:ext uri="{FF2B5EF4-FFF2-40B4-BE49-F238E27FC236}">
                <a16:creationId xmlns:a16="http://schemas.microsoft.com/office/drawing/2014/main" id="{C42970E5-3D59-6D4C-802D-2A054118D505}"/>
              </a:ext>
            </a:extLst>
          </p:cNvPr>
          <p:cNvPicPr>
            <a:picLocks noChangeAspect="1"/>
          </p:cNvPicPr>
          <p:nvPr userDrawn="1"/>
        </p:nvPicPr>
        <p:blipFill>
          <a:blip r:embed="rId6" cstate="email">
            <a:extLst>
              <a:ext uri="{28A0092B-C50C-407E-A947-70E740481C1C}">
                <a14:useLocalDpi xmlns:a14="http://schemas.microsoft.com/office/drawing/2010/main"/>
              </a:ext>
            </a:extLst>
          </a:blip>
          <a:stretch>
            <a:fillRect/>
          </a:stretch>
        </p:blipFill>
        <p:spPr>
          <a:xfrm>
            <a:off x="4802988" y="2301518"/>
            <a:ext cx="647418" cy="647510"/>
          </a:xfrm>
          <a:prstGeom prst="rect">
            <a:avLst/>
          </a:prstGeom>
        </p:spPr>
      </p:pic>
      <p:pic>
        <p:nvPicPr>
          <p:cNvPr id="51" name="Picture 50">
            <a:extLst>
              <a:ext uri="{FF2B5EF4-FFF2-40B4-BE49-F238E27FC236}">
                <a16:creationId xmlns:a16="http://schemas.microsoft.com/office/drawing/2014/main" id="{32F713FA-C34D-0546-BEC6-2429F7B462C9}"/>
              </a:ext>
            </a:extLst>
          </p:cNvPr>
          <p:cNvPicPr>
            <a:picLocks noChangeAspect="1"/>
          </p:cNvPicPr>
          <p:nvPr userDrawn="1"/>
        </p:nvPicPr>
        <p:blipFill>
          <a:blip r:embed="rId7" cstate="email">
            <a:extLst>
              <a:ext uri="{28A0092B-C50C-407E-A947-70E740481C1C}">
                <a14:useLocalDpi xmlns:a14="http://schemas.microsoft.com/office/drawing/2010/main"/>
              </a:ext>
            </a:extLst>
          </a:blip>
          <a:stretch>
            <a:fillRect/>
          </a:stretch>
        </p:blipFill>
        <p:spPr>
          <a:xfrm>
            <a:off x="1002611" y="2301518"/>
            <a:ext cx="647418" cy="647510"/>
          </a:xfrm>
          <a:prstGeom prst="rect">
            <a:avLst/>
          </a:prstGeom>
        </p:spPr>
      </p:pic>
    </p:spTree>
    <p:extLst>
      <p:ext uri="{BB962C8B-B14F-4D97-AF65-F5344CB8AC3E}">
        <p14:creationId xmlns:p14="http://schemas.microsoft.com/office/powerpoint/2010/main" val="496757683"/>
      </p:ext>
    </p:extLst>
  </p:cSld>
  <p:clrMapOvr>
    <a:masterClrMapping/>
  </p:clrMapOvr>
  <p:transition>
    <p:fade/>
  </p:transition>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BC6EE39-35BD-4225-A565-0ACEFB454491}"/>
              </a:ext>
            </a:extLst>
          </p:cNvPr>
          <p:cNvSpPr>
            <a:spLocks noGrp="1"/>
          </p:cNvSpPr>
          <p:nvPr>
            <p:ph sz="quarter" idx="10"/>
          </p:nvPr>
        </p:nvSpPr>
        <p:spPr>
          <a:xfrm>
            <a:off x="763588" y="1924050"/>
            <a:ext cx="1843087" cy="908839"/>
          </a:xfrm>
        </p:spPr>
        <p:txBody>
          <a:bodyPr/>
          <a:lstStyle/>
          <a:p>
            <a:pPr lvl="0"/>
            <a:r>
              <a:rPr lang="en-US" dirty="0"/>
              <a:t>Click to edit Master text</a:t>
            </a:r>
          </a:p>
        </p:txBody>
      </p:sp>
      <p:sp>
        <p:nvSpPr>
          <p:cNvPr id="6" name="Content Placeholder 5">
            <a:extLst>
              <a:ext uri="{FF2B5EF4-FFF2-40B4-BE49-F238E27FC236}">
                <a16:creationId xmlns:a16="http://schemas.microsoft.com/office/drawing/2014/main" id="{6D1CF07D-5535-46B3-829D-6E2F6890AADA}"/>
              </a:ext>
            </a:extLst>
          </p:cNvPr>
          <p:cNvSpPr>
            <a:spLocks noGrp="1"/>
          </p:cNvSpPr>
          <p:nvPr>
            <p:ph sz="quarter" idx="11"/>
          </p:nvPr>
        </p:nvSpPr>
        <p:spPr>
          <a:xfrm>
            <a:off x="763588" y="3221038"/>
            <a:ext cx="1555750" cy="546753"/>
          </a:xfrm>
        </p:spPr>
        <p:txBody>
          <a:bodyPr/>
          <a:lstStyle/>
          <a:p>
            <a:pPr lvl="0"/>
            <a:r>
              <a:rPr lang="en-US" dirty="0"/>
              <a:t>Click to</a:t>
            </a:r>
          </a:p>
        </p:txBody>
      </p:sp>
      <p:sp>
        <p:nvSpPr>
          <p:cNvPr id="8" name="Content Placeholder 7">
            <a:extLst>
              <a:ext uri="{FF2B5EF4-FFF2-40B4-BE49-F238E27FC236}">
                <a16:creationId xmlns:a16="http://schemas.microsoft.com/office/drawing/2014/main" id="{F11C7FBA-455F-428A-8DB9-63B38F2E1BCF}"/>
              </a:ext>
            </a:extLst>
          </p:cNvPr>
          <p:cNvSpPr>
            <a:spLocks noGrp="1"/>
          </p:cNvSpPr>
          <p:nvPr>
            <p:ph sz="quarter" idx="12"/>
          </p:nvPr>
        </p:nvSpPr>
        <p:spPr>
          <a:xfrm>
            <a:off x="763588" y="4257675"/>
            <a:ext cx="2033587" cy="546753"/>
          </a:xfrm>
        </p:spPr>
        <p:txBody>
          <a:bodyPr/>
          <a:lstStyle/>
          <a:p>
            <a:pPr lvl="0"/>
            <a:r>
              <a:rPr lang="en-US" dirty="0"/>
              <a:t>Click to edit</a:t>
            </a:r>
          </a:p>
        </p:txBody>
      </p:sp>
      <p:sp>
        <p:nvSpPr>
          <p:cNvPr id="10" name="Content Placeholder 9">
            <a:extLst>
              <a:ext uri="{FF2B5EF4-FFF2-40B4-BE49-F238E27FC236}">
                <a16:creationId xmlns:a16="http://schemas.microsoft.com/office/drawing/2014/main" id="{293F4530-C6ED-4B86-BB40-B94659A125D5}"/>
              </a:ext>
            </a:extLst>
          </p:cNvPr>
          <p:cNvSpPr>
            <a:spLocks noGrp="1"/>
          </p:cNvSpPr>
          <p:nvPr>
            <p:ph sz="quarter" idx="13"/>
          </p:nvPr>
        </p:nvSpPr>
        <p:spPr>
          <a:xfrm>
            <a:off x="4367213" y="1924050"/>
            <a:ext cx="2852737" cy="546753"/>
          </a:xfrm>
        </p:spPr>
        <p:txBody>
          <a:bodyPr/>
          <a:lstStyle/>
          <a:p>
            <a:pPr lvl="0"/>
            <a:r>
              <a:rPr lang="en-US" dirty="0"/>
              <a:t>Click to edit Master</a:t>
            </a:r>
          </a:p>
        </p:txBody>
      </p:sp>
      <p:sp>
        <p:nvSpPr>
          <p:cNvPr id="12" name="Content Placeholder 11">
            <a:extLst>
              <a:ext uri="{FF2B5EF4-FFF2-40B4-BE49-F238E27FC236}">
                <a16:creationId xmlns:a16="http://schemas.microsoft.com/office/drawing/2014/main" id="{550C3C7B-C74C-48BC-9E6B-891763B4E61F}"/>
              </a:ext>
            </a:extLst>
          </p:cNvPr>
          <p:cNvSpPr>
            <a:spLocks noGrp="1"/>
          </p:cNvSpPr>
          <p:nvPr>
            <p:ph sz="quarter" idx="14"/>
          </p:nvPr>
        </p:nvSpPr>
        <p:spPr>
          <a:xfrm>
            <a:off x="4367213" y="3001963"/>
            <a:ext cx="3343275" cy="546753"/>
          </a:xfrm>
        </p:spPr>
        <p:txBody>
          <a:bodyPr/>
          <a:lstStyle/>
          <a:p>
            <a:pPr lvl="0"/>
            <a:r>
              <a:rPr lang="en-US" dirty="0"/>
              <a:t>Click to edit Master text</a:t>
            </a:r>
          </a:p>
        </p:txBody>
      </p:sp>
      <p:sp>
        <p:nvSpPr>
          <p:cNvPr id="14" name="Content Placeholder 13">
            <a:extLst>
              <a:ext uri="{FF2B5EF4-FFF2-40B4-BE49-F238E27FC236}">
                <a16:creationId xmlns:a16="http://schemas.microsoft.com/office/drawing/2014/main" id="{11C5808A-9B42-4D54-99DF-E91FD71CCF52}"/>
              </a:ext>
            </a:extLst>
          </p:cNvPr>
          <p:cNvSpPr>
            <a:spLocks noGrp="1"/>
          </p:cNvSpPr>
          <p:nvPr>
            <p:ph sz="quarter" idx="15"/>
          </p:nvPr>
        </p:nvSpPr>
        <p:spPr>
          <a:xfrm>
            <a:off x="4367213" y="4257675"/>
            <a:ext cx="2852737" cy="546100"/>
          </a:xfrm>
        </p:spPr>
        <p:txBody>
          <a:bodyPr/>
          <a:lstStyle/>
          <a:p>
            <a:pPr lvl="0"/>
            <a:r>
              <a:rPr lang="en-US" dirty="0"/>
              <a:t>Click to edit Master</a:t>
            </a:r>
          </a:p>
        </p:txBody>
      </p:sp>
      <p:sp>
        <p:nvSpPr>
          <p:cNvPr id="16" name="Content Placeholder 15">
            <a:extLst>
              <a:ext uri="{FF2B5EF4-FFF2-40B4-BE49-F238E27FC236}">
                <a16:creationId xmlns:a16="http://schemas.microsoft.com/office/drawing/2014/main" id="{5E08B3E7-010A-4486-9E74-F9E7D4F37738}"/>
              </a:ext>
            </a:extLst>
          </p:cNvPr>
          <p:cNvSpPr>
            <a:spLocks noGrp="1"/>
          </p:cNvSpPr>
          <p:nvPr>
            <p:ph sz="quarter" idx="16"/>
          </p:nvPr>
        </p:nvSpPr>
        <p:spPr>
          <a:xfrm>
            <a:off x="655638" y="5254625"/>
            <a:ext cx="1951037" cy="546753"/>
          </a:xfrm>
        </p:spPr>
        <p:txBody>
          <a:bodyPr/>
          <a:lstStyle/>
          <a:p>
            <a:pPr lvl="0"/>
            <a:r>
              <a:rPr lang="en-US" dirty="0"/>
              <a:t>Click to edit</a:t>
            </a:r>
          </a:p>
        </p:txBody>
      </p:sp>
      <p:sp>
        <p:nvSpPr>
          <p:cNvPr id="18" name="Content Placeholder 17">
            <a:extLst>
              <a:ext uri="{FF2B5EF4-FFF2-40B4-BE49-F238E27FC236}">
                <a16:creationId xmlns:a16="http://schemas.microsoft.com/office/drawing/2014/main" id="{B82C4DC1-6E62-4D10-B397-EA237CEB86AB}"/>
              </a:ext>
            </a:extLst>
          </p:cNvPr>
          <p:cNvSpPr>
            <a:spLocks noGrp="1"/>
          </p:cNvSpPr>
          <p:nvPr>
            <p:ph sz="quarter" idx="17"/>
          </p:nvPr>
        </p:nvSpPr>
        <p:spPr>
          <a:xfrm>
            <a:off x="4367213" y="5254625"/>
            <a:ext cx="2852737" cy="546753"/>
          </a:xfrm>
        </p:spPr>
        <p:txBody>
          <a:bodyPr/>
          <a:lstStyle/>
          <a:p>
            <a:pPr lvl="0"/>
            <a:r>
              <a:rPr lang="en-US" dirty="0"/>
              <a:t>Click to edit Master</a:t>
            </a:r>
          </a:p>
        </p:txBody>
      </p:sp>
      <p:sp>
        <p:nvSpPr>
          <p:cNvPr id="19" name="Title 18">
            <a:extLst>
              <a:ext uri="{FF2B5EF4-FFF2-40B4-BE49-F238E27FC236}">
                <a16:creationId xmlns:a16="http://schemas.microsoft.com/office/drawing/2014/main" id="{865BB2E6-A59F-466F-912E-ED778E1E760C}"/>
              </a:ext>
            </a:extLst>
          </p:cNvPr>
          <p:cNvSpPr>
            <a:spLocks noGrp="1"/>
          </p:cNvSpPr>
          <p:nvPr>
            <p:ph type="title"/>
          </p:nvPr>
        </p:nvSpPr>
        <p:spPr/>
        <p:txBody>
          <a:bodyPr/>
          <a:lstStyle/>
          <a:p>
            <a:r>
              <a:rPr lang="en-US"/>
              <a:t>Click to edit Master title style</a:t>
            </a:r>
          </a:p>
        </p:txBody>
      </p:sp>
      <p:sp>
        <p:nvSpPr>
          <p:cNvPr id="3" name="Table Placeholder 2">
            <a:extLst>
              <a:ext uri="{FF2B5EF4-FFF2-40B4-BE49-F238E27FC236}">
                <a16:creationId xmlns:a16="http://schemas.microsoft.com/office/drawing/2014/main" id="{4365330B-398F-45E5-BFE1-6902664088EE}"/>
              </a:ext>
            </a:extLst>
          </p:cNvPr>
          <p:cNvSpPr>
            <a:spLocks noGrp="1"/>
          </p:cNvSpPr>
          <p:nvPr>
            <p:ph type="tbl" sz="quarter" idx="18"/>
          </p:nvPr>
        </p:nvSpPr>
        <p:spPr>
          <a:xfrm>
            <a:off x="8285163" y="2160588"/>
            <a:ext cx="3343275" cy="3094037"/>
          </a:xfrm>
        </p:spPr>
        <p:txBody>
          <a:bodyPr/>
          <a:lstStyle/>
          <a:p>
            <a:endParaRPr lang="en-US"/>
          </a:p>
        </p:txBody>
      </p:sp>
      <p:sp>
        <p:nvSpPr>
          <p:cNvPr id="7" name="Table Placeholder 6">
            <a:extLst>
              <a:ext uri="{FF2B5EF4-FFF2-40B4-BE49-F238E27FC236}">
                <a16:creationId xmlns:a16="http://schemas.microsoft.com/office/drawing/2014/main" id="{E56546A2-7CA4-46E1-B341-9FE399752FDB}"/>
              </a:ext>
            </a:extLst>
          </p:cNvPr>
          <p:cNvSpPr>
            <a:spLocks noGrp="1"/>
          </p:cNvSpPr>
          <p:nvPr>
            <p:ph type="tbl" sz="quarter" idx="19"/>
          </p:nvPr>
        </p:nvSpPr>
        <p:spPr>
          <a:xfrm>
            <a:off x="5597525" y="5430838"/>
            <a:ext cx="3382963" cy="1177925"/>
          </a:xfrm>
        </p:spPr>
        <p:txBody>
          <a:bodyPr/>
          <a:lstStyle/>
          <a:p>
            <a:endParaRPr lang="en-US"/>
          </a:p>
        </p:txBody>
      </p:sp>
    </p:spTree>
    <p:extLst>
      <p:ext uri="{BB962C8B-B14F-4D97-AF65-F5344CB8AC3E}">
        <p14:creationId xmlns:p14="http://schemas.microsoft.com/office/powerpoint/2010/main" val="3785973725"/>
      </p:ext>
    </p:extLst>
  </p:cSld>
  <p:clrMapOvr>
    <a:masterClrMapping/>
  </p:clrMapOvr>
  <p:transition>
    <p:fade/>
  </p:transition>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8_Title">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BC6EE39-35BD-4225-A565-0ACEFB454491}"/>
              </a:ext>
            </a:extLst>
          </p:cNvPr>
          <p:cNvSpPr>
            <a:spLocks noGrp="1"/>
          </p:cNvSpPr>
          <p:nvPr>
            <p:ph sz="quarter" idx="10"/>
          </p:nvPr>
        </p:nvSpPr>
        <p:spPr>
          <a:xfrm>
            <a:off x="763588" y="1924050"/>
            <a:ext cx="1843087" cy="908839"/>
          </a:xfrm>
        </p:spPr>
        <p:txBody>
          <a:bodyPr/>
          <a:lstStyle/>
          <a:p>
            <a:pPr lvl="0"/>
            <a:r>
              <a:rPr lang="en-US" dirty="0"/>
              <a:t>Click to edit Master text</a:t>
            </a:r>
          </a:p>
        </p:txBody>
      </p:sp>
      <p:sp>
        <p:nvSpPr>
          <p:cNvPr id="6" name="Content Placeholder 5">
            <a:extLst>
              <a:ext uri="{FF2B5EF4-FFF2-40B4-BE49-F238E27FC236}">
                <a16:creationId xmlns:a16="http://schemas.microsoft.com/office/drawing/2014/main" id="{6D1CF07D-5535-46B3-829D-6E2F6890AADA}"/>
              </a:ext>
            </a:extLst>
          </p:cNvPr>
          <p:cNvSpPr>
            <a:spLocks noGrp="1"/>
          </p:cNvSpPr>
          <p:nvPr>
            <p:ph sz="quarter" idx="11"/>
          </p:nvPr>
        </p:nvSpPr>
        <p:spPr>
          <a:xfrm>
            <a:off x="763588" y="3221038"/>
            <a:ext cx="1555750" cy="546753"/>
          </a:xfrm>
        </p:spPr>
        <p:txBody>
          <a:bodyPr/>
          <a:lstStyle/>
          <a:p>
            <a:pPr lvl="0"/>
            <a:r>
              <a:rPr lang="en-US" dirty="0"/>
              <a:t>Click to</a:t>
            </a:r>
          </a:p>
        </p:txBody>
      </p:sp>
      <p:sp>
        <p:nvSpPr>
          <p:cNvPr id="8" name="Content Placeholder 7">
            <a:extLst>
              <a:ext uri="{FF2B5EF4-FFF2-40B4-BE49-F238E27FC236}">
                <a16:creationId xmlns:a16="http://schemas.microsoft.com/office/drawing/2014/main" id="{F11C7FBA-455F-428A-8DB9-63B38F2E1BCF}"/>
              </a:ext>
            </a:extLst>
          </p:cNvPr>
          <p:cNvSpPr>
            <a:spLocks noGrp="1"/>
          </p:cNvSpPr>
          <p:nvPr>
            <p:ph sz="quarter" idx="12"/>
          </p:nvPr>
        </p:nvSpPr>
        <p:spPr>
          <a:xfrm>
            <a:off x="763588" y="4257675"/>
            <a:ext cx="2033587" cy="546753"/>
          </a:xfrm>
        </p:spPr>
        <p:txBody>
          <a:bodyPr/>
          <a:lstStyle/>
          <a:p>
            <a:pPr lvl="0"/>
            <a:r>
              <a:rPr lang="en-US" dirty="0"/>
              <a:t>Click to edit</a:t>
            </a:r>
          </a:p>
        </p:txBody>
      </p:sp>
      <p:sp>
        <p:nvSpPr>
          <p:cNvPr id="10" name="Content Placeholder 9">
            <a:extLst>
              <a:ext uri="{FF2B5EF4-FFF2-40B4-BE49-F238E27FC236}">
                <a16:creationId xmlns:a16="http://schemas.microsoft.com/office/drawing/2014/main" id="{293F4530-C6ED-4B86-BB40-B94659A125D5}"/>
              </a:ext>
            </a:extLst>
          </p:cNvPr>
          <p:cNvSpPr>
            <a:spLocks noGrp="1"/>
          </p:cNvSpPr>
          <p:nvPr>
            <p:ph sz="quarter" idx="13"/>
          </p:nvPr>
        </p:nvSpPr>
        <p:spPr>
          <a:xfrm>
            <a:off x="4367213" y="1924050"/>
            <a:ext cx="2852737" cy="546753"/>
          </a:xfrm>
        </p:spPr>
        <p:txBody>
          <a:bodyPr/>
          <a:lstStyle/>
          <a:p>
            <a:pPr lvl="0"/>
            <a:r>
              <a:rPr lang="en-US" dirty="0"/>
              <a:t>Click to edit Master</a:t>
            </a:r>
          </a:p>
        </p:txBody>
      </p:sp>
      <p:sp>
        <p:nvSpPr>
          <p:cNvPr id="12" name="Content Placeholder 11">
            <a:extLst>
              <a:ext uri="{FF2B5EF4-FFF2-40B4-BE49-F238E27FC236}">
                <a16:creationId xmlns:a16="http://schemas.microsoft.com/office/drawing/2014/main" id="{550C3C7B-C74C-48BC-9E6B-891763B4E61F}"/>
              </a:ext>
            </a:extLst>
          </p:cNvPr>
          <p:cNvSpPr>
            <a:spLocks noGrp="1"/>
          </p:cNvSpPr>
          <p:nvPr>
            <p:ph sz="quarter" idx="14"/>
          </p:nvPr>
        </p:nvSpPr>
        <p:spPr>
          <a:xfrm>
            <a:off x="4367213" y="3001963"/>
            <a:ext cx="3343275" cy="546753"/>
          </a:xfrm>
        </p:spPr>
        <p:txBody>
          <a:bodyPr/>
          <a:lstStyle/>
          <a:p>
            <a:pPr lvl="0"/>
            <a:r>
              <a:rPr lang="en-US" dirty="0"/>
              <a:t>Click to edit Master text</a:t>
            </a:r>
          </a:p>
        </p:txBody>
      </p:sp>
      <p:sp>
        <p:nvSpPr>
          <p:cNvPr id="14" name="Content Placeholder 13">
            <a:extLst>
              <a:ext uri="{FF2B5EF4-FFF2-40B4-BE49-F238E27FC236}">
                <a16:creationId xmlns:a16="http://schemas.microsoft.com/office/drawing/2014/main" id="{11C5808A-9B42-4D54-99DF-E91FD71CCF52}"/>
              </a:ext>
            </a:extLst>
          </p:cNvPr>
          <p:cNvSpPr>
            <a:spLocks noGrp="1"/>
          </p:cNvSpPr>
          <p:nvPr>
            <p:ph sz="quarter" idx="15"/>
          </p:nvPr>
        </p:nvSpPr>
        <p:spPr>
          <a:xfrm>
            <a:off x="4367213" y="4257675"/>
            <a:ext cx="2852737" cy="546100"/>
          </a:xfrm>
        </p:spPr>
        <p:txBody>
          <a:bodyPr/>
          <a:lstStyle/>
          <a:p>
            <a:pPr lvl="0"/>
            <a:r>
              <a:rPr lang="en-US" dirty="0"/>
              <a:t>Click to edit Master</a:t>
            </a:r>
          </a:p>
        </p:txBody>
      </p:sp>
      <p:sp>
        <p:nvSpPr>
          <p:cNvPr id="16" name="Content Placeholder 15">
            <a:extLst>
              <a:ext uri="{FF2B5EF4-FFF2-40B4-BE49-F238E27FC236}">
                <a16:creationId xmlns:a16="http://schemas.microsoft.com/office/drawing/2014/main" id="{5E08B3E7-010A-4486-9E74-F9E7D4F37738}"/>
              </a:ext>
            </a:extLst>
          </p:cNvPr>
          <p:cNvSpPr>
            <a:spLocks noGrp="1"/>
          </p:cNvSpPr>
          <p:nvPr>
            <p:ph sz="quarter" idx="16"/>
          </p:nvPr>
        </p:nvSpPr>
        <p:spPr>
          <a:xfrm>
            <a:off x="655638" y="5254625"/>
            <a:ext cx="1951037" cy="546753"/>
          </a:xfrm>
        </p:spPr>
        <p:txBody>
          <a:bodyPr/>
          <a:lstStyle/>
          <a:p>
            <a:pPr lvl="0"/>
            <a:r>
              <a:rPr lang="en-US" dirty="0"/>
              <a:t>Click to edit</a:t>
            </a:r>
          </a:p>
        </p:txBody>
      </p:sp>
      <p:sp>
        <p:nvSpPr>
          <p:cNvPr id="18" name="Content Placeholder 17">
            <a:extLst>
              <a:ext uri="{FF2B5EF4-FFF2-40B4-BE49-F238E27FC236}">
                <a16:creationId xmlns:a16="http://schemas.microsoft.com/office/drawing/2014/main" id="{B82C4DC1-6E62-4D10-B397-EA237CEB86AB}"/>
              </a:ext>
            </a:extLst>
          </p:cNvPr>
          <p:cNvSpPr>
            <a:spLocks noGrp="1"/>
          </p:cNvSpPr>
          <p:nvPr>
            <p:ph sz="quarter" idx="17"/>
          </p:nvPr>
        </p:nvSpPr>
        <p:spPr>
          <a:xfrm>
            <a:off x="4367213" y="5254625"/>
            <a:ext cx="2852737" cy="546753"/>
          </a:xfrm>
        </p:spPr>
        <p:txBody>
          <a:bodyPr/>
          <a:lstStyle/>
          <a:p>
            <a:pPr lvl="0"/>
            <a:r>
              <a:rPr lang="en-US" dirty="0"/>
              <a:t>Click to edit Master</a:t>
            </a:r>
          </a:p>
        </p:txBody>
      </p:sp>
      <p:sp>
        <p:nvSpPr>
          <p:cNvPr id="19" name="Title 18">
            <a:extLst>
              <a:ext uri="{FF2B5EF4-FFF2-40B4-BE49-F238E27FC236}">
                <a16:creationId xmlns:a16="http://schemas.microsoft.com/office/drawing/2014/main" id="{865BB2E6-A59F-466F-912E-ED778E1E760C}"/>
              </a:ext>
            </a:extLst>
          </p:cNvPr>
          <p:cNvSpPr>
            <a:spLocks noGrp="1"/>
          </p:cNvSpPr>
          <p:nvPr>
            <p:ph type="title"/>
          </p:nvPr>
        </p:nvSpPr>
        <p:spPr/>
        <p:txBody>
          <a:bodyPr/>
          <a:lstStyle/>
          <a:p>
            <a:r>
              <a:rPr lang="en-US"/>
              <a:t>Click to edit Master title style</a:t>
            </a:r>
          </a:p>
        </p:txBody>
      </p:sp>
      <p:sp>
        <p:nvSpPr>
          <p:cNvPr id="3" name="Table Placeholder 2">
            <a:extLst>
              <a:ext uri="{FF2B5EF4-FFF2-40B4-BE49-F238E27FC236}">
                <a16:creationId xmlns:a16="http://schemas.microsoft.com/office/drawing/2014/main" id="{4365330B-398F-45E5-BFE1-6902664088EE}"/>
              </a:ext>
            </a:extLst>
          </p:cNvPr>
          <p:cNvSpPr>
            <a:spLocks noGrp="1"/>
          </p:cNvSpPr>
          <p:nvPr>
            <p:ph type="tbl" sz="quarter" idx="18"/>
          </p:nvPr>
        </p:nvSpPr>
        <p:spPr>
          <a:xfrm>
            <a:off x="8285163" y="2160588"/>
            <a:ext cx="3343275" cy="3094037"/>
          </a:xfrm>
        </p:spPr>
        <p:txBody>
          <a:bodyPr/>
          <a:lstStyle/>
          <a:p>
            <a:endParaRPr lang="en-US"/>
          </a:p>
        </p:txBody>
      </p:sp>
      <p:sp>
        <p:nvSpPr>
          <p:cNvPr id="7" name="Table Placeholder 6">
            <a:extLst>
              <a:ext uri="{FF2B5EF4-FFF2-40B4-BE49-F238E27FC236}">
                <a16:creationId xmlns:a16="http://schemas.microsoft.com/office/drawing/2014/main" id="{E56546A2-7CA4-46E1-B341-9FE399752FDB}"/>
              </a:ext>
            </a:extLst>
          </p:cNvPr>
          <p:cNvSpPr>
            <a:spLocks noGrp="1"/>
          </p:cNvSpPr>
          <p:nvPr>
            <p:ph type="tbl" sz="quarter" idx="19"/>
          </p:nvPr>
        </p:nvSpPr>
        <p:spPr>
          <a:xfrm>
            <a:off x="5597525" y="5430838"/>
            <a:ext cx="3382963" cy="1177925"/>
          </a:xfrm>
        </p:spPr>
        <p:txBody>
          <a:bodyPr/>
          <a:lstStyle/>
          <a:p>
            <a:endParaRPr lang="en-US"/>
          </a:p>
        </p:txBody>
      </p:sp>
      <p:graphicFrame>
        <p:nvGraphicFramePr>
          <p:cNvPr id="2" name="Table 1">
            <a:extLst>
              <a:ext uri="{FF2B5EF4-FFF2-40B4-BE49-F238E27FC236}">
                <a16:creationId xmlns:a16="http://schemas.microsoft.com/office/drawing/2014/main" id="{EFFF716C-98F9-44B8-BB84-347713B94699}"/>
              </a:ext>
              <a:ext uri="{C183D7F6-B498-43B3-948B-1728B52AA6E4}">
                <adec:decorative xmlns:adec="http://schemas.microsoft.com/office/drawing/2017/decorative" val="1"/>
              </a:ext>
            </a:extLst>
          </p:cNvPr>
          <p:cNvGraphicFramePr>
            <a:graphicFrameLocks noGrp="1"/>
          </p:cNvGraphicFramePr>
          <p:nvPr userDrawn="1">
            <p:extLst>
              <p:ext uri="{D42A27DB-BD31-4B8C-83A1-F6EECF244321}">
                <p14:modId xmlns:p14="http://schemas.microsoft.com/office/powerpoint/2010/main" val="951366866"/>
              </p:ext>
            </p:extLst>
          </p:nvPr>
        </p:nvGraphicFramePr>
        <p:xfrm>
          <a:off x="687344" y="1192046"/>
          <a:ext cx="10819650" cy="5362440"/>
        </p:xfrm>
        <a:graphic>
          <a:graphicData uri="http://schemas.openxmlformats.org/drawingml/2006/table">
            <a:tbl>
              <a:tblPr firstRow="1" bandRow="1">
                <a:tableStyleId>{5C22544A-7EE6-4342-B048-85BDC9FD1C3A}</a:tableStyleId>
              </a:tblPr>
              <a:tblGrid>
                <a:gridCol w="5318385">
                  <a:extLst>
                    <a:ext uri="{9D8B030D-6E8A-4147-A177-3AD203B41FA5}">
                      <a16:colId xmlns:a16="http://schemas.microsoft.com/office/drawing/2014/main" val="3923098287"/>
                    </a:ext>
                  </a:extLst>
                </a:gridCol>
                <a:gridCol w="182880">
                  <a:extLst>
                    <a:ext uri="{9D8B030D-6E8A-4147-A177-3AD203B41FA5}">
                      <a16:colId xmlns:a16="http://schemas.microsoft.com/office/drawing/2014/main" val="1669520887"/>
                    </a:ext>
                  </a:extLst>
                </a:gridCol>
                <a:gridCol w="5318385">
                  <a:extLst>
                    <a:ext uri="{9D8B030D-6E8A-4147-A177-3AD203B41FA5}">
                      <a16:colId xmlns:a16="http://schemas.microsoft.com/office/drawing/2014/main" val="1762279400"/>
                    </a:ext>
                  </a:extLst>
                </a:gridCol>
              </a:tblGrid>
              <a:tr h="386854">
                <a:tc>
                  <a:txBody>
                    <a:bodyPr/>
                    <a:lstStyle/>
                    <a:p>
                      <a:pPr marL="0" marR="0" lvl="1" indent="0" algn="ctr" defTabSz="932742" rtl="0" eaLnBrk="1" fontAlgn="auto" latinLnBrk="0" hangingPunct="1">
                        <a:lnSpc>
                          <a:spcPct val="100000"/>
                        </a:lnSpc>
                        <a:spcBef>
                          <a:spcPts val="400"/>
                        </a:spcBef>
                        <a:spcAft>
                          <a:spcPts val="600"/>
                        </a:spcAft>
                        <a:buClrTx/>
                        <a:buSzPct val="90000"/>
                        <a:buFontTx/>
                        <a:buNone/>
                        <a:tabLst/>
                        <a:defRPr/>
                      </a:pPr>
                      <a:endParaRPr kumimoji="0" lang="en-US" sz="2000" b="0" i="0" u="none" strike="noStrike" kern="1200" cap="none" spc="0" normalizeH="0" baseline="0" noProof="0" dirty="0">
                        <a:ln>
                          <a:noFill/>
                        </a:ln>
                        <a:solidFill>
                          <a:schemeClr val="tx2"/>
                        </a:solidFill>
                        <a:effectLst/>
                        <a:uLnTx/>
                        <a:uFillTx/>
                        <a:latin typeface="Segoe UI "/>
                        <a:cs typeface="Segoe UI Semibold" panose="020B0702040204020203" pitchFamily="34" charset="0"/>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41313" marR="0" lvl="1" indent="-341313" algn="l" defTabSz="932742" rtl="0" eaLnBrk="1" fontAlgn="auto" latinLnBrk="0" hangingPunct="1">
                        <a:lnSpc>
                          <a:spcPct val="100000"/>
                        </a:lnSpc>
                        <a:spcBef>
                          <a:spcPts val="400"/>
                        </a:spcBef>
                        <a:spcAft>
                          <a:spcPts val="600"/>
                        </a:spcAft>
                        <a:buClrTx/>
                        <a:buSzPct val="90000"/>
                        <a:buFont typeface="+mj-lt"/>
                        <a:buAutoNum type="arabicPeriod"/>
                        <a:tabLst/>
                        <a:defRPr/>
                      </a:pPr>
                      <a:endParaRPr lang="en-US" sz="1400" b="0" kern="1200" dirty="0">
                        <a:solidFill>
                          <a:schemeClr val="tx1"/>
                        </a:solidFill>
                        <a:latin typeface="+mn-lt"/>
                        <a:ea typeface="+mn-ea"/>
                        <a:cs typeface="+mn-cs"/>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1" indent="0" algn="ctr" defTabSz="932742" rtl="0" eaLnBrk="1" fontAlgn="auto" latinLnBrk="0" hangingPunct="1">
                        <a:lnSpc>
                          <a:spcPct val="100000"/>
                        </a:lnSpc>
                        <a:spcBef>
                          <a:spcPts val="400"/>
                        </a:spcBef>
                        <a:spcAft>
                          <a:spcPts val="600"/>
                        </a:spcAft>
                        <a:buClrTx/>
                        <a:buSzPct val="90000"/>
                        <a:buFontTx/>
                        <a:buNone/>
                        <a:tabLst/>
                        <a:defRPr/>
                      </a:pPr>
                      <a:endParaRPr kumimoji="0" lang="en-US" sz="2000" b="0" i="0" u="none" strike="noStrike" kern="1200" cap="none" spc="0" normalizeH="0" baseline="0" dirty="0">
                        <a:ln>
                          <a:noFill/>
                        </a:ln>
                        <a:solidFill>
                          <a:schemeClr val="tx2"/>
                        </a:solidFill>
                        <a:effectLst/>
                        <a:uLnTx/>
                        <a:uFillTx/>
                        <a:latin typeface="Segoe UI "/>
                        <a:ea typeface="+mn-ea"/>
                        <a:cs typeface="Segoe UI Semibold" panose="020B0702040204020203" pitchFamily="34" charset="0"/>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43520320"/>
                  </a:ext>
                </a:extLst>
              </a:tr>
              <a:tr h="531501">
                <a:tc>
                  <a:txBody>
                    <a:bodyPr/>
                    <a:lstStyle/>
                    <a:p>
                      <a:pPr marL="341313" marR="0" lvl="1" indent="-341313" algn="l" defTabSz="932742" rtl="0" eaLnBrk="1" fontAlgn="auto" latinLnBrk="0" hangingPunct="1">
                        <a:lnSpc>
                          <a:spcPct val="100000"/>
                        </a:lnSpc>
                        <a:spcBef>
                          <a:spcPts val="400"/>
                        </a:spcBef>
                        <a:spcAft>
                          <a:spcPts val="600"/>
                        </a:spcAft>
                        <a:buClrTx/>
                        <a:buSzPct val="90000"/>
                        <a:buFont typeface="+mj-lt"/>
                        <a:buAutoNum type="arabicPeriod"/>
                        <a:tabLst/>
                        <a:defRPr/>
                      </a:pPr>
                      <a:endParaRPr lang="en-US" sz="1400" b="0" kern="1200" dirty="0">
                        <a:solidFill>
                          <a:schemeClr val="tx1"/>
                        </a:solidFill>
                        <a:latin typeface="+mn-lt"/>
                        <a:ea typeface="+mn-ea"/>
                        <a:cs typeface="+mn-cs"/>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41313" marR="0" lvl="1" indent="-341313" algn="l" defTabSz="932742" rtl="0" eaLnBrk="1" fontAlgn="auto" latinLnBrk="0" hangingPunct="1">
                        <a:lnSpc>
                          <a:spcPct val="100000"/>
                        </a:lnSpc>
                        <a:spcBef>
                          <a:spcPts val="400"/>
                        </a:spcBef>
                        <a:spcAft>
                          <a:spcPts val="600"/>
                        </a:spcAft>
                        <a:buClrTx/>
                        <a:buSzPct val="90000"/>
                        <a:buFont typeface="+mj-lt"/>
                        <a:buAutoNum type="arabicPeriod"/>
                        <a:tabLst/>
                        <a:defRPr/>
                      </a:pPr>
                      <a:endParaRPr lang="en-US" sz="1400" b="0" kern="1200" dirty="0">
                        <a:solidFill>
                          <a:schemeClr val="tx1"/>
                        </a:solidFill>
                        <a:latin typeface="+mn-lt"/>
                        <a:ea typeface="+mn-ea"/>
                        <a:cs typeface="+mn-cs"/>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41313" marR="0" lvl="1" indent="-341313" algn="l" defTabSz="932742" rtl="0" eaLnBrk="1" fontAlgn="auto" latinLnBrk="0" hangingPunct="1">
                        <a:lnSpc>
                          <a:spcPct val="100000"/>
                        </a:lnSpc>
                        <a:spcBef>
                          <a:spcPts val="400"/>
                        </a:spcBef>
                        <a:spcAft>
                          <a:spcPts val="600"/>
                        </a:spcAft>
                        <a:buClrTx/>
                        <a:buSzPct val="90000"/>
                        <a:buFont typeface="+mj-lt"/>
                        <a:buAutoNum type="arabicPeriod"/>
                        <a:tabLst/>
                        <a:defRPr/>
                      </a:pPr>
                      <a:endParaRPr lang="en-US" sz="1400" b="0" kern="1200" dirty="0">
                        <a:solidFill>
                          <a:schemeClr val="tx1"/>
                        </a:solidFill>
                        <a:latin typeface="+mn-lt"/>
                        <a:ea typeface="+mn-ea"/>
                        <a:cs typeface="+mn-cs"/>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36163798"/>
                  </a:ext>
                </a:extLst>
              </a:tr>
              <a:tr h="531501">
                <a:tc>
                  <a:txBody>
                    <a:bodyPr/>
                    <a:lstStyle/>
                    <a:p>
                      <a:pPr marL="342900" marR="0" lvl="1" indent="-342900" algn="l" defTabSz="932742" rtl="0" eaLnBrk="1" fontAlgn="auto" latinLnBrk="0" hangingPunct="1">
                        <a:lnSpc>
                          <a:spcPct val="100000"/>
                        </a:lnSpc>
                        <a:spcBef>
                          <a:spcPts val="400"/>
                        </a:spcBef>
                        <a:spcAft>
                          <a:spcPts val="600"/>
                        </a:spcAft>
                        <a:buClrTx/>
                        <a:buSzPct val="90000"/>
                        <a:buFont typeface="+mj-lt"/>
                        <a:buAutoNum type="arabicPeriod" startAt="2"/>
                        <a:tabLst/>
                        <a:defRPr/>
                      </a:pPr>
                      <a:endParaRPr lang="en-US" sz="1400" dirty="0">
                        <a:solidFill>
                          <a:schemeClr val="tx1"/>
                        </a:solidFill>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42900" marR="0" lvl="1" indent="-342900" algn="l" defTabSz="932742" rtl="0" eaLnBrk="1" fontAlgn="auto" latinLnBrk="0" hangingPunct="1">
                        <a:lnSpc>
                          <a:spcPct val="100000"/>
                        </a:lnSpc>
                        <a:spcBef>
                          <a:spcPts val="400"/>
                        </a:spcBef>
                        <a:spcAft>
                          <a:spcPts val="600"/>
                        </a:spcAft>
                        <a:buClrTx/>
                        <a:buSzPct val="90000"/>
                        <a:buFont typeface="+mj-lt"/>
                        <a:buAutoNum type="arabicPeriod" startAt="2"/>
                        <a:tabLst/>
                        <a:defRPr/>
                      </a:pPr>
                      <a:endParaRPr lang="en-US" sz="1400" dirty="0">
                        <a:solidFill>
                          <a:schemeClr val="tx1"/>
                        </a:solidFill>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42900" marR="0" lvl="1" indent="-342900" algn="l" defTabSz="932742" rtl="0" eaLnBrk="1" fontAlgn="auto" latinLnBrk="0" hangingPunct="1">
                        <a:lnSpc>
                          <a:spcPct val="100000"/>
                        </a:lnSpc>
                        <a:spcBef>
                          <a:spcPts val="400"/>
                        </a:spcBef>
                        <a:spcAft>
                          <a:spcPts val="600"/>
                        </a:spcAft>
                        <a:buClrTx/>
                        <a:buSzPct val="90000"/>
                        <a:buFont typeface="+mj-lt"/>
                        <a:buAutoNum type="arabicPeriod" startAt="2"/>
                        <a:tabLst/>
                        <a:defRPr/>
                      </a:pPr>
                      <a:endParaRPr lang="en-US" sz="1400" kern="1200" dirty="0">
                        <a:solidFill>
                          <a:schemeClr val="tx1"/>
                        </a:solidFill>
                        <a:latin typeface="+mn-lt"/>
                        <a:ea typeface="+mn-ea"/>
                        <a:cs typeface="+mn-cs"/>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18736689"/>
                  </a:ext>
                </a:extLst>
              </a:tr>
              <a:tr h="531501">
                <a:tc>
                  <a:txBody>
                    <a:bodyPr/>
                    <a:lstStyle/>
                    <a:p>
                      <a:pPr marL="342900" marR="0" lvl="1" indent="-342900" algn="l" defTabSz="932742" rtl="0" eaLnBrk="1" fontAlgn="auto" latinLnBrk="0" hangingPunct="1">
                        <a:lnSpc>
                          <a:spcPct val="100000"/>
                        </a:lnSpc>
                        <a:spcBef>
                          <a:spcPts val="400"/>
                        </a:spcBef>
                        <a:spcAft>
                          <a:spcPts val="600"/>
                        </a:spcAft>
                        <a:buClrTx/>
                        <a:buSzPct val="90000"/>
                        <a:buFont typeface="+mj-lt"/>
                        <a:buAutoNum type="arabicPeriod" startAt="3"/>
                        <a:tabLst/>
                        <a:defRPr/>
                      </a:pPr>
                      <a:endParaRPr lang="en-US" sz="1400" dirty="0">
                        <a:solidFill>
                          <a:schemeClr val="tx1"/>
                        </a:solidFill>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42900" marR="0" lvl="1" indent="-342900" algn="l" defTabSz="932742" rtl="0" eaLnBrk="1" fontAlgn="auto" latinLnBrk="0" hangingPunct="1">
                        <a:lnSpc>
                          <a:spcPct val="100000"/>
                        </a:lnSpc>
                        <a:spcBef>
                          <a:spcPts val="400"/>
                        </a:spcBef>
                        <a:spcAft>
                          <a:spcPts val="600"/>
                        </a:spcAft>
                        <a:buClrTx/>
                        <a:buSzPct val="90000"/>
                        <a:buFont typeface="+mj-lt"/>
                        <a:buAutoNum type="arabicPeriod" startAt="3"/>
                        <a:tabLst/>
                        <a:defRPr/>
                      </a:pPr>
                      <a:endParaRPr lang="en-US" sz="1400" dirty="0">
                        <a:solidFill>
                          <a:schemeClr val="tx1"/>
                        </a:solidFill>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42900" marR="0" lvl="1" indent="-342900" algn="l" defTabSz="932742" rtl="0" eaLnBrk="1" fontAlgn="auto" latinLnBrk="0" hangingPunct="1">
                        <a:lnSpc>
                          <a:spcPct val="100000"/>
                        </a:lnSpc>
                        <a:spcBef>
                          <a:spcPts val="400"/>
                        </a:spcBef>
                        <a:spcAft>
                          <a:spcPts val="600"/>
                        </a:spcAft>
                        <a:buClrTx/>
                        <a:buSzPct val="90000"/>
                        <a:buFont typeface="+mj-lt"/>
                        <a:buAutoNum type="arabicPeriod" startAt="3"/>
                        <a:tabLst/>
                        <a:defRPr/>
                      </a:pPr>
                      <a:endParaRPr lang="en-US" sz="1400" kern="1200" dirty="0">
                        <a:solidFill>
                          <a:schemeClr val="tx1"/>
                        </a:solidFill>
                        <a:latin typeface="+mn-lt"/>
                        <a:ea typeface="+mn-ea"/>
                        <a:cs typeface="+mn-cs"/>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2456024"/>
                  </a:ext>
                </a:extLst>
              </a:tr>
              <a:tr h="531501">
                <a:tc>
                  <a:txBody>
                    <a:bodyPr/>
                    <a:lstStyle/>
                    <a:p>
                      <a:pPr marL="342900" marR="0" lvl="1" indent="-342900" algn="l" defTabSz="932742" rtl="0" eaLnBrk="1" fontAlgn="auto" latinLnBrk="0" hangingPunct="1">
                        <a:lnSpc>
                          <a:spcPct val="100000"/>
                        </a:lnSpc>
                        <a:spcBef>
                          <a:spcPts val="400"/>
                        </a:spcBef>
                        <a:spcAft>
                          <a:spcPts val="600"/>
                        </a:spcAft>
                        <a:buClrTx/>
                        <a:buSzPct val="90000"/>
                        <a:buFont typeface="+mj-lt"/>
                        <a:buAutoNum type="arabicPeriod" startAt="4"/>
                        <a:tabLst/>
                        <a:defRPr/>
                      </a:pPr>
                      <a:endParaRPr lang="en-US" sz="1400" dirty="0">
                        <a:solidFill>
                          <a:schemeClr val="tx1"/>
                        </a:solidFill>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42900" marR="0" lvl="1" indent="-342900" algn="l" defTabSz="932742" rtl="0" eaLnBrk="1" fontAlgn="auto" latinLnBrk="0" hangingPunct="1">
                        <a:lnSpc>
                          <a:spcPct val="100000"/>
                        </a:lnSpc>
                        <a:spcBef>
                          <a:spcPts val="400"/>
                        </a:spcBef>
                        <a:spcAft>
                          <a:spcPts val="600"/>
                        </a:spcAft>
                        <a:buClrTx/>
                        <a:buSzPct val="90000"/>
                        <a:buFont typeface="+mj-lt"/>
                        <a:buAutoNum type="arabicPeriod" startAt="4"/>
                        <a:tabLst/>
                        <a:defRPr/>
                      </a:pPr>
                      <a:endParaRPr lang="en-US" sz="1400" dirty="0">
                        <a:solidFill>
                          <a:schemeClr val="tx1"/>
                        </a:solidFill>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42900" marR="0" lvl="1" indent="-342900" algn="l" defTabSz="932742" rtl="0" eaLnBrk="1" fontAlgn="auto" latinLnBrk="0" hangingPunct="1">
                        <a:lnSpc>
                          <a:spcPct val="100000"/>
                        </a:lnSpc>
                        <a:spcBef>
                          <a:spcPts val="400"/>
                        </a:spcBef>
                        <a:spcAft>
                          <a:spcPts val="600"/>
                        </a:spcAft>
                        <a:buClrTx/>
                        <a:buSzPct val="90000"/>
                        <a:buFont typeface="+mj-lt"/>
                        <a:buAutoNum type="arabicPeriod" startAt="4"/>
                        <a:tabLst/>
                        <a:defRPr/>
                      </a:pPr>
                      <a:endParaRPr lang="en-US" sz="1400" kern="1200" dirty="0">
                        <a:solidFill>
                          <a:schemeClr val="tx1"/>
                        </a:solidFill>
                        <a:latin typeface="+mn-lt"/>
                        <a:ea typeface="+mn-ea"/>
                        <a:cs typeface="+mn-cs"/>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314721"/>
                  </a:ext>
                </a:extLst>
              </a:tr>
              <a:tr h="531501">
                <a:tc>
                  <a:txBody>
                    <a:bodyPr/>
                    <a:lstStyle/>
                    <a:p>
                      <a:pPr marL="342900" marR="0" lvl="1" indent="-342900" algn="l" defTabSz="932742" rtl="0" eaLnBrk="1" fontAlgn="auto" latinLnBrk="0" hangingPunct="1">
                        <a:lnSpc>
                          <a:spcPct val="100000"/>
                        </a:lnSpc>
                        <a:spcBef>
                          <a:spcPts val="400"/>
                        </a:spcBef>
                        <a:spcAft>
                          <a:spcPts val="600"/>
                        </a:spcAft>
                        <a:buClrTx/>
                        <a:buSzPct val="90000"/>
                        <a:buFont typeface="+mj-lt"/>
                        <a:buAutoNum type="arabicPeriod" startAt="5"/>
                        <a:tabLst/>
                        <a:defRPr/>
                      </a:pPr>
                      <a:endParaRPr lang="en-US" sz="1400" dirty="0">
                        <a:solidFill>
                          <a:schemeClr val="tx1"/>
                        </a:solidFill>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42900" marR="0" lvl="1" indent="-342900" algn="l" defTabSz="932742" rtl="0" eaLnBrk="1" fontAlgn="auto" latinLnBrk="0" hangingPunct="1">
                        <a:lnSpc>
                          <a:spcPct val="100000"/>
                        </a:lnSpc>
                        <a:spcBef>
                          <a:spcPts val="400"/>
                        </a:spcBef>
                        <a:spcAft>
                          <a:spcPts val="600"/>
                        </a:spcAft>
                        <a:buClrTx/>
                        <a:buSzPct val="90000"/>
                        <a:buFont typeface="+mj-lt"/>
                        <a:buAutoNum type="arabicPeriod" startAt="5"/>
                        <a:tabLst/>
                        <a:defRPr/>
                      </a:pPr>
                      <a:endParaRPr lang="en-US" sz="1400" dirty="0">
                        <a:solidFill>
                          <a:schemeClr val="tx1"/>
                        </a:solidFill>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42900" marR="0" lvl="1" indent="-342900" algn="l" defTabSz="932742" rtl="0" eaLnBrk="1" fontAlgn="auto" latinLnBrk="0" hangingPunct="1">
                        <a:lnSpc>
                          <a:spcPct val="100000"/>
                        </a:lnSpc>
                        <a:spcBef>
                          <a:spcPts val="400"/>
                        </a:spcBef>
                        <a:spcAft>
                          <a:spcPts val="600"/>
                        </a:spcAft>
                        <a:buClrTx/>
                        <a:buSzPct val="90000"/>
                        <a:buFont typeface="+mj-lt"/>
                        <a:buAutoNum type="arabicPeriod" startAt="5"/>
                        <a:tabLst/>
                        <a:defRPr/>
                      </a:pPr>
                      <a:endParaRPr lang="en-US" sz="1400" kern="1200" dirty="0">
                        <a:solidFill>
                          <a:schemeClr val="tx1"/>
                        </a:solidFill>
                        <a:latin typeface="+mn-lt"/>
                        <a:ea typeface="+mn-ea"/>
                        <a:cs typeface="+mn-cs"/>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34623976"/>
                  </a:ext>
                </a:extLst>
              </a:tr>
              <a:tr h="531501">
                <a:tc>
                  <a:txBody>
                    <a:bodyPr/>
                    <a:lstStyle/>
                    <a:p>
                      <a:pPr marL="342900" marR="0" lvl="1" indent="-342900" algn="l" defTabSz="932742" rtl="0" eaLnBrk="1" fontAlgn="auto" latinLnBrk="0" hangingPunct="1">
                        <a:lnSpc>
                          <a:spcPct val="100000"/>
                        </a:lnSpc>
                        <a:spcBef>
                          <a:spcPts val="400"/>
                        </a:spcBef>
                        <a:spcAft>
                          <a:spcPts val="600"/>
                        </a:spcAft>
                        <a:buClrTx/>
                        <a:buSzPct val="90000"/>
                        <a:buFont typeface="+mj-lt"/>
                        <a:buAutoNum type="arabicPeriod" startAt="6"/>
                        <a:tabLst/>
                        <a:defRPr/>
                      </a:pPr>
                      <a:endParaRPr lang="en-US" sz="1400" dirty="0">
                        <a:solidFill>
                          <a:schemeClr val="tx1"/>
                        </a:solidFill>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42900" marR="0" lvl="1" indent="-342900" algn="l" defTabSz="932742" rtl="0" eaLnBrk="1" fontAlgn="auto" latinLnBrk="0" hangingPunct="1">
                        <a:lnSpc>
                          <a:spcPct val="100000"/>
                        </a:lnSpc>
                        <a:spcBef>
                          <a:spcPts val="400"/>
                        </a:spcBef>
                        <a:spcAft>
                          <a:spcPts val="600"/>
                        </a:spcAft>
                        <a:buClrTx/>
                        <a:buSzPct val="90000"/>
                        <a:buFont typeface="+mj-lt"/>
                        <a:buAutoNum type="arabicPeriod" startAt="6"/>
                        <a:tabLst/>
                        <a:defRPr/>
                      </a:pPr>
                      <a:endParaRPr lang="en-US" sz="1400" dirty="0">
                        <a:solidFill>
                          <a:schemeClr val="tx1"/>
                        </a:solidFill>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42900" marR="0" lvl="1" indent="-342900" algn="l" defTabSz="932742" rtl="0" eaLnBrk="1" fontAlgn="auto" latinLnBrk="0" hangingPunct="1">
                        <a:lnSpc>
                          <a:spcPct val="100000"/>
                        </a:lnSpc>
                        <a:spcBef>
                          <a:spcPts val="400"/>
                        </a:spcBef>
                        <a:spcAft>
                          <a:spcPts val="600"/>
                        </a:spcAft>
                        <a:buClrTx/>
                        <a:buSzPct val="90000"/>
                        <a:buFont typeface="+mj-lt"/>
                        <a:buAutoNum type="arabicPeriod" startAt="6"/>
                        <a:tabLst/>
                        <a:defRPr/>
                      </a:pPr>
                      <a:endParaRPr lang="en-US" sz="1400" kern="1200" dirty="0">
                        <a:solidFill>
                          <a:schemeClr val="tx1"/>
                        </a:solidFill>
                        <a:latin typeface="+mn-lt"/>
                        <a:ea typeface="+mn-ea"/>
                        <a:cs typeface="+mn-cs"/>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20824611"/>
                  </a:ext>
                </a:extLst>
              </a:tr>
              <a:tr h="531501">
                <a:tc>
                  <a:txBody>
                    <a:bodyPr/>
                    <a:lstStyle/>
                    <a:p>
                      <a:pPr marL="342900" lvl="1" indent="-342900" algn="l" defTabSz="932742" rtl="0" eaLnBrk="1" latinLnBrk="0" hangingPunct="1">
                        <a:spcBef>
                          <a:spcPts val="400"/>
                        </a:spcBef>
                        <a:spcAft>
                          <a:spcPts val="600"/>
                        </a:spcAft>
                        <a:buSzPct val="90000"/>
                        <a:buFont typeface="+mj-lt"/>
                        <a:buAutoNum type="arabicPeriod" startAt="7"/>
                        <a:defRPr/>
                      </a:pPr>
                      <a:endParaRPr lang="en-US" sz="1400" kern="1200" dirty="0">
                        <a:solidFill>
                          <a:schemeClr val="tx1"/>
                        </a:solidFill>
                        <a:latin typeface="+mn-lt"/>
                        <a:ea typeface="+mn-ea"/>
                        <a:cs typeface="+mn-cs"/>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42900" lvl="1" indent="-342900" algn="l" defTabSz="932742" rtl="0" eaLnBrk="1" latinLnBrk="0" hangingPunct="1">
                        <a:spcBef>
                          <a:spcPts val="400"/>
                        </a:spcBef>
                        <a:spcAft>
                          <a:spcPts val="600"/>
                        </a:spcAft>
                        <a:buSzPct val="90000"/>
                        <a:buFont typeface="+mj-lt"/>
                        <a:buAutoNum type="arabicPeriod" startAt="7"/>
                        <a:defRPr/>
                      </a:pPr>
                      <a:endParaRPr lang="en-US" sz="1400" kern="1200" dirty="0">
                        <a:solidFill>
                          <a:schemeClr val="tx1"/>
                        </a:solidFill>
                        <a:latin typeface="+mn-lt"/>
                        <a:ea typeface="+mn-ea"/>
                        <a:cs typeface="+mn-cs"/>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42900" lvl="1" indent="-342900" algn="l" defTabSz="932742" rtl="0" eaLnBrk="1" latinLnBrk="0" hangingPunct="1">
                        <a:spcBef>
                          <a:spcPts val="400"/>
                        </a:spcBef>
                        <a:spcAft>
                          <a:spcPts val="600"/>
                        </a:spcAft>
                        <a:buSzPct val="90000"/>
                        <a:buFont typeface="+mj-lt"/>
                        <a:buAutoNum type="arabicPeriod" startAt="7"/>
                        <a:defRPr/>
                      </a:pPr>
                      <a:endParaRPr lang="en-US" sz="1400" kern="1200" dirty="0">
                        <a:solidFill>
                          <a:schemeClr val="tx1"/>
                        </a:solidFill>
                        <a:latin typeface="+mn-lt"/>
                        <a:ea typeface="+mn-ea"/>
                        <a:cs typeface="+mn-cs"/>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38967013"/>
                  </a:ext>
                </a:extLst>
              </a:tr>
              <a:tr h="531501">
                <a:tc>
                  <a:txBody>
                    <a:bodyPr/>
                    <a:lstStyle/>
                    <a:p>
                      <a:pPr marL="342900" lvl="1" indent="-342900" algn="l" defTabSz="932742" rtl="0" eaLnBrk="1" latinLnBrk="0" hangingPunct="1">
                        <a:spcBef>
                          <a:spcPts val="400"/>
                        </a:spcBef>
                        <a:spcAft>
                          <a:spcPts val="600"/>
                        </a:spcAft>
                        <a:buSzPct val="90000"/>
                        <a:buFont typeface="+mj-lt"/>
                        <a:buAutoNum type="arabicPeriod" startAt="8"/>
                        <a:defRPr/>
                      </a:pPr>
                      <a:endParaRPr lang="en-US" sz="1400" kern="1200" dirty="0">
                        <a:solidFill>
                          <a:schemeClr val="tx1"/>
                        </a:solidFill>
                        <a:latin typeface="+mn-lt"/>
                        <a:ea typeface="+mn-ea"/>
                        <a:cs typeface="+mn-cs"/>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42900" lvl="1" indent="-342900" algn="l" defTabSz="932742" rtl="0" eaLnBrk="1" latinLnBrk="0" hangingPunct="1">
                        <a:spcBef>
                          <a:spcPts val="400"/>
                        </a:spcBef>
                        <a:spcAft>
                          <a:spcPts val="600"/>
                        </a:spcAft>
                        <a:buSzPct val="90000"/>
                        <a:buFont typeface="+mj-lt"/>
                        <a:buAutoNum type="arabicPeriod" startAt="8"/>
                        <a:defRPr/>
                      </a:pPr>
                      <a:endParaRPr lang="en-US" sz="1400" kern="1200" dirty="0">
                        <a:solidFill>
                          <a:schemeClr val="tx1"/>
                        </a:solidFill>
                        <a:latin typeface="+mn-lt"/>
                        <a:ea typeface="+mn-ea"/>
                        <a:cs typeface="+mn-cs"/>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42900" lvl="1" indent="-342900" algn="l" defTabSz="932742" rtl="0" eaLnBrk="1" latinLnBrk="0" hangingPunct="1">
                        <a:spcBef>
                          <a:spcPts val="400"/>
                        </a:spcBef>
                        <a:spcAft>
                          <a:spcPts val="600"/>
                        </a:spcAft>
                        <a:buSzPct val="90000"/>
                        <a:buFont typeface="+mj-lt"/>
                        <a:buAutoNum type="arabicPeriod" startAt="8"/>
                        <a:defRPr/>
                      </a:pPr>
                      <a:endParaRPr lang="en-US" sz="1400" kern="1200" dirty="0">
                        <a:solidFill>
                          <a:schemeClr val="tx1"/>
                        </a:solidFill>
                        <a:latin typeface="+mn-lt"/>
                        <a:ea typeface="+mn-ea"/>
                        <a:cs typeface="+mn-cs"/>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98968932"/>
                  </a:ext>
                </a:extLst>
              </a:tr>
              <a:tr h="714192">
                <a:tc>
                  <a:txBody>
                    <a:bodyPr/>
                    <a:lstStyle/>
                    <a:p>
                      <a:pPr marL="342900" marR="0" lvl="1" indent="-342900" algn="l" defTabSz="932742" rtl="0" eaLnBrk="1" fontAlgn="auto" latinLnBrk="0" hangingPunct="1">
                        <a:lnSpc>
                          <a:spcPct val="100000"/>
                        </a:lnSpc>
                        <a:spcBef>
                          <a:spcPts val="400"/>
                        </a:spcBef>
                        <a:spcAft>
                          <a:spcPts val="600"/>
                        </a:spcAft>
                        <a:buClrTx/>
                        <a:buSzPct val="90000"/>
                        <a:buFont typeface="+mj-lt"/>
                        <a:buAutoNum type="arabicPeriod" startAt="9"/>
                        <a:tabLst/>
                        <a:defRPr/>
                      </a:pPr>
                      <a:endParaRPr lang="en-US" sz="1400" kern="1200" dirty="0">
                        <a:solidFill>
                          <a:schemeClr val="tx1"/>
                        </a:solidFill>
                        <a:latin typeface="+mn-lt"/>
                        <a:ea typeface="+mn-ea"/>
                        <a:cs typeface="+mn-cs"/>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42900" marR="0" lvl="1" indent="-342900" algn="l" defTabSz="932742" rtl="0" eaLnBrk="1" fontAlgn="auto" latinLnBrk="0" hangingPunct="1">
                        <a:lnSpc>
                          <a:spcPct val="100000"/>
                        </a:lnSpc>
                        <a:spcBef>
                          <a:spcPts val="400"/>
                        </a:spcBef>
                        <a:spcAft>
                          <a:spcPts val="600"/>
                        </a:spcAft>
                        <a:buClrTx/>
                        <a:buSzPct val="90000"/>
                        <a:buFont typeface="+mj-lt"/>
                        <a:buAutoNum type="arabicPeriod" startAt="9"/>
                        <a:tabLst/>
                        <a:defRPr/>
                      </a:pPr>
                      <a:endParaRPr lang="en-US" sz="1400" kern="1200" dirty="0">
                        <a:solidFill>
                          <a:schemeClr val="tx1"/>
                        </a:solidFill>
                        <a:latin typeface="+mn-lt"/>
                        <a:ea typeface="+mn-ea"/>
                        <a:cs typeface="+mn-cs"/>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42900" marR="0" lvl="1" indent="-342900" algn="l" defTabSz="932742" rtl="0" eaLnBrk="1" fontAlgn="auto" latinLnBrk="0" hangingPunct="1">
                        <a:lnSpc>
                          <a:spcPct val="100000"/>
                        </a:lnSpc>
                        <a:spcBef>
                          <a:spcPts val="400"/>
                        </a:spcBef>
                        <a:spcAft>
                          <a:spcPts val="600"/>
                        </a:spcAft>
                        <a:buClrTx/>
                        <a:buSzPct val="90000"/>
                        <a:buFont typeface="+mj-lt"/>
                        <a:buAutoNum type="arabicPeriod" startAt="9"/>
                        <a:tabLst/>
                        <a:defRPr/>
                      </a:pPr>
                      <a:endParaRPr lang="en-US" sz="1400" kern="1200" dirty="0">
                        <a:solidFill>
                          <a:schemeClr val="tx1"/>
                        </a:solidFill>
                        <a:latin typeface="+mn-lt"/>
                        <a:ea typeface="+mn-ea"/>
                        <a:cs typeface="+mn-cs"/>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56788896"/>
                  </a:ext>
                </a:extLst>
              </a:tr>
            </a:tbl>
          </a:graphicData>
        </a:graphic>
      </p:graphicFrame>
    </p:spTree>
    <p:extLst>
      <p:ext uri="{BB962C8B-B14F-4D97-AF65-F5344CB8AC3E}">
        <p14:creationId xmlns:p14="http://schemas.microsoft.com/office/powerpoint/2010/main" val="1814093430"/>
      </p:ext>
    </p:extLst>
  </p:cSld>
  <p:clrMapOvr>
    <a:masterClrMapping/>
  </p:clrMapOvr>
  <p:transition>
    <p:fade/>
  </p:transition>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7_Title">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865BB2E6-A59F-466F-912E-ED778E1E760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34679AD-F57D-40D9-B26C-CBBCEBC3DD0F}"/>
              </a:ext>
            </a:extLst>
          </p:cNvPr>
          <p:cNvSpPr>
            <a:spLocks noGrp="1"/>
          </p:cNvSpPr>
          <p:nvPr>
            <p:ph sz="quarter" idx="10"/>
          </p:nvPr>
        </p:nvSpPr>
        <p:spPr>
          <a:xfrm>
            <a:off x="4122738" y="1582738"/>
            <a:ext cx="2466975" cy="546753"/>
          </a:xfrm>
        </p:spPr>
        <p:txBody>
          <a:bodyPr/>
          <a:lstStyle/>
          <a:p>
            <a:pPr lvl="0"/>
            <a:r>
              <a:rPr lang="en-US" dirty="0"/>
              <a:t>Click to edit</a:t>
            </a:r>
          </a:p>
        </p:txBody>
      </p:sp>
      <p:sp>
        <p:nvSpPr>
          <p:cNvPr id="7" name="Content Placeholder 6">
            <a:extLst>
              <a:ext uri="{FF2B5EF4-FFF2-40B4-BE49-F238E27FC236}">
                <a16:creationId xmlns:a16="http://schemas.microsoft.com/office/drawing/2014/main" id="{11B20EDD-1C4B-4BE9-81DD-56E2C59CAEF6}"/>
              </a:ext>
            </a:extLst>
          </p:cNvPr>
          <p:cNvSpPr>
            <a:spLocks noGrp="1"/>
          </p:cNvSpPr>
          <p:nvPr>
            <p:ph sz="quarter" idx="11"/>
          </p:nvPr>
        </p:nvSpPr>
        <p:spPr>
          <a:xfrm>
            <a:off x="347663" y="2497138"/>
            <a:ext cx="1147762" cy="931862"/>
          </a:xfrm>
        </p:spPr>
        <p:txBody>
          <a:bodyPr/>
          <a:lstStyle/>
          <a:p>
            <a:pPr lvl="0"/>
            <a:r>
              <a:rPr lang="en-US" dirty="0"/>
              <a:t>Click to edit</a:t>
            </a:r>
          </a:p>
        </p:txBody>
      </p:sp>
      <p:sp>
        <p:nvSpPr>
          <p:cNvPr id="11" name="Content Placeholder 10">
            <a:extLst>
              <a:ext uri="{FF2B5EF4-FFF2-40B4-BE49-F238E27FC236}">
                <a16:creationId xmlns:a16="http://schemas.microsoft.com/office/drawing/2014/main" id="{4781B0E9-0031-4889-99F9-0CF975E4B315}"/>
              </a:ext>
            </a:extLst>
          </p:cNvPr>
          <p:cNvSpPr>
            <a:spLocks noGrp="1"/>
          </p:cNvSpPr>
          <p:nvPr>
            <p:ph sz="quarter" idx="12"/>
          </p:nvPr>
        </p:nvSpPr>
        <p:spPr>
          <a:xfrm>
            <a:off x="347663" y="3787775"/>
            <a:ext cx="1147762" cy="908839"/>
          </a:xfrm>
        </p:spPr>
        <p:txBody>
          <a:bodyPr/>
          <a:lstStyle/>
          <a:p>
            <a:pPr lvl="0"/>
            <a:r>
              <a:rPr lang="en-US" dirty="0"/>
              <a:t>Click to edit</a:t>
            </a:r>
          </a:p>
        </p:txBody>
      </p:sp>
      <p:sp>
        <p:nvSpPr>
          <p:cNvPr id="15" name="Content Placeholder 14">
            <a:extLst>
              <a:ext uri="{FF2B5EF4-FFF2-40B4-BE49-F238E27FC236}">
                <a16:creationId xmlns:a16="http://schemas.microsoft.com/office/drawing/2014/main" id="{58B3CD24-7DD9-41AC-9F32-6C926E47C7B0}"/>
              </a:ext>
            </a:extLst>
          </p:cNvPr>
          <p:cNvSpPr>
            <a:spLocks noGrp="1"/>
          </p:cNvSpPr>
          <p:nvPr>
            <p:ph sz="quarter" idx="13"/>
          </p:nvPr>
        </p:nvSpPr>
        <p:spPr>
          <a:xfrm>
            <a:off x="1887538" y="2497138"/>
            <a:ext cx="1147762" cy="931862"/>
          </a:xfrm>
        </p:spPr>
        <p:txBody>
          <a:bodyPr/>
          <a:lstStyle/>
          <a:p>
            <a:pPr lvl="0"/>
            <a:r>
              <a:rPr lang="en-US" dirty="0"/>
              <a:t>Click to edit</a:t>
            </a:r>
          </a:p>
        </p:txBody>
      </p:sp>
      <p:sp>
        <p:nvSpPr>
          <p:cNvPr id="20" name="Content Placeholder 19">
            <a:extLst>
              <a:ext uri="{FF2B5EF4-FFF2-40B4-BE49-F238E27FC236}">
                <a16:creationId xmlns:a16="http://schemas.microsoft.com/office/drawing/2014/main" id="{6C2140DA-78B0-4D05-92B9-EDD611D9C642}"/>
              </a:ext>
            </a:extLst>
          </p:cNvPr>
          <p:cNvSpPr>
            <a:spLocks noGrp="1"/>
          </p:cNvSpPr>
          <p:nvPr>
            <p:ph sz="quarter" idx="14"/>
          </p:nvPr>
        </p:nvSpPr>
        <p:spPr>
          <a:xfrm>
            <a:off x="1887538" y="3787775"/>
            <a:ext cx="971550" cy="931863"/>
          </a:xfrm>
        </p:spPr>
        <p:txBody>
          <a:bodyPr/>
          <a:lstStyle/>
          <a:p>
            <a:pPr lvl="0"/>
            <a:r>
              <a:rPr lang="en-US" dirty="0"/>
              <a:t>Click to</a:t>
            </a:r>
          </a:p>
        </p:txBody>
      </p:sp>
      <p:sp>
        <p:nvSpPr>
          <p:cNvPr id="22" name="Content Placeholder 21">
            <a:extLst>
              <a:ext uri="{FF2B5EF4-FFF2-40B4-BE49-F238E27FC236}">
                <a16:creationId xmlns:a16="http://schemas.microsoft.com/office/drawing/2014/main" id="{B444534F-FAA8-4BE8-AF57-7A9776F26F32}"/>
              </a:ext>
            </a:extLst>
          </p:cNvPr>
          <p:cNvSpPr>
            <a:spLocks noGrp="1"/>
          </p:cNvSpPr>
          <p:nvPr>
            <p:ph sz="quarter" idx="15"/>
          </p:nvPr>
        </p:nvSpPr>
        <p:spPr>
          <a:xfrm>
            <a:off x="3686175" y="2497138"/>
            <a:ext cx="1147763" cy="546753"/>
          </a:xfrm>
        </p:spPr>
        <p:txBody>
          <a:bodyPr/>
          <a:lstStyle/>
          <a:p>
            <a:pPr lvl="0"/>
            <a:r>
              <a:rPr lang="en-US" dirty="0"/>
              <a:t>Click to</a:t>
            </a:r>
          </a:p>
        </p:txBody>
      </p:sp>
      <p:sp>
        <p:nvSpPr>
          <p:cNvPr id="24" name="Content Placeholder 23">
            <a:extLst>
              <a:ext uri="{FF2B5EF4-FFF2-40B4-BE49-F238E27FC236}">
                <a16:creationId xmlns:a16="http://schemas.microsoft.com/office/drawing/2014/main" id="{A2B59901-4706-478C-A79A-3E0452F41735}"/>
              </a:ext>
            </a:extLst>
          </p:cNvPr>
          <p:cNvSpPr>
            <a:spLocks noGrp="1"/>
          </p:cNvSpPr>
          <p:nvPr>
            <p:ph sz="quarter" idx="16"/>
          </p:nvPr>
        </p:nvSpPr>
        <p:spPr>
          <a:xfrm>
            <a:off x="3686175" y="3556000"/>
            <a:ext cx="971550" cy="546753"/>
          </a:xfrm>
        </p:spPr>
        <p:txBody>
          <a:bodyPr/>
          <a:lstStyle/>
          <a:p>
            <a:pPr lvl="0"/>
            <a:r>
              <a:rPr lang="en-US" dirty="0"/>
              <a:t>Click</a:t>
            </a:r>
          </a:p>
        </p:txBody>
      </p:sp>
      <p:sp>
        <p:nvSpPr>
          <p:cNvPr id="26" name="Content Placeholder 25">
            <a:extLst>
              <a:ext uri="{FF2B5EF4-FFF2-40B4-BE49-F238E27FC236}">
                <a16:creationId xmlns:a16="http://schemas.microsoft.com/office/drawing/2014/main" id="{CB612F5E-5055-498D-B774-773C7E242772}"/>
              </a:ext>
            </a:extLst>
          </p:cNvPr>
          <p:cNvSpPr>
            <a:spLocks noGrp="1"/>
          </p:cNvSpPr>
          <p:nvPr>
            <p:ph sz="quarter" idx="17"/>
          </p:nvPr>
        </p:nvSpPr>
        <p:spPr>
          <a:xfrm>
            <a:off x="5630863" y="2497138"/>
            <a:ext cx="1147762" cy="546753"/>
          </a:xfrm>
        </p:spPr>
        <p:txBody>
          <a:bodyPr/>
          <a:lstStyle/>
          <a:p>
            <a:pPr lvl="0"/>
            <a:r>
              <a:rPr lang="en-US" dirty="0"/>
              <a:t>Click to</a:t>
            </a:r>
          </a:p>
        </p:txBody>
      </p:sp>
      <p:sp>
        <p:nvSpPr>
          <p:cNvPr id="30" name="Content Placeholder 29">
            <a:extLst>
              <a:ext uri="{FF2B5EF4-FFF2-40B4-BE49-F238E27FC236}">
                <a16:creationId xmlns:a16="http://schemas.microsoft.com/office/drawing/2014/main" id="{5CFCCAE2-D17A-4799-BF7A-C7275B902352}"/>
              </a:ext>
            </a:extLst>
          </p:cNvPr>
          <p:cNvSpPr>
            <a:spLocks noGrp="1"/>
          </p:cNvSpPr>
          <p:nvPr>
            <p:ph sz="quarter" idx="18"/>
          </p:nvPr>
        </p:nvSpPr>
        <p:spPr>
          <a:xfrm>
            <a:off x="5630863" y="3429000"/>
            <a:ext cx="1147762" cy="546753"/>
          </a:xfrm>
        </p:spPr>
        <p:txBody>
          <a:bodyPr/>
          <a:lstStyle/>
          <a:p>
            <a:pPr lvl="0"/>
            <a:r>
              <a:rPr lang="en-US" dirty="0"/>
              <a:t>Click to</a:t>
            </a:r>
          </a:p>
        </p:txBody>
      </p:sp>
      <p:sp>
        <p:nvSpPr>
          <p:cNvPr id="32" name="Content Placeholder 31">
            <a:extLst>
              <a:ext uri="{FF2B5EF4-FFF2-40B4-BE49-F238E27FC236}">
                <a16:creationId xmlns:a16="http://schemas.microsoft.com/office/drawing/2014/main" id="{1AE60B33-CB73-49CF-BDED-2EC57BD9BA6D}"/>
              </a:ext>
            </a:extLst>
          </p:cNvPr>
          <p:cNvSpPr>
            <a:spLocks noGrp="1"/>
          </p:cNvSpPr>
          <p:nvPr>
            <p:ph sz="quarter" idx="19"/>
          </p:nvPr>
        </p:nvSpPr>
        <p:spPr>
          <a:xfrm>
            <a:off x="8026400" y="2497138"/>
            <a:ext cx="2090738" cy="546753"/>
          </a:xfrm>
        </p:spPr>
        <p:txBody>
          <a:bodyPr/>
          <a:lstStyle/>
          <a:p>
            <a:pPr lvl="0"/>
            <a:r>
              <a:rPr lang="en-US" dirty="0"/>
              <a:t>Click to edit</a:t>
            </a:r>
          </a:p>
        </p:txBody>
      </p:sp>
      <p:sp>
        <p:nvSpPr>
          <p:cNvPr id="36" name="Content Placeholder 35">
            <a:extLst>
              <a:ext uri="{FF2B5EF4-FFF2-40B4-BE49-F238E27FC236}">
                <a16:creationId xmlns:a16="http://schemas.microsoft.com/office/drawing/2014/main" id="{142F2088-2AF0-4F12-91EF-B2ECD5B9AB52}"/>
              </a:ext>
            </a:extLst>
          </p:cNvPr>
          <p:cNvSpPr>
            <a:spLocks noGrp="1"/>
          </p:cNvSpPr>
          <p:nvPr>
            <p:ph sz="quarter" idx="20"/>
          </p:nvPr>
        </p:nvSpPr>
        <p:spPr>
          <a:xfrm>
            <a:off x="8026400" y="3429000"/>
            <a:ext cx="1828800" cy="546753"/>
          </a:xfrm>
        </p:spPr>
        <p:txBody>
          <a:bodyPr/>
          <a:lstStyle/>
          <a:p>
            <a:pPr lvl="0"/>
            <a:r>
              <a:rPr lang="en-US" dirty="0"/>
              <a:t>Click to edit</a:t>
            </a:r>
          </a:p>
        </p:txBody>
      </p:sp>
      <p:sp>
        <p:nvSpPr>
          <p:cNvPr id="38" name="Content Placeholder 37">
            <a:extLst>
              <a:ext uri="{FF2B5EF4-FFF2-40B4-BE49-F238E27FC236}">
                <a16:creationId xmlns:a16="http://schemas.microsoft.com/office/drawing/2014/main" id="{CC82CDCB-3DB3-4907-8EBE-F6A8AAAE1C06}"/>
              </a:ext>
            </a:extLst>
          </p:cNvPr>
          <p:cNvSpPr>
            <a:spLocks noGrp="1"/>
          </p:cNvSpPr>
          <p:nvPr>
            <p:ph sz="quarter" idx="21"/>
          </p:nvPr>
        </p:nvSpPr>
        <p:spPr>
          <a:xfrm>
            <a:off x="8026400" y="4695825"/>
            <a:ext cx="2278063" cy="546753"/>
          </a:xfrm>
        </p:spPr>
        <p:txBody>
          <a:bodyPr/>
          <a:lstStyle/>
          <a:p>
            <a:pPr lvl="0"/>
            <a:r>
              <a:rPr lang="en-US" dirty="0"/>
              <a:t>Click to edit</a:t>
            </a:r>
          </a:p>
        </p:txBody>
      </p:sp>
    </p:spTree>
    <p:extLst>
      <p:ext uri="{BB962C8B-B14F-4D97-AF65-F5344CB8AC3E}">
        <p14:creationId xmlns:p14="http://schemas.microsoft.com/office/powerpoint/2010/main" val="3240722183"/>
      </p:ext>
    </p:extLst>
  </p:cSld>
  <p:clrMapOvr>
    <a:masterClrMapping/>
  </p:clrMapOvr>
  <p:transition>
    <p:fade/>
  </p:transition>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6_Title">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865BB2E6-A59F-466F-912E-ED778E1E760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21F3DE9-8F10-4202-A440-D72A03CFBC28}"/>
              </a:ext>
            </a:extLst>
          </p:cNvPr>
          <p:cNvSpPr>
            <a:spLocks noGrp="1"/>
          </p:cNvSpPr>
          <p:nvPr>
            <p:ph sz="quarter" idx="10"/>
          </p:nvPr>
        </p:nvSpPr>
        <p:spPr>
          <a:xfrm>
            <a:off x="455613" y="1566863"/>
            <a:ext cx="1111250" cy="546753"/>
          </a:xfrm>
        </p:spPr>
        <p:txBody>
          <a:bodyPr/>
          <a:lstStyle/>
          <a:p>
            <a:pPr lvl="0"/>
            <a:r>
              <a:rPr lang="en-US" dirty="0"/>
              <a:t>Click to</a:t>
            </a:r>
          </a:p>
        </p:txBody>
      </p:sp>
      <p:sp>
        <p:nvSpPr>
          <p:cNvPr id="7" name="Content Placeholder 6">
            <a:extLst>
              <a:ext uri="{FF2B5EF4-FFF2-40B4-BE49-F238E27FC236}">
                <a16:creationId xmlns:a16="http://schemas.microsoft.com/office/drawing/2014/main" id="{5802B3D7-EA15-4C43-8E4F-F16DDC16D9E0}"/>
              </a:ext>
            </a:extLst>
          </p:cNvPr>
          <p:cNvSpPr>
            <a:spLocks noGrp="1"/>
          </p:cNvSpPr>
          <p:nvPr>
            <p:ph sz="quarter" idx="11"/>
          </p:nvPr>
        </p:nvSpPr>
        <p:spPr>
          <a:xfrm>
            <a:off x="455613" y="2278063"/>
            <a:ext cx="1330325" cy="547687"/>
          </a:xfrm>
        </p:spPr>
        <p:txBody>
          <a:bodyPr/>
          <a:lstStyle/>
          <a:p>
            <a:pPr lvl="0"/>
            <a:r>
              <a:rPr lang="en-US" dirty="0"/>
              <a:t>Click to</a:t>
            </a:r>
          </a:p>
        </p:txBody>
      </p:sp>
      <p:sp>
        <p:nvSpPr>
          <p:cNvPr id="11" name="Content Placeholder 10">
            <a:extLst>
              <a:ext uri="{FF2B5EF4-FFF2-40B4-BE49-F238E27FC236}">
                <a16:creationId xmlns:a16="http://schemas.microsoft.com/office/drawing/2014/main" id="{92016B69-E884-46E5-9DE5-D86F1F482D85}"/>
              </a:ext>
            </a:extLst>
          </p:cNvPr>
          <p:cNvSpPr>
            <a:spLocks noGrp="1"/>
          </p:cNvSpPr>
          <p:nvPr>
            <p:ph sz="quarter" idx="12"/>
          </p:nvPr>
        </p:nvSpPr>
        <p:spPr>
          <a:xfrm>
            <a:off x="319088" y="3121025"/>
            <a:ext cx="1828800" cy="546753"/>
          </a:xfrm>
        </p:spPr>
        <p:txBody>
          <a:bodyPr/>
          <a:lstStyle/>
          <a:p>
            <a:pPr lvl="0"/>
            <a:r>
              <a:rPr lang="en-US" dirty="0"/>
              <a:t>Click to edit</a:t>
            </a:r>
          </a:p>
        </p:txBody>
      </p:sp>
      <p:sp>
        <p:nvSpPr>
          <p:cNvPr id="15" name="Content Placeholder 14">
            <a:extLst>
              <a:ext uri="{FF2B5EF4-FFF2-40B4-BE49-F238E27FC236}">
                <a16:creationId xmlns:a16="http://schemas.microsoft.com/office/drawing/2014/main" id="{D1CC4E6A-B24B-4687-9045-97C5F4561660}"/>
              </a:ext>
            </a:extLst>
          </p:cNvPr>
          <p:cNvSpPr>
            <a:spLocks noGrp="1"/>
          </p:cNvSpPr>
          <p:nvPr>
            <p:ph sz="quarter" idx="13"/>
          </p:nvPr>
        </p:nvSpPr>
        <p:spPr>
          <a:xfrm>
            <a:off x="319088" y="3846513"/>
            <a:ext cx="2076450" cy="546753"/>
          </a:xfrm>
        </p:spPr>
        <p:txBody>
          <a:bodyPr/>
          <a:lstStyle/>
          <a:p>
            <a:pPr lvl="0"/>
            <a:r>
              <a:rPr lang="en-US" dirty="0"/>
              <a:t>Click to edit</a:t>
            </a:r>
          </a:p>
        </p:txBody>
      </p:sp>
      <p:sp>
        <p:nvSpPr>
          <p:cNvPr id="20" name="Content Placeholder 19">
            <a:extLst>
              <a:ext uri="{FF2B5EF4-FFF2-40B4-BE49-F238E27FC236}">
                <a16:creationId xmlns:a16="http://schemas.microsoft.com/office/drawing/2014/main" id="{8E5C1551-479E-4BF0-889B-4FD380A693C8}"/>
              </a:ext>
            </a:extLst>
          </p:cNvPr>
          <p:cNvSpPr>
            <a:spLocks noGrp="1"/>
          </p:cNvSpPr>
          <p:nvPr>
            <p:ph sz="quarter" idx="14"/>
          </p:nvPr>
        </p:nvSpPr>
        <p:spPr>
          <a:xfrm>
            <a:off x="2670175" y="1566863"/>
            <a:ext cx="1277938" cy="546100"/>
          </a:xfrm>
        </p:spPr>
        <p:txBody>
          <a:bodyPr/>
          <a:lstStyle/>
          <a:p>
            <a:pPr lvl="0"/>
            <a:r>
              <a:rPr lang="en-US" dirty="0"/>
              <a:t>Click to</a:t>
            </a:r>
          </a:p>
        </p:txBody>
      </p:sp>
      <p:sp>
        <p:nvSpPr>
          <p:cNvPr id="22" name="Content Placeholder 21">
            <a:extLst>
              <a:ext uri="{FF2B5EF4-FFF2-40B4-BE49-F238E27FC236}">
                <a16:creationId xmlns:a16="http://schemas.microsoft.com/office/drawing/2014/main" id="{04E0A3BD-6EC8-4B32-B8EB-A3BB9C24E8DD}"/>
              </a:ext>
            </a:extLst>
          </p:cNvPr>
          <p:cNvSpPr>
            <a:spLocks noGrp="1"/>
          </p:cNvSpPr>
          <p:nvPr>
            <p:ph sz="quarter" idx="15"/>
          </p:nvPr>
        </p:nvSpPr>
        <p:spPr>
          <a:xfrm>
            <a:off x="2670175" y="2278063"/>
            <a:ext cx="2062163" cy="546753"/>
          </a:xfrm>
        </p:spPr>
        <p:txBody>
          <a:bodyPr/>
          <a:lstStyle/>
          <a:p>
            <a:pPr lvl="0"/>
            <a:r>
              <a:rPr lang="en-US" dirty="0"/>
              <a:t>Click to edit</a:t>
            </a:r>
          </a:p>
        </p:txBody>
      </p:sp>
      <p:sp>
        <p:nvSpPr>
          <p:cNvPr id="24" name="Content Placeholder 23">
            <a:extLst>
              <a:ext uri="{FF2B5EF4-FFF2-40B4-BE49-F238E27FC236}">
                <a16:creationId xmlns:a16="http://schemas.microsoft.com/office/drawing/2014/main" id="{23BDB34C-E4C3-48A9-B0B4-D2E7920590D9}"/>
              </a:ext>
            </a:extLst>
          </p:cNvPr>
          <p:cNvSpPr>
            <a:spLocks noGrp="1"/>
          </p:cNvSpPr>
          <p:nvPr>
            <p:ph sz="quarter" idx="16"/>
          </p:nvPr>
        </p:nvSpPr>
        <p:spPr>
          <a:xfrm>
            <a:off x="2670175" y="2974975"/>
            <a:ext cx="1828800" cy="546753"/>
          </a:xfrm>
        </p:spPr>
        <p:txBody>
          <a:bodyPr/>
          <a:lstStyle/>
          <a:p>
            <a:pPr lvl="0"/>
            <a:r>
              <a:rPr lang="en-US" dirty="0"/>
              <a:t>Click to edit</a:t>
            </a:r>
          </a:p>
        </p:txBody>
      </p:sp>
      <p:sp>
        <p:nvSpPr>
          <p:cNvPr id="26" name="Content Placeholder 25">
            <a:extLst>
              <a:ext uri="{FF2B5EF4-FFF2-40B4-BE49-F238E27FC236}">
                <a16:creationId xmlns:a16="http://schemas.microsoft.com/office/drawing/2014/main" id="{D7E5BAB6-E9DB-4339-92FF-3E76523E08A6}"/>
              </a:ext>
            </a:extLst>
          </p:cNvPr>
          <p:cNvSpPr>
            <a:spLocks noGrp="1"/>
          </p:cNvSpPr>
          <p:nvPr>
            <p:ph sz="quarter" idx="17"/>
          </p:nvPr>
        </p:nvSpPr>
        <p:spPr>
          <a:xfrm>
            <a:off x="2670175" y="3667125"/>
            <a:ext cx="1639888" cy="546753"/>
          </a:xfrm>
        </p:spPr>
        <p:txBody>
          <a:bodyPr/>
          <a:lstStyle/>
          <a:p>
            <a:pPr lvl="0"/>
            <a:r>
              <a:rPr lang="en-US" dirty="0"/>
              <a:t>Click to</a:t>
            </a:r>
          </a:p>
        </p:txBody>
      </p:sp>
      <p:sp>
        <p:nvSpPr>
          <p:cNvPr id="28" name="Content Placeholder 27">
            <a:extLst>
              <a:ext uri="{FF2B5EF4-FFF2-40B4-BE49-F238E27FC236}">
                <a16:creationId xmlns:a16="http://schemas.microsoft.com/office/drawing/2014/main" id="{17DD3A68-0C50-4D21-A877-C972D79AD0E4}"/>
              </a:ext>
            </a:extLst>
          </p:cNvPr>
          <p:cNvSpPr>
            <a:spLocks noGrp="1"/>
          </p:cNvSpPr>
          <p:nvPr>
            <p:ph sz="quarter" idx="18"/>
          </p:nvPr>
        </p:nvSpPr>
        <p:spPr>
          <a:xfrm>
            <a:off x="5545138" y="1566863"/>
            <a:ext cx="1330325" cy="546753"/>
          </a:xfrm>
        </p:spPr>
        <p:txBody>
          <a:bodyPr/>
          <a:lstStyle/>
          <a:p>
            <a:pPr lvl="0"/>
            <a:r>
              <a:rPr lang="en-US" dirty="0"/>
              <a:t>Click to</a:t>
            </a:r>
          </a:p>
        </p:txBody>
      </p:sp>
      <p:sp>
        <p:nvSpPr>
          <p:cNvPr id="30" name="Content Placeholder 29">
            <a:extLst>
              <a:ext uri="{FF2B5EF4-FFF2-40B4-BE49-F238E27FC236}">
                <a16:creationId xmlns:a16="http://schemas.microsoft.com/office/drawing/2014/main" id="{1ABE9600-5D4E-446D-87D4-0733F9F4A105}"/>
              </a:ext>
            </a:extLst>
          </p:cNvPr>
          <p:cNvSpPr>
            <a:spLocks noGrp="1"/>
          </p:cNvSpPr>
          <p:nvPr>
            <p:ph sz="quarter" idx="19"/>
          </p:nvPr>
        </p:nvSpPr>
        <p:spPr>
          <a:xfrm>
            <a:off x="5427663" y="2278063"/>
            <a:ext cx="2032000" cy="546753"/>
          </a:xfrm>
        </p:spPr>
        <p:txBody>
          <a:bodyPr/>
          <a:lstStyle/>
          <a:p>
            <a:pPr lvl="0"/>
            <a:r>
              <a:rPr lang="en-US" dirty="0"/>
              <a:t>Click to edit</a:t>
            </a:r>
          </a:p>
        </p:txBody>
      </p:sp>
      <p:sp>
        <p:nvSpPr>
          <p:cNvPr id="32" name="Content Placeholder 31">
            <a:extLst>
              <a:ext uri="{FF2B5EF4-FFF2-40B4-BE49-F238E27FC236}">
                <a16:creationId xmlns:a16="http://schemas.microsoft.com/office/drawing/2014/main" id="{24BE39BA-0CFF-4D66-B112-53ECBE9000D2}"/>
              </a:ext>
            </a:extLst>
          </p:cNvPr>
          <p:cNvSpPr>
            <a:spLocks noGrp="1"/>
          </p:cNvSpPr>
          <p:nvPr>
            <p:ph sz="quarter" idx="20"/>
          </p:nvPr>
        </p:nvSpPr>
        <p:spPr>
          <a:xfrm>
            <a:off x="5254625" y="3121025"/>
            <a:ext cx="2205038" cy="546753"/>
          </a:xfrm>
        </p:spPr>
        <p:txBody>
          <a:bodyPr/>
          <a:lstStyle/>
          <a:p>
            <a:pPr lvl="0"/>
            <a:r>
              <a:rPr lang="en-US" dirty="0"/>
              <a:t>Click to edit</a:t>
            </a:r>
          </a:p>
        </p:txBody>
      </p:sp>
      <p:sp>
        <p:nvSpPr>
          <p:cNvPr id="34" name="Content Placeholder 33">
            <a:extLst>
              <a:ext uri="{FF2B5EF4-FFF2-40B4-BE49-F238E27FC236}">
                <a16:creationId xmlns:a16="http://schemas.microsoft.com/office/drawing/2014/main" id="{013F5E54-59F3-43DB-8136-2C564FF52BC8}"/>
              </a:ext>
            </a:extLst>
          </p:cNvPr>
          <p:cNvSpPr>
            <a:spLocks noGrp="1"/>
          </p:cNvSpPr>
          <p:nvPr>
            <p:ph sz="quarter" idx="21"/>
          </p:nvPr>
        </p:nvSpPr>
        <p:spPr>
          <a:xfrm>
            <a:off x="5051425" y="3846513"/>
            <a:ext cx="2408238" cy="546100"/>
          </a:xfrm>
        </p:spPr>
        <p:txBody>
          <a:bodyPr/>
          <a:lstStyle/>
          <a:p>
            <a:pPr lvl="0"/>
            <a:r>
              <a:rPr lang="en-US" dirty="0"/>
              <a:t>Click to edit</a:t>
            </a:r>
          </a:p>
        </p:txBody>
      </p:sp>
      <p:sp>
        <p:nvSpPr>
          <p:cNvPr id="36" name="Content Placeholder 35">
            <a:extLst>
              <a:ext uri="{FF2B5EF4-FFF2-40B4-BE49-F238E27FC236}">
                <a16:creationId xmlns:a16="http://schemas.microsoft.com/office/drawing/2014/main" id="{97D14FB7-FC7F-4515-A85D-2C41A42A78B4}"/>
              </a:ext>
            </a:extLst>
          </p:cNvPr>
          <p:cNvSpPr>
            <a:spLocks noGrp="1"/>
          </p:cNvSpPr>
          <p:nvPr>
            <p:ph sz="quarter" idx="22"/>
          </p:nvPr>
        </p:nvSpPr>
        <p:spPr>
          <a:xfrm>
            <a:off x="8882063" y="1566863"/>
            <a:ext cx="1625600" cy="546753"/>
          </a:xfrm>
        </p:spPr>
        <p:txBody>
          <a:bodyPr/>
          <a:lstStyle/>
          <a:p>
            <a:pPr lvl="0"/>
            <a:r>
              <a:rPr lang="en-US" dirty="0"/>
              <a:t>Click to</a:t>
            </a:r>
          </a:p>
        </p:txBody>
      </p:sp>
      <p:sp>
        <p:nvSpPr>
          <p:cNvPr id="38" name="Content Placeholder 37">
            <a:extLst>
              <a:ext uri="{FF2B5EF4-FFF2-40B4-BE49-F238E27FC236}">
                <a16:creationId xmlns:a16="http://schemas.microsoft.com/office/drawing/2014/main" id="{00580F40-412B-48D3-BA9A-2F30C52EC475}"/>
              </a:ext>
            </a:extLst>
          </p:cNvPr>
          <p:cNvSpPr>
            <a:spLocks noGrp="1"/>
          </p:cNvSpPr>
          <p:nvPr>
            <p:ph sz="quarter" idx="23"/>
          </p:nvPr>
        </p:nvSpPr>
        <p:spPr>
          <a:xfrm>
            <a:off x="8882063" y="2278063"/>
            <a:ext cx="2205037" cy="546753"/>
          </a:xfrm>
        </p:spPr>
        <p:txBody>
          <a:bodyPr/>
          <a:lstStyle/>
          <a:p>
            <a:pPr lvl="0"/>
            <a:r>
              <a:rPr lang="en-US" dirty="0"/>
              <a:t>Click to edit</a:t>
            </a:r>
          </a:p>
        </p:txBody>
      </p:sp>
      <p:sp>
        <p:nvSpPr>
          <p:cNvPr id="40" name="Content Placeholder 39">
            <a:extLst>
              <a:ext uri="{FF2B5EF4-FFF2-40B4-BE49-F238E27FC236}">
                <a16:creationId xmlns:a16="http://schemas.microsoft.com/office/drawing/2014/main" id="{91A0A180-7D08-4DA7-85CC-73A03F35878A}"/>
              </a:ext>
            </a:extLst>
          </p:cNvPr>
          <p:cNvSpPr>
            <a:spLocks noGrp="1"/>
          </p:cNvSpPr>
          <p:nvPr>
            <p:ph sz="quarter" idx="24"/>
          </p:nvPr>
        </p:nvSpPr>
        <p:spPr>
          <a:xfrm>
            <a:off x="8882063" y="2974975"/>
            <a:ext cx="2540000" cy="546753"/>
          </a:xfrm>
        </p:spPr>
        <p:txBody>
          <a:bodyPr/>
          <a:lstStyle/>
          <a:p>
            <a:pPr lvl="0"/>
            <a:r>
              <a:rPr lang="en-US" dirty="0"/>
              <a:t>Click to edit</a:t>
            </a:r>
          </a:p>
        </p:txBody>
      </p:sp>
      <p:sp>
        <p:nvSpPr>
          <p:cNvPr id="42" name="Content Placeholder 41">
            <a:extLst>
              <a:ext uri="{FF2B5EF4-FFF2-40B4-BE49-F238E27FC236}">
                <a16:creationId xmlns:a16="http://schemas.microsoft.com/office/drawing/2014/main" id="{2999AF34-52C3-465A-8D82-24AAC29FC2D3}"/>
              </a:ext>
            </a:extLst>
          </p:cNvPr>
          <p:cNvSpPr>
            <a:spLocks noGrp="1"/>
          </p:cNvSpPr>
          <p:nvPr>
            <p:ph sz="quarter" idx="25"/>
          </p:nvPr>
        </p:nvSpPr>
        <p:spPr>
          <a:xfrm>
            <a:off x="8766175" y="3667125"/>
            <a:ext cx="2205038" cy="546753"/>
          </a:xfrm>
        </p:spPr>
        <p:txBody>
          <a:bodyPr/>
          <a:lstStyle/>
          <a:p>
            <a:pPr lvl="0"/>
            <a:r>
              <a:rPr lang="en-US" dirty="0"/>
              <a:t>Click to edit</a:t>
            </a:r>
          </a:p>
        </p:txBody>
      </p:sp>
      <p:sp>
        <p:nvSpPr>
          <p:cNvPr id="44" name="Content Placeholder 43">
            <a:extLst>
              <a:ext uri="{FF2B5EF4-FFF2-40B4-BE49-F238E27FC236}">
                <a16:creationId xmlns:a16="http://schemas.microsoft.com/office/drawing/2014/main" id="{413B4634-9B3B-4FCF-AAD8-32FFCC292C0F}"/>
              </a:ext>
            </a:extLst>
          </p:cNvPr>
          <p:cNvSpPr>
            <a:spLocks noGrp="1"/>
          </p:cNvSpPr>
          <p:nvPr>
            <p:ph sz="quarter" idx="26"/>
          </p:nvPr>
        </p:nvSpPr>
        <p:spPr>
          <a:xfrm>
            <a:off x="2147888" y="4818063"/>
            <a:ext cx="1828800" cy="546753"/>
          </a:xfrm>
        </p:spPr>
        <p:txBody>
          <a:bodyPr/>
          <a:lstStyle/>
          <a:p>
            <a:pPr lvl="0"/>
            <a:r>
              <a:rPr lang="en-US" dirty="0"/>
              <a:t>Click to edit</a:t>
            </a:r>
          </a:p>
        </p:txBody>
      </p:sp>
      <p:sp>
        <p:nvSpPr>
          <p:cNvPr id="46" name="Content Placeholder 45">
            <a:extLst>
              <a:ext uri="{FF2B5EF4-FFF2-40B4-BE49-F238E27FC236}">
                <a16:creationId xmlns:a16="http://schemas.microsoft.com/office/drawing/2014/main" id="{40D61CE5-DDA3-4E8F-8D99-8956556478FE}"/>
              </a:ext>
            </a:extLst>
          </p:cNvPr>
          <p:cNvSpPr>
            <a:spLocks noGrp="1"/>
          </p:cNvSpPr>
          <p:nvPr>
            <p:ph sz="quarter" idx="27"/>
          </p:nvPr>
        </p:nvSpPr>
        <p:spPr>
          <a:xfrm>
            <a:off x="5051425" y="5006975"/>
            <a:ext cx="2408238" cy="546753"/>
          </a:xfrm>
        </p:spPr>
        <p:txBody>
          <a:bodyPr/>
          <a:lstStyle/>
          <a:p>
            <a:pPr lvl="0"/>
            <a:r>
              <a:rPr lang="en-US" dirty="0"/>
              <a:t>Click to edit</a:t>
            </a:r>
          </a:p>
        </p:txBody>
      </p:sp>
    </p:spTree>
    <p:extLst>
      <p:ext uri="{BB962C8B-B14F-4D97-AF65-F5344CB8AC3E}">
        <p14:creationId xmlns:p14="http://schemas.microsoft.com/office/powerpoint/2010/main" val="120262526"/>
      </p:ext>
    </p:extLst>
  </p:cSld>
  <p:clrMapOvr>
    <a:masterClrMapping/>
  </p:clrMapOvr>
  <p:transition>
    <p:fade/>
  </p:transition>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5_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strike="noStrike">
                <a:solidFill>
                  <a:srgbClr val="000000"/>
                </a:solidFill>
              </a:defRPr>
            </a:lvl1pPr>
          </a:lstStyle>
          <a:p>
            <a:r>
              <a:rPr lang="en-US" dirty="0"/>
              <a:t>Title</a:t>
            </a:r>
          </a:p>
        </p:txBody>
      </p:sp>
      <p:sp>
        <p:nvSpPr>
          <p:cNvPr id="4" name="Content Placeholder 3">
            <a:extLst>
              <a:ext uri="{FF2B5EF4-FFF2-40B4-BE49-F238E27FC236}">
                <a16:creationId xmlns:a16="http://schemas.microsoft.com/office/drawing/2014/main" id="{DBC6EE39-35BD-4225-A565-0ACEFB454491}"/>
              </a:ext>
            </a:extLst>
          </p:cNvPr>
          <p:cNvSpPr>
            <a:spLocks noGrp="1"/>
          </p:cNvSpPr>
          <p:nvPr>
            <p:ph sz="quarter" idx="10"/>
          </p:nvPr>
        </p:nvSpPr>
        <p:spPr>
          <a:xfrm>
            <a:off x="763588" y="1924050"/>
            <a:ext cx="1843087" cy="908839"/>
          </a:xfrm>
        </p:spPr>
        <p:txBody>
          <a:bodyPr/>
          <a:lstStyle/>
          <a:p>
            <a:pPr lvl="0"/>
            <a:r>
              <a:rPr lang="en-US" dirty="0"/>
              <a:t>Click to edit Master text</a:t>
            </a:r>
          </a:p>
        </p:txBody>
      </p:sp>
      <p:sp>
        <p:nvSpPr>
          <p:cNvPr id="6" name="Content Placeholder 5">
            <a:extLst>
              <a:ext uri="{FF2B5EF4-FFF2-40B4-BE49-F238E27FC236}">
                <a16:creationId xmlns:a16="http://schemas.microsoft.com/office/drawing/2014/main" id="{6D1CF07D-5535-46B3-829D-6E2F6890AADA}"/>
              </a:ext>
            </a:extLst>
          </p:cNvPr>
          <p:cNvSpPr>
            <a:spLocks noGrp="1"/>
          </p:cNvSpPr>
          <p:nvPr>
            <p:ph sz="quarter" idx="11"/>
          </p:nvPr>
        </p:nvSpPr>
        <p:spPr>
          <a:xfrm>
            <a:off x="763588" y="3221038"/>
            <a:ext cx="1555750" cy="546753"/>
          </a:xfrm>
        </p:spPr>
        <p:txBody>
          <a:bodyPr/>
          <a:lstStyle/>
          <a:p>
            <a:pPr lvl="0"/>
            <a:r>
              <a:rPr lang="en-US" dirty="0"/>
              <a:t>Click to</a:t>
            </a:r>
          </a:p>
        </p:txBody>
      </p:sp>
      <p:sp>
        <p:nvSpPr>
          <p:cNvPr id="8" name="Content Placeholder 7">
            <a:extLst>
              <a:ext uri="{FF2B5EF4-FFF2-40B4-BE49-F238E27FC236}">
                <a16:creationId xmlns:a16="http://schemas.microsoft.com/office/drawing/2014/main" id="{F11C7FBA-455F-428A-8DB9-63B38F2E1BCF}"/>
              </a:ext>
            </a:extLst>
          </p:cNvPr>
          <p:cNvSpPr>
            <a:spLocks noGrp="1"/>
          </p:cNvSpPr>
          <p:nvPr>
            <p:ph sz="quarter" idx="12"/>
          </p:nvPr>
        </p:nvSpPr>
        <p:spPr>
          <a:xfrm>
            <a:off x="763588" y="4257675"/>
            <a:ext cx="2033587" cy="546753"/>
          </a:xfrm>
        </p:spPr>
        <p:txBody>
          <a:bodyPr/>
          <a:lstStyle/>
          <a:p>
            <a:pPr lvl="0"/>
            <a:r>
              <a:rPr lang="en-US" dirty="0"/>
              <a:t>Click to edit</a:t>
            </a:r>
          </a:p>
        </p:txBody>
      </p:sp>
      <p:sp>
        <p:nvSpPr>
          <p:cNvPr id="10" name="Content Placeholder 9">
            <a:extLst>
              <a:ext uri="{FF2B5EF4-FFF2-40B4-BE49-F238E27FC236}">
                <a16:creationId xmlns:a16="http://schemas.microsoft.com/office/drawing/2014/main" id="{293F4530-C6ED-4B86-BB40-B94659A125D5}"/>
              </a:ext>
            </a:extLst>
          </p:cNvPr>
          <p:cNvSpPr>
            <a:spLocks noGrp="1"/>
          </p:cNvSpPr>
          <p:nvPr>
            <p:ph sz="quarter" idx="13"/>
          </p:nvPr>
        </p:nvSpPr>
        <p:spPr>
          <a:xfrm>
            <a:off x="4367213" y="1924050"/>
            <a:ext cx="2852737" cy="546753"/>
          </a:xfrm>
        </p:spPr>
        <p:txBody>
          <a:bodyPr/>
          <a:lstStyle/>
          <a:p>
            <a:pPr lvl="0"/>
            <a:r>
              <a:rPr lang="en-US" dirty="0"/>
              <a:t>Click to edit Master</a:t>
            </a:r>
          </a:p>
        </p:txBody>
      </p:sp>
      <p:sp>
        <p:nvSpPr>
          <p:cNvPr id="12" name="Content Placeholder 11">
            <a:extLst>
              <a:ext uri="{FF2B5EF4-FFF2-40B4-BE49-F238E27FC236}">
                <a16:creationId xmlns:a16="http://schemas.microsoft.com/office/drawing/2014/main" id="{550C3C7B-C74C-48BC-9E6B-891763B4E61F}"/>
              </a:ext>
            </a:extLst>
          </p:cNvPr>
          <p:cNvSpPr>
            <a:spLocks noGrp="1"/>
          </p:cNvSpPr>
          <p:nvPr>
            <p:ph sz="quarter" idx="14"/>
          </p:nvPr>
        </p:nvSpPr>
        <p:spPr>
          <a:xfrm>
            <a:off x="4367213" y="3001963"/>
            <a:ext cx="3343275" cy="546753"/>
          </a:xfrm>
        </p:spPr>
        <p:txBody>
          <a:bodyPr/>
          <a:lstStyle/>
          <a:p>
            <a:pPr lvl="0"/>
            <a:r>
              <a:rPr lang="en-US" dirty="0"/>
              <a:t>Click to edit Master text</a:t>
            </a:r>
          </a:p>
        </p:txBody>
      </p:sp>
      <p:sp>
        <p:nvSpPr>
          <p:cNvPr id="14" name="Content Placeholder 13">
            <a:extLst>
              <a:ext uri="{FF2B5EF4-FFF2-40B4-BE49-F238E27FC236}">
                <a16:creationId xmlns:a16="http://schemas.microsoft.com/office/drawing/2014/main" id="{11C5808A-9B42-4D54-99DF-E91FD71CCF52}"/>
              </a:ext>
            </a:extLst>
          </p:cNvPr>
          <p:cNvSpPr>
            <a:spLocks noGrp="1"/>
          </p:cNvSpPr>
          <p:nvPr>
            <p:ph sz="quarter" idx="15"/>
          </p:nvPr>
        </p:nvSpPr>
        <p:spPr>
          <a:xfrm>
            <a:off x="4367213" y="4257675"/>
            <a:ext cx="2852737" cy="546100"/>
          </a:xfrm>
        </p:spPr>
        <p:txBody>
          <a:bodyPr/>
          <a:lstStyle/>
          <a:p>
            <a:pPr lvl="0"/>
            <a:r>
              <a:rPr lang="en-US" dirty="0"/>
              <a:t>Click to edit Master</a:t>
            </a:r>
          </a:p>
        </p:txBody>
      </p:sp>
      <p:sp>
        <p:nvSpPr>
          <p:cNvPr id="16" name="Content Placeholder 15">
            <a:extLst>
              <a:ext uri="{FF2B5EF4-FFF2-40B4-BE49-F238E27FC236}">
                <a16:creationId xmlns:a16="http://schemas.microsoft.com/office/drawing/2014/main" id="{5E08B3E7-010A-4486-9E74-F9E7D4F37738}"/>
              </a:ext>
            </a:extLst>
          </p:cNvPr>
          <p:cNvSpPr>
            <a:spLocks noGrp="1"/>
          </p:cNvSpPr>
          <p:nvPr>
            <p:ph sz="quarter" idx="16"/>
          </p:nvPr>
        </p:nvSpPr>
        <p:spPr>
          <a:xfrm>
            <a:off x="655638" y="5254625"/>
            <a:ext cx="1951037" cy="546753"/>
          </a:xfrm>
        </p:spPr>
        <p:txBody>
          <a:bodyPr/>
          <a:lstStyle/>
          <a:p>
            <a:pPr lvl="0"/>
            <a:r>
              <a:rPr lang="en-US" dirty="0"/>
              <a:t>Click to edit</a:t>
            </a:r>
          </a:p>
        </p:txBody>
      </p:sp>
      <p:sp>
        <p:nvSpPr>
          <p:cNvPr id="18" name="Content Placeholder 17">
            <a:extLst>
              <a:ext uri="{FF2B5EF4-FFF2-40B4-BE49-F238E27FC236}">
                <a16:creationId xmlns:a16="http://schemas.microsoft.com/office/drawing/2014/main" id="{B82C4DC1-6E62-4D10-B397-EA237CEB86AB}"/>
              </a:ext>
            </a:extLst>
          </p:cNvPr>
          <p:cNvSpPr>
            <a:spLocks noGrp="1"/>
          </p:cNvSpPr>
          <p:nvPr>
            <p:ph sz="quarter" idx="17"/>
          </p:nvPr>
        </p:nvSpPr>
        <p:spPr>
          <a:xfrm>
            <a:off x="4367213" y="5254625"/>
            <a:ext cx="2852737" cy="546753"/>
          </a:xfrm>
        </p:spPr>
        <p:txBody>
          <a:bodyPr/>
          <a:lstStyle/>
          <a:p>
            <a:pPr lvl="0"/>
            <a:r>
              <a:rPr lang="en-US" dirty="0"/>
              <a:t>Click to edit Master</a:t>
            </a:r>
          </a:p>
        </p:txBody>
      </p:sp>
      <p:sp>
        <p:nvSpPr>
          <p:cNvPr id="5" name="Content Placeholder 4">
            <a:extLst>
              <a:ext uri="{FF2B5EF4-FFF2-40B4-BE49-F238E27FC236}">
                <a16:creationId xmlns:a16="http://schemas.microsoft.com/office/drawing/2014/main" id="{E84325E5-B504-4F8A-86F5-25C2858C90D4}"/>
              </a:ext>
            </a:extLst>
          </p:cNvPr>
          <p:cNvSpPr>
            <a:spLocks noGrp="1"/>
          </p:cNvSpPr>
          <p:nvPr>
            <p:ph sz="quarter" idx="18"/>
          </p:nvPr>
        </p:nvSpPr>
        <p:spPr>
          <a:xfrm>
            <a:off x="7486650" y="1428750"/>
            <a:ext cx="2852738" cy="1792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07270F0E-9153-40A6-8E3F-4717DFD61252}"/>
              </a:ext>
            </a:extLst>
          </p:cNvPr>
          <p:cNvSpPr>
            <a:spLocks noGrp="1"/>
          </p:cNvSpPr>
          <p:nvPr>
            <p:ph sz="quarter" idx="19"/>
          </p:nvPr>
        </p:nvSpPr>
        <p:spPr>
          <a:xfrm>
            <a:off x="9267825" y="4794250"/>
            <a:ext cx="1951038" cy="10064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5731759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Header Line 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tx1"/>
                </a:solidFill>
              </a:defRPr>
            </a:lvl1pPr>
          </a:lstStyle>
          <a:p>
            <a:r>
              <a:rPr lang="en-US"/>
              <a:t>Click to edit Master title style</a:t>
            </a:r>
            <a:endParaRPr lang="en-US" dirty="0"/>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AE9361ED-1B01-E94D-9CDA-29127BEC918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52274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4_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strike="noStrike">
                <a:solidFill>
                  <a:srgbClr val="000000"/>
                </a:solidFill>
              </a:defRPr>
            </a:lvl1pPr>
          </a:lstStyle>
          <a:p>
            <a:r>
              <a:rPr lang="en-US" dirty="0"/>
              <a:t>Title</a:t>
            </a:r>
          </a:p>
        </p:txBody>
      </p:sp>
      <p:sp>
        <p:nvSpPr>
          <p:cNvPr id="4" name="Content Placeholder 3">
            <a:extLst>
              <a:ext uri="{FF2B5EF4-FFF2-40B4-BE49-F238E27FC236}">
                <a16:creationId xmlns:a16="http://schemas.microsoft.com/office/drawing/2014/main" id="{E203DFB8-F97D-4095-B88C-735736883495}"/>
              </a:ext>
            </a:extLst>
          </p:cNvPr>
          <p:cNvSpPr>
            <a:spLocks noGrp="1"/>
          </p:cNvSpPr>
          <p:nvPr>
            <p:ph sz="quarter" idx="10"/>
          </p:nvPr>
        </p:nvSpPr>
        <p:spPr>
          <a:xfrm>
            <a:off x="3309938" y="2090738"/>
            <a:ext cx="5283200" cy="546753"/>
          </a:xfrm>
        </p:spPr>
        <p:txBody>
          <a:bodyPr/>
          <a:lstStyle/>
          <a:p>
            <a:pPr lvl="0"/>
            <a:r>
              <a:rPr lang="en-US" dirty="0"/>
              <a:t>Click to edit Master text styles</a:t>
            </a:r>
          </a:p>
        </p:txBody>
      </p:sp>
      <p:sp>
        <p:nvSpPr>
          <p:cNvPr id="6" name="Content Placeholder 5">
            <a:extLst>
              <a:ext uri="{FF2B5EF4-FFF2-40B4-BE49-F238E27FC236}">
                <a16:creationId xmlns:a16="http://schemas.microsoft.com/office/drawing/2014/main" id="{F8320B03-3C30-4D59-B0B0-145CD19A225B}"/>
              </a:ext>
            </a:extLst>
          </p:cNvPr>
          <p:cNvSpPr>
            <a:spLocks noGrp="1"/>
          </p:cNvSpPr>
          <p:nvPr>
            <p:ph sz="quarter" idx="11"/>
          </p:nvPr>
        </p:nvSpPr>
        <p:spPr>
          <a:xfrm>
            <a:off x="3309938" y="3121025"/>
            <a:ext cx="5514975" cy="546100"/>
          </a:xfrm>
        </p:spPr>
        <p:txBody>
          <a:bodyPr/>
          <a:lstStyle/>
          <a:p>
            <a:pPr lvl="0"/>
            <a:r>
              <a:rPr lang="en-US" dirty="0"/>
              <a:t>Click to edit Master text styles</a:t>
            </a:r>
          </a:p>
        </p:txBody>
      </p:sp>
      <p:sp>
        <p:nvSpPr>
          <p:cNvPr id="8" name="Content Placeholder 7">
            <a:extLst>
              <a:ext uri="{FF2B5EF4-FFF2-40B4-BE49-F238E27FC236}">
                <a16:creationId xmlns:a16="http://schemas.microsoft.com/office/drawing/2014/main" id="{46074EAA-27DF-4B1F-8F79-094C714C2787}"/>
              </a:ext>
            </a:extLst>
          </p:cNvPr>
          <p:cNvSpPr>
            <a:spLocks noGrp="1"/>
          </p:cNvSpPr>
          <p:nvPr>
            <p:ph sz="quarter" idx="12"/>
          </p:nvPr>
        </p:nvSpPr>
        <p:spPr>
          <a:xfrm>
            <a:off x="3309938" y="4310063"/>
            <a:ext cx="5283200" cy="546753"/>
          </a:xfrm>
        </p:spPr>
        <p:txBody>
          <a:bodyPr/>
          <a:lstStyle/>
          <a:p>
            <a:pPr lvl="0"/>
            <a:r>
              <a:rPr lang="en-US" dirty="0"/>
              <a:t>Click to edit Master text styles</a:t>
            </a:r>
          </a:p>
        </p:txBody>
      </p:sp>
    </p:spTree>
    <p:extLst>
      <p:ext uri="{BB962C8B-B14F-4D97-AF65-F5344CB8AC3E}">
        <p14:creationId xmlns:p14="http://schemas.microsoft.com/office/powerpoint/2010/main" val="2001236877"/>
      </p:ext>
    </p:extLst>
  </p:cSld>
  <p:clrMapOvr>
    <a:masterClrMapping/>
  </p:clrMapOvr>
  <p:transition>
    <p:fade/>
  </p:transition>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3_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strike="noStrike">
                <a:solidFill>
                  <a:srgbClr val="000000"/>
                </a:solidFill>
              </a:defRPr>
            </a:lvl1pPr>
          </a:lstStyle>
          <a:p>
            <a:r>
              <a:rPr lang="en-US" dirty="0"/>
              <a:t>Title</a:t>
            </a:r>
          </a:p>
        </p:txBody>
      </p:sp>
      <p:sp>
        <p:nvSpPr>
          <p:cNvPr id="4" name="Content Placeholder 3">
            <a:extLst>
              <a:ext uri="{FF2B5EF4-FFF2-40B4-BE49-F238E27FC236}">
                <a16:creationId xmlns:a16="http://schemas.microsoft.com/office/drawing/2014/main" id="{D2ACC852-5D32-4DB0-8E16-E26E59B4DD77}"/>
              </a:ext>
            </a:extLst>
          </p:cNvPr>
          <p:cNvSpPr>
            <a:spLocks noGrp="1"/>
          </p:cNvSpPr>
          <p:nvPr>
            <p:ph sz="quarter" idx="10"/>
          </p:nvPr>
        </p:nvSpPr>
        <p:spPr>
          <a:xfrm>
            <a:off x="682171" y="1977826"/>
            <a:ext cx="1176338" cy="546753"/>
          </a:xfrm>
        </p:spPr>
        <p:txBody>
          <a:bodyPr/>
          <a:lstStyle/>
          <a:p>
            <a:pPr lvl="0"/>
            <a:r>
              <a:rPr lang="en-US" dirty="0"/>
              <a:t>Click to</a:t>
            </a:r>
          </a:p>
        </p:txBody>
      </p:sp>
      <p:sp>
        <p:nvSpPr>
          <p:cNvPr id="6" name="Content Placeholder 5">
            <a:extLst>
              <a:ext uri="{FF2B5EF4-FFF2-40B4-BE49-F238E27FC236}">
                <a16:creationId xmlns:a16="http://schemas.microsoft.com/office/drawing/2014/main" id="{D86ED8C8-6033-4C0A-ACB0-2E61BE7D6786}"/>
              </a:ext>
            </a:extLst>
          </p:cNvPr>
          <p:cNvSpPr>
            <a:spLocks noGrp="1"/>
          </p:cNvSpPr>
          <p:nvPr>
            <p:ph sz="quarter" idx="11"/>
          </p:nvPr>
        </p:nvSpPr>
        <p:spPr>
          <a:xfrm>
            <a:off x="2989036" y="1977992"/>
            <a:ext cx="4616450" cy="546753"/>
          </a:xfrm>
        </p:spPr>
        <p:txBody>
          <a:bodyPr/>
          <a:lstStyle/>
          <a:p>
            <a:pPr lvl="0"/>
            <a:r>
              <a:rPr lang="en-US" dirty="0"/>
              <a:t>Click to edit Master text styles</a:t>
            </a:r>
          </a:p>
        </p:txBody>
      </p:sp>
      <p:sp>
        <p:nvSpPr>
          <p:cNvPr id="8" name="Content Placeholder 7">
            <a:extLst>
              <a:ext uri="{FF2B5EF4-FFF2-40B4-BE49-F238E27FC236}">
                <a16:creationId xmlns:a16="http://schemas.microsoft.com/office/drawing/2014/main" id="{396198EF-0D7C-43E0-8736-F6C0541AA806}"/>
              </a:ext>
            </a:extLst>
          </p:cNvPr>
          <p:cNvSpPr>
            <a:spLocks noGrp="1"/>
          </p:cNvSpPr>
          <p:nvPr>
            <p:ph sz="quarter" idx="12"/>
          </p:nvPr>
        </p:nvSpPr>
        <p:spPr>
          <a:xfrm>
            <a:off x="682625" y="2801938"/>
            <a:ext cx="1176338" cy="546753"/>
          </a:xfrm>
        </p:spPr>
        <p:txBody>
          <a:bodyPr/>
          <a:lstStyle/>
          <a:p>
            <a:pPr lvl="0"/>
            <a:r>
              <a:rPr lang="en-US" dirty="0"/>
              <a:t>Click to</a:t>
            </a:r>
          </a:p>
        </p:txBody>
      </p:sp>
      <p:sp>
        <p:nvSpPr>
          <p:cNvPr id="10" name="Content Placeholder 9">
            <a:extLst>
              <a:ext uri="{FF2B5EF4-FFF2-40B4-BE49-F238E27FC236}">
                <a16:creationId xmlns:a16="http://schemas.microsoft.com/office/drawing/2014/main" id="{BDEE29E6-44F8-49CA-99D1-A3D298B6FC09}"/>
              </a:ext>
            </a:extLst>
          </p:cNvPr>
          <p:cNvSpPr>
            <a:spLocks noGrp="1"/>
          </p:cNvSpPr>
          <p:nvPr>
            <p:ph sz="quarter" idx="13"/>
          </p:nvPr>
        </p:nvSpPr>
        <p:spPr>
          <a:xfrm>
            <a:off x="2859088" y="2801938"/>
            <a:ext cx="4746398" cy="546100"/>
          </a:xfrm>
        </p:spPr>
        <p:txBody>
          <a:bodyPr/>
          <a:lstStyle/>
          <a:p>
            <a:pPr lvl="0"/>
            <a:r>
              <a:rPr lang="en-US" dirty="0"/>
              <a:t>Click to edit Master text styles</a:t>
            </a:r>
          </a:p>
        </p:txBody>
      </p:sp>
      <p:sp>
        <p:nvSpPr>
          <p:cNvPr id="12" name="Content Placeholder 11">
            <a:extLst>
              <a:ext uri="{FF2B5EF4-FFF2-40B4-BE49-F238E27FC236}">
                <a16:creationId xmlns:a16="http://schemas.microsoft.com/office/drawing/2014/main" id="{55964F28-2B6E-483B-B7AC-9355CCB2B023}"/>
              </a:ext>
            </a:extLst>
          </p:cNvPr>
          <p:cNvSpPr>
            <a:spLocks noGrp="1"/>
          </p:cNvSpPr>
          <p:nvPr>
            <p:ph sz="quarter" idx="14"/>
          </p:nvPr>
        </p:nvSpPr>
        <p:spPr>
          <a:xfrm>
            <a:off x="682625" y="3730625"/>
            <a:ext cx="1176338" cy="546100"/>
          </a:xfrm>
        </p:spPr>
        <p:txBody>
          <a:bodyPr/>
          <a:lstStyle/>
          <a:p>
            <a:pPr lvl="0"/>
            <a:r>
              <a:rPr lang="en-US" dirty="0"/>
              <a:t>Click to</a:t>
            </a:r>
          </a:p>
        </p:txBody>
      </p:sp>
      <p:sp>
        <p:nvSpPr>
          <p:cNvPr id="14" name="Content Placeholder 13">
            <a:extLst>
              <a:ext uri="{FF2B5EF4-FFF2-40B4-BE49-F238E27FC236}">
                <a16:creationId xmlns:a16="http://schemas.microsoft.com/office/drawing/2014/main" id="{2F151E55-1F32-4971-8677-4E456BA49314}"/>
              </a:ext>
            </a:extLst>
          </p:cNvPr>
          <p:cNvSpPr>
            <a:spLocks noGrp="1"/>
          </p:cNvSpPr>
          <p:nvPr>
            <p:ph sz="quarter" idx="15"/>
          </p:nvPr>
        </p:nvSpPr>
        <p:spPr>
          <a:xfrm>
            <a:off x="2736057" y="3757018"/>
            <a:ext cx="4862511" cy="546100"/>
          </a:xfrm>
        </p:spPr>
        <p:txBody>
          <a:bodyPr/>
          <a:lstStyle/>
          <a:p>
            <a:pPr lvl="0"/>
            <a:r>
              <a:rPr lang="en-US" dirty="0"/>
              <a:t>Click to edit Master text styles</a:t>
            </a:r>
          </a:p>
        </p:txBody>
      </p:sp>
      <p:sp>
        <p:nvSpPr>
          <p:cNvPr id="16" name="Content Placeholder 15">
            <a:extLst>
              <a:ext uri="{FF2B5EF4-FFF2-40B4-BE49-F238E27FC236}">
                <a16:creationId xmlns:a16="http://schemas.microsoft.com/office/drawing/2014/main" id="{1175BECA-8126-42B1-A629-FB98226C54C8}"/>
              </a:ext>
            </a:extLst>
          </p:cNvPr>
          <p:cNvSpPr>
            <a:spLocks noGrp="1"/>
          </p:cNvSpPr>
          <p:nvPr>
            <p:ph sz="quarter" idx="16"/>
          </p:nvPr>
        </p:nvSpPr>
        <p:spPr>
          <a:xfrm>
            <a:off x="682625" y="4614863"/>
            <a:ext cx="1176338" cy="546100"/>
          </a:xfrm>
        </p:spPr>
        <p:txBody>
          <a:bodyPr/>
          <a:lstStyle/>
          <a:p>
            <a:pPr lvl="0"/>
            <a:r>
              <a:rPr lang="en-US" dirty="0"/>
              <a:t>Click to</a:t>
            </a:r>
          </a:p>
        </p:txBody>
      </p:sp>
      <p:sp>
        <p:nvSpPr>
          <p:cNvPr id="18" name="Content Placeholder 17">
            <a:extLst>
              <a:ext uri="{FF2B5EF4-FFF2-40B4-BE49-F238E27FC236}">
                <a16:creationId xmlns:a16="http://schemas.microsoft.com/office/drawing/2014/main" id="{1BF69D2A-7CF2-4B1B-A61A-3C5B897ADD58}"/>
              </a:ext>
            </a:extLst>
          </p:cNvPr>
          <p:cNvSpPr>
            <a:spLocks noGrp="1"/>
          </p:cNvSpPr>
          <p:nvPr>
            <p:ph sz="quarter" idx="17"/>
          </p:nvPr>
        </p:nvSpPr>
        <p:spPr>
          <a:xfrm>
            <a:off x="2859088" y="4614863"/>
            <a:ext cx="4862512" cy="546753"/>
          </a:xfrm>
        </p:spPr>
        <p:txBody>
          <a:bodyPr/>
          <a:lstStyle/>
          <a:p>
            <a:pPr lvl="0"/>
            <a:r>
              <a:rPr lang="en-US" dirty="0"/>
              <a:t>Click to edit Master text styles</a:t>
            </a:r>
          </a:p>
        </p:txBody>
      </p:sp>
    </p:spTree>
    <p:extLst>
      <p:ext uri="{BB962C8B-B14F-4D97-AF65-F5344CB8AC3E}">
        <p14:creationId xmlns:p14="http://schemas.microsoft.com/office/powerpoint/2010/main" val="679120708"/>
      </p:ext>
    </p:extLst>
  </p:cSld>
  <p:clrMapOvr>
    <a:masterClrMapping/>
  </p:clrMapOvr>
  <p:transition>
    <p:fade/>
  </p:transition>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2_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strike="noStrike">
                <a:solidFill>
                  <a:srgbClr val="000000"/>
                </a:solidFill>
              </a:defRPr>
            </a:lvl1pPr>
          </a:lstStyle>
          <a:p>
            <a:r>
              <a:rPr lang="en-US" dirty="0"/>
              <a:t>Title</a:t>
            </a:r>
          </a:p>
        </p:txBody>
      </p:sp>
      <p:sp>
        <p:nvSpPr>
          <p:cNvPr id="4" name="Content Placeholder 3">
            <a:extLst>
              <a:ext uri="{FF2B5EF4-FFF2-40B4-BE49-F238E27FC236}">
                <a16:creationId xmlns:a16="http://schemas.microsoft.com/office/drawing/2014/main" id="{29480971-7FD7-4215-975A-057EF371ABCE}"/>
              </a:ext>
            </a:extLst>
          </p:cNvPr>
          <p:cNvSpPr>
            <a:spLocks noGrp="1"/>
          </p:cNvSpPr>
          <p:nvPr>
            <p:ph sz="quarter" idx="10"/>
          </p:nvPr>
        </p:nvSpPr>
        <p:spPr>
          <a:xfrm>
            <a:off x="300038" y="1882775"/>
            <a:ext cx="1296987" cy="546753"/>
          </a:xfrm>
        </p:spPr>
        <p:txBody>
          <a:bodyPr/>
          <a:lstStyle/>
          <a:p>
            <a:pPr lvl="0"/>
            <a:r>
              <a:rPr lang="en-US" dirty="0"/>
              <a:t>Click to</a:t>
            </a:r>
          </a:p>
        </p:txBody>
      </p:sp>
      <p:sp>
        <p:nvSpPr>
          <p:cNvPr id="6" name="Content Placeholder 5">
            <a:extLst>
              <a:ext uri="{FF2B5EF4-FFF2-40B4-BE49-F238E27FC236}">
                <a16:creationId xmlns:a16="http://schemas.microsoft.com/office/drawing/2014/main" id="{E9A81779-CFEA-420C-86A1-FEE70C178233}"/>
              </a:ext>
            </a:extLst>
          </p:cNvPr>
          <p:cNvSpPr>
            <a:spLocks noGrp="1"/>
          </p:cNvSpPr>
          <p:nvPr>
            <p:ph sz="quarter" idx="11"/>
          </p:nvPr>
        </p:nvSpPr>
        <p:spPr>
          <a:xfrm>
            <a:off x="1828800" y="1882775"/>
            <a:ext cx="1092200" cy="546753"/>
          </a:xfrm>
        </p:spPr>
        <p:txBody>
          <a:bodyPr/>
          <a:lstStyle/>
          <a:p>
            <a:pPr lvl="0"/>
            <a:r>
              <a:rPr lang="en-US" dirty="0"/>
              <a:t>Click</a:t>
            </a:r>
          </a:p>
        </p:txBody>
      </p:sp>
      <p:sp>
        <p:nvSpPr>
          <p:cNvPr id="8" name="Content Placeholder 7">
            <a:extLst>
              <a:ext uri="{FF2B5EF4-FFF2-40B4-BE49-F238E27FC236}">
                <a16:creationId xmlns:a16="http://schemas.microsoft.com/office/drawing/2014/main" id="{1BC2CBD0-ED48-4F30-BB8E-EEDE34BE11C4}"/>
              </a:ext>
            </a:extLst>
          </p:cNvPr>
          <p:cNvSpPr>
            <a:spLocks noGrp="1"/>
          </p:cNvSpPr>
          <p:nvPr>
            <p:ph sz="quarter" idx="12"/>
          </p:nvPr>
        </p:nvSpPr>
        <p:spPr>
          <a:xfrm>
            <a:off x="455613" y="3603625"/>
            <a:ext cx="2273300" cy="546753"/>
          </a:xfrm>
        </p:spPr>
        <p:txBody>
          <a:bodyPr/>
          <a:lstStyle/>
          <a:p>
            <a:pPr lvl="0"/>
            <a:r>
              <a:rPr lang="en-US" dirty="0"/>
              <a:t>Click to edit</a:t>
            </a:r>
          </a:p>
        </p:txBody>
      </p:sp>
      <p:sp>
        <p:nvSpPr>
          <p:cNvPr id="10" name="Content Placeholder 9">
            <a:extLst>
              <a:ext uri="{FF2B5EF4-FFF2-40B4-BE49-F238E27FC236}">
                <a16:creationId xmlns:a16="http://schemas.microsoft.com/office/drawing/2014/main" id="{07B55B33-5016-4321-9075-F7D8907904D9}"/>
              </a:ext>
            </a:extLst>
          </p:cNvPr>
          <p:cNvSpPr>
            <a:spLocks noGrp="1"/>
          </p:cNvSpPr>
          <p:nvPr>
            <p:ph sz="quarter" idx="13"/>
          </p:nvPr>
        </p:nvSpPr>
        <p:spPr>
          <a:xfrm>
            <a:off x="7110484" y="1514475"/>
            <a:ext cx="3821041" cy="403137"/>
          </a:xfrm>
        </p:spPr>
        <p:txBody>
          <a:bodyPr/>
          <a:lstStyle/>
          <a:p>
            <a:pPr lvl="0"/>
            <a:r>
              <a:rPr lang="en-US" dirty="0"/>
              <a:t>Click to edit Master</a:t>
            </a:r>
          </a:p>
        </p:txBody>
      </p:sp>
      <p:sp>
        <p:nvSpPr>
          <p:cNvPr id="12" name="Content Placeholder 11">
            <a:extLst>
              <a:ext uri="{FF2B5EF4-FFF2-40B4-BE49-F238E27FC236}">
                <a16:creationId xmlns:a16="http://schemas.microsoft.com/office/drawing/2014/main" id="{3CB81FB3-59A1-4527-81E0-D7B498EC9ECD}"/>
              </a:ext>
            </a:extLst>
          </p:cNvPr>
          <p:cNvSpPr>
            <a:spLocks noGrp="1"/>
          </p:cNvSpPr>
          <p:nvPr>
            <p:ph sz="quarter" idx="14"/>
          </p:nvPr>
        </p:nvSpPr>
        <p:spPr>
          <a:xfrm>
            <a:off x="7015163" y="2101850"/>
            <a:ext cx="3821112" cy="546753"/>
          </a:xfrm>
        </p:spPr>
        <p:txBody>
          <a:bodyPr/>
          <a:lstStyle/>
          <a:p>
            <a:pPr lvl="0"/>
            <a:r>
              <a:rPr lang="en-US" dirty="0"/>
              <a:t>Click to edit Master text</a:t>
            </a:r>
          </a:p>
        </p:txBody>
      </p:sp>
      <p:sp>
        <p:nvSpPr>
          <p:cNvPr id="14" name="Content Placeholder 13">
            <a:extLst>
              <a:ext uri="{FF2B5EF4-FFF2-40B4-BE49-F238E27FC236}">
                <a16:creationId xmlns:a16="http://schemas.microsoft.com/office/drawing/2014/main" id="{8E0074CA-A0C6-4B29-B7D6-E0E3E8FC9714}"/>
              </a:ext>
            </a:extLst>
          </p:cNvPr>
          <p:cNvSpPr>
            <a:spLocks noGrp="1"/>
          </p:cNvSpPr>
          <p:nvPr>
            <p:ph sz="quarter" idx="15"/>
          </p:nvPr>
        </p:nvSpPr>
        <p:spPr>
          <a:xfrm>
            <a:off x="7015163" y="2825750"/>
            <a:ext cx="3821112" cy="546753"/>
          </a:xfrm>
        </p:spPr>
        <p:txBody>
          <a:bodyPr/>
          <a:lstStyle/>
          <a:p>
            <a:pPr lvl="0"/>
            <a:r>
              <a:rPr lang="en-US" dirty="0"/>
              <a:t>Click to edit Master text</a:t>
            </a:r>
          </a:p>
        </p:txBody>
      </p:sp>
      <p:sp>
        <p:nvSpPr>
          <p:cNvPr id="16" name="Content Placeholder 15">
            <a:extLst>
              <a:ext uri="{FF2B5EF4-FFF2-40B4-BE49-F238E27FC236}">
                <a16:creationId xmlns:a16="http://schemas.microsoft.com/office/drawing/2014/main" id="{A89AC26A-F8DB-4A27-9F37-92F15733A063}"/>
              </a:ext>
            </a:extLst>
          </p:cNvPr>
          <p:cNvSpPr>
            <a:spLocks noGrp="1"/>
          </p:cNvSpPr>
          <p:nvPr>
            <p:ph sz="quarter" idx="16"/>
          </p:nvPr>
        </p:nvSpPr>
        <p:spPr>
          <a:xfrm>
            <a:off x="7015163" y="3502557"/>
            <a:ext cx="4162425" cy="546753"/>
          </a:xfrm>
        </p:spPr>
        <p:txBody>
          <a:bodyPr/>
          <a:lstStyle/>
          <a:p>
            <a:pPr lvl="0"/>
            <a:r>
              <a:rPr lang="en-US" dirty="0"/>
              <a:t>Click to edit Master text styles</a:t>
            </a:r>
          </a:p>
        </p:txBody>
      </p:sp>
      <p:sp>
        <p:nvSpPr>
          <p:cNvPr id="18" name="Content Placeholder 17">
            <a:extLst>
              <a:ext uri="{FF2B5EF4-FFF2-40B4-BE49-F238E27FC236}">
                <a16:creationId xmlns:a16="http://schemas.microsoft.com/office/drawing/2014/main" id="{1AEDDC7A-A7EF-48D1-84AF-5421BFDEB79A}"/>
              </a:ext>
            </a:extLst>
          </p:cNvPr>
          <p:cNvSpPr>
            <a:spLocks noGrp="1"/>
          </p:cNvSpPr>
          <p:nvPr>
            <p:ph sz="quarter" idx="17"/>
          </p:nvPr>
        </p:nvSpPr>
        <p:spPr>
          <a:xfrm>
            <a:off x="6851650" y="4149725"/>
            <a:ext cx="4325938" cy="547688"/>
          </a:xfrm>
        </p:spPr>
        <p:txBody>
          <a:bodyPr/>
          <a:lstStyle/>
          <a:p>
            <a:pPr lvl="0"/>
            <a:r>
              <a:rPr lang="en-US" dirty="0"/>
              <a:t>Click to edit Master text styles</a:t>
            </a:r>
          </a:p>
        </p:txBody>
      </p:sp>
      <p:sp>
        <p:nvSpPr>
          <p:cNvPr id="20" name="Content Placeholder 19">
            <a:extLst>
              <a:ext uri="{FF2B5EF4-FFF2-40B4-BE49-F238E27FC236}">
                <a16:creationId xmlns:a16="http://schemas.microsoft.com/office/drawing/2014/main" id="{86D576C2-2740-40EF-84E5-963426F6D969}"/>
              </a:ext>
            </a:extLst>
          </p:cNvPr>
          <p:cNvSpPr>
            <a:spLocks noGrp="1"/>
          </p:cNvSpPr>
          <p:nvPr>
            <p:ph sz="quarter" idx="18"/>
          </p:nvPr>
        </p:nvSpPr>
        <p:spPr>
          <a:xfrm>
            <a:off x="6851650" y="4830763"/>
            <a:ext cx="4325938" cy="547687"/>
          </a:xfrm>
        </p:spPr>
        <p:txBody>
          <a:bodyPr/>
          <a:lstStyle/>
          <a:p>
            <a:pPr lvl="0"/>
            <a:r>
              <a:rPr lang="en-US" dirty="0"/>
              <a:t>Click to edit Master text styles</a:t>
            </a:r>
          </a:p>
        </p:txBody>
      </p:sp>
      <p:sp>
        <p:nvSpPr>
          <p:cNvPr id="22" name="Content Placeholder 21">
            <a:extLst>
              <a:ext uri="{FF2B5EF4-FFF2-40B4-BE49-F238E27FC236}">
                <a16:creationId xmlns:a16="http://schemas.microsoft.com/office/drawing/2014/main" id="{575BEDAB-0E42-4E1E-904F-C4D6073B2D80}"/>
              </a:ext>
            </a:extLst>
          </p:cNvPr>
          <p:cNvSpPr>
            <a:spLocks noGrp="1"/>
          </p:cNvSpPr>
          <p:nvPr>
            <p:ph sz="quarter" idx="19"/>
          </p:nvPr>
        </p:nvSpPr>
        <p:spPr>
          <a:xfrm>
            <a:off x="6700838" y="5513388"/>
            <a:ext cx="4476750" cy="547687"/>
          </a:xfrm>
        </p:spPr>
        <p:txBody>
          <a:bodyPr/>
          <a:lstStyle/>
          <a:p>
            <a:pPr lvl="0"/>
            <a:r>
              <a:rPr lang="en-US" dirty="0"/>
              <a:t>Click to edit Master text style</a:t>
            </a:r>
          </a:p>
        </p:txBody>
      </p:sp>
      <p:sp>
        <p:nvSpPr>
          <p:cNvPr id="24" name="Content Placeholder 23">
            <a:extLst>
              <a:ext uri="{FF2B5EF4-FFF2-40B4-BE49-F238E27FC236}">
                <a16:creationId xmlns:a16="http://schemas.microsoft.com/office/drawing/2014/main" id="{AE6E799E-A9F4-4EB7-BCB9-449E7E9FB745}"/>
              </a:ext>
            </a:extLst>
          </p:cNvPr>
          <p:cNvSpPr>
            <a:spLocks noGrp="1"/>
          </p:cNvSpPr>
          <p:nvPr>
            <p:ph sz="quarter" idx="20"/>
          </p:nvPr>
        </p:nvSpPr>
        <p:spPr>
          <a:xfrm>
            <a:off x="6496050" y="6223000"/>
            <a:ext cx="4681538" cy="546753"/>
          </a:xfrm>
        </p:spPr>
        <p:txBody>
          <a:bodyPr/>
          <a:lstStyle/>
          <a:p>
            <a:pPr lvl="0"/>
            <a:r>
              <a:rPr lang="en-US" dirty="0"/>
              <a:t>Click to edit Master text styles</a:t>
            </a:r>
          </a:p>
        </p:txBody>
      </p:sp>
      <p:sp>
        <p:nvSpPr>
          <p:cNvPr id="26" name="Content Placeholder 25">
            <a:extLst>
              <a:ext uri="{FF2B5EF4-FFF2-40B4-BE49-F238E27FC236}">
                <a16:creationId xmlns:a16="http://schemas.microsoft.com/office/drawing/2014/main" id="{6B9CFAC4-B6F8-4847-ADB6-242C067F945E}"/>
              </a:ext>
            </a:extLst>
          </p:cNvPr>
          <p:cNvSpPr>
            <a:spLocks noGrp="1"/>
          </p:cNvSpPr>
          <p:nvPr>
            <p:ph sz="quarter" idx="21"/>
          </p:nvPr>
        </p:nvSpPr>
        <p:spPr>
          <a:xfrm>
            <a:off x="2728913" y="4736211"/>
            <a:ext cx="3565525" cy="546753"/>
          </a:xfrm>
        </p:spPr>
        <p:txBody>
          <a:bodyPr/>
          <a:lstStyle/>
          <a:p>
            <a:pPr lvl="0"/>
            <a:r>
              <a:rPr lang="en-US" dirty="0"/>
              <a:t>Click to edit Master text</a:t>
            </a:r>
          </a:p>
        </p:txBody>
      </p:sp>
      <p:sp>
        <p:nvSpPr>
          <p:cNvPr id="5" name="Content Placeholder 4">
            <a:extLst>
              <a:ext uri="{FF2B5EF4-FFF2-40B4-BE49-F238E27FC236}">
                <a16:creationId xmlns:a16="http://schemas.microsoft.com/office/drawing/2014/main" id="{244B551B-7E7D-482F-B859-80892DAB47CC}"/>
              </a:ext>
            </a:extLst>
          </p:cNvPr>
          <p:cNvSpPr>
            <a:spLocks noGrp="1"/>
          </p:cNvSpPr>
          <p:nvPr>
            <p:ph sz="quarter" idx="22"/>
          </p:nvPr>
        </p:nvSpPr>
        <p:spPr>
          <a:xfrm>
            <a:off x="2109788" y="5880295"/>
            <a:ext cx="2940514" cy="546558"/>
          </a:xfrm>
        </p:spPr>
        <p:txBody>
          <a:bodyPr/>
          <a:lstStyle/>
          <a:p>
            <a:pPr lvl="0"/>
            <a:r>
              <a:rPr lang="en-US" dirty="0"/>
              <a:t>Click to edit Master</a:t>
            </a:r>
          </a:p>
        </p:txBody>
      </p:sp>
    </p:spTree>
    <p:extLst>
      <p:ext uri="{BB962C8B-B14F-4D97-AF65-F5344CB8AC3E}">
        <p14:creationId xmlns:p14="http://schemas.microsoft.com/office/powerpoint/2010/main" val="1471629117"/>
      </p:ext>
    </p:extLst>
  </p:cSld>
  <p:clrMapOvr>
    <a:masterClrMapping/>
  </p:clrMapOvr>
  <p:transition>
    <p:fade/>
  </p:transition>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strike="noStrike">
                <a:solidFill>
                  <a:srgbClr val="000000"/>
                </a:solidFill>
              </a:defRPr>
            </a:lvl1pPr>
          </a:lstStyle>
          <a:p>
            <a:r>
              <a:rPr lang="en-US" dirty="0"/>
              <a:t>Title</a:t>
            </a:r>
          </a:p>
        </p:txBody>
      </p:sp>
      <p:sp>
        <p:nvSpPr>
          <p:cNvPr id="4" name="Content Placeholder 3">
            <a:extLst>
              <a:ext uri="{FF2B5EF4-FFF2-40B4-BE49-F238E27FC236}">
                <a16:creationId xmlns:a16="http://schemas.microsoft.com/office/drawing/2014/main" id="{3410C8DF-39E8-4D1A-9023-6FE503871AF5}"/>
              </a:ext>
            </a:extLst>
          </p:cNvPr>
          <p:cNvSpPr>
            <a:spLocks noGrp="1"/>
          </p:cNvSpPr>
          <p:nvPr>
            <p:ph sz="quarter" idx="10"/>
          </p:nvPr>
        </p:nvSpPr>
        <p:spPr>
          <a:xfrm>
            <a:off x="6373813" y="2116138"/>
            <a:ext cx="1282700" cy="546753"/>
          </a:xfrm>
        </p:spPr>
        <p:txBody>
          <a:bodyPr/>
          <a:lstStyle/>
          <a:p>
            <a:pPr lvl="0"/>
            <a:r>
              <a:rPr lang="en-US" dirty="0"/>
              <a:t>Click to</a:t>
            </a:r>
          </a:p>
        </p:txBody>
      </p:sp>
      <p:sp>
        <p:nvSpPr>
          <p:cNvPr id="6" name="Content Placeholder 5">
            <a:extLst>
              <a:ext uri="{FF2B5EF4-FFF2-40B4-BE49-F238E27FC236}">
                <a16:creationId xmlns:a16="http://schemas.microsoft.com/office/drawing/2014/main" id="{625A5716-E820-4783-B5BB-7AB4B8E5B828}"/>
              </a:ext>
            </a:extLst>
          </p:cNvPr>
          <p:cNvSpPr>
            <a:spLocks noGrp="1"/>
          </p:cNvSpPr>
          <p:nvPr>
            <p:ph sz="quarter" idx="11"/>
          </p:nvPr>
        </p:nvSpPr>
        <p:spPr>
          <a:xfrm>
            <a:off x="8598090" y="2116138"/>
            <a:ext cx="1692085" cy="599766"/>
          </a:xfrm>
        </p:spPr>
        <p:txBody>
          <a:bodyPr/>
          <a:lstStyle/>
          <a:p>
            <a:pPr lvl="0"/>
            <a:r>
              <a:rPr lang="en-US" dirty="0"/>
              <a:t>Click to</a:t>
            </a:r>
          </a:p>
        </p:txBody>
      </p:sp>
      <p:sp>
        <p:nvSpPr>
          <p:cNvPr id="8" name="Content Placeholder 7">
            <a:extLst>
              <a:ext uri="{FF2B5EF4-FFF2-40B4-BE49-F238E27FC236}">
                <a16:creationId xmlns:a16="http://schemas.microsoft.com/office/drawing/2014/main" id="{631AB5F6-D4DA-46FC-89CC-8BB498FFE941}"/>
              </a:ext>
            </a:extLst>
          </p:cNvPr>
          <p:cNvSpPr>
            <a:spLocks noGrp="1"/>
          </p:cNvSpPr>
          <p:nvPr>
            <p:ph sz="quarter" idx="12"/>
          </p:nvPr>
        </p:nvSpPr>
        <p:spPr>
          <a:xfrm>
            <a:off x="455613" y="4013200"/>
            <a:ext cx="3938587" cy="546753"/>
          </a:xfrm>
        </p:spPr>
        <p:txBody>
          <a:bodyPr/>
          <a:lstStyle/>
          <a:p>
            <a:pPr lvl="0"/>
            <a:r>
              <a:rPr lang="en-US" dirty="0"/>
              <a:t>Click to edit Master text</a:t>
            </a:r>
          </a:p>
        </p:txBody>
      </p:sp>
      <p:sp>
        <p:nvSpPr>
          <p:cNvPr id="10" name="Content Placeholder 9">
            <a:extLst>
              <a:ext uri="{FF2B5EF4-FFF2-40B4-BE49-F238E27FC236}">
                <a16:creationId xmlns:a16="http://schemas.microsoft.com/office/drawing/2014/main" id="{18F0A01F-1E43-4C7B-AC3C-2F1CADBE8466}"/>
              </a:ext>
            </a:extLst>
          </p:cNvPr>
          <p:cNvSpPr>
            <a:spLocks noGrp="1"/>
          </p:cNvSpPr>
          <p:nvPr>
            <p:ph sz="quarter" idx="13"/>
          </p:nvPr>
        </p:nvSpPr>
        <p:spPr>
          <a:xfrm>
            <a:off x="455613" y="4803775"/>
            <a:ext cx="3692525" cy="547688"/>
          </a:xfrm>
        </p:spPr>
        <p:txBody>
          <a:bodyPr/>
          <a:lstStyle/>
          <a:p>
            <a:pPr lvl="0"/>
            <a:r>
              <a:rPr lang="en-US" dirty="0"/>
              <a:t>Click to edit Master text</a:t>
            </a:r>
          </a:p>
        </p:txBody>
      </p:sp>
      <p:sp>
        <p:nvSpPr>
          <p:cNvPr id="12" name="Content Placeholder 11">
            <a:extLst>
              <a:ext uri="{FF2B5EF4-FFF2-40B4-BE49-F238E27FC236}">
                <a16:creationId xmlns:a16="http://schemas.microsoft.com/office/drawing/2014/main" id="{DB17935D-D65A-4E3C-B808-D7F51BDFFF15}"/>
              </a:ext>
            </a:extLst>
          </p:cNvPr>
          <p:cNvSpPr>
            <a:spLocks noGrp="1"/>
          </p:cNvSpPr>
          <p:nvPr>
            <p:ph sz="quarter" idx="14"/>
          </p:nvPr>
        </p:nvSpPr>
        <p:spPr>
          <a:xfrm>
            <a:off x="455613" y="5608638"/>
            <a:ext cx="4062412" cy="547687"/>
          </a:xfrm>
        </p:spPr>
        <p:txBody>
          <a:bodyPr/>
          <a:lstStyle/>
          <a:p>
            <a:pPr lvl="0"/>
            <a:r>
              <a:rPr lang="en-US" dirty="0"/>
              <a:t>Click to edit Master text styles</a:t>
            </a:r>
          </a:p>
        </p:txBody>
      </p:sp>
      <p:sp>
        <p:nvSpPr>
          <p:cNvPr id="5" name="Content Placeholder 4">
            <a:extLst>
              <a:ext uri="{FF2B5EF4-FFF2-40B4-BE49-F238E27FC236}">
                <a16:creationId xmlns:a16="http://schemas.microsoft.com/office/drawing/2014/main" id="{E77838FB-E2D2-46F0-AC93-8EBFE001CD04}"/>
              </a:ext>
            </a:extLst>
          </p:cNvPr>
          <p:cNvSpPr>
            <a:spLocks noGrp="1"/>
          </p:cNvSpPr>
          <p:nvPr>
            <p:ph sz="quarter" idx="15"/>
          </p:nvPr>
        </p:nvSpPr>
        <p:spPr>
          <a:xfrm>
            <a:off x="3468688" y="2716213"/>
            <a:ext cx="3149600" cy="1666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D89BEBF5-3DD6-4BCB-A39D-3E0CDFDE5C0C}"/>
              </a:ext>
            </a:extLst>
          </p:cNvPr>
          <p:cNvSpPr>
            <a:spLocks noGrp="1"/>
          </p:cNvSpPr>
          <p:nvPr>
            <p:ph sz="quarter" idx="16"/>
          </p:nvPr>
        </p:nvSpPr>
        <p:spPr>
          <a:xfrm>
            <a:off x="4926013" y="1076325"/>
            <a:ext cx="2316162" cy="863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58106214"/>
      </p:ext>
    </p:extLst>
  </p:cSld>
  <p:clrMapOvr>
    <a:masterClrMapping/>
  </p:clrMapOvr>
  <p:transition>
    <p:fade/>
  </p:transition>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rgbClr val="000000"/>
                </a:solidFill>
              </a:defRPr>
            </a:lvl1pPr>
          </a:lstStyle>
          <a:p>
            <a:pPr marL="0" lvl="0">
              <a:lnSpc>
                <a:spcPts val="5490"/>
              </a:lnSpc>
            </a:pPr>
            <a:r>
              <a:rPr lang="en-US" dirty="0"/>
              <a:t>Section title</a:t>
            </a:r>
          </a:p>
        </p:txBody>
      </p:sp>
    </p:spTree>
    <p:extLst>
      <p:ext uri="{BB962C8B-B14F-4D97-AF65-F5344CB8AC3E}">
        <p14:creationId xmlns:p14="http://schemas.microsoft.com/office/powerpoint/2010/main" val="4143230462"/>
      </p:ext>
    </p:extLst>
  </p:cSld>
  <p:clrMapOvr>
    <a:masterClrMapping/>
  </p:clrMapOvr>
  <p:transition>
    <p:fade/>
  </p:transition>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rgbClr val="FFFFFF"/>
                </a:solidFill>
              </a:defRPr>
            </a:lvl1pPr>
          </a:lstStyle>
          <a:p>
            <a:pPr marL="0" lvl="0">
              <a:lnSpc>
                <a:spcPts val="5490"/>
              </a:lnSpc>
            </a:pPr>
            <a:r>
              <a:rPr lang="en-US" dirty="0"/>
              <a:t>Section title</a:t>
            </a:r>
          </a:p>
        </p:txBody>
      </p:sp>
    </p:spTree>
    <p:extLst>
      <p:ext uri="{BB962C8B-B14F-4D97-AF65-F5344CB8AC3E}">
        <p14:creationId xmlns:p14="http://schemas.microsoft.com/office/powerpoint/2010/main" val="28236745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Blank layout">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42841479"/>
      </p:ext>
    </p:extLst>
  </p:cSld>
  <p:clrMapOvr>
    <a:masterClrMapping/>
  </p:clrMapOvr>
  <p:transition>
    <p:fade/>
  </p:transition>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1_Blank layou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90AD9-5AA3-483C-82C8-41D730D50859}"/>
              </a:ext>
            </a:extLst>
          </p:cNvPr>
          <p:cNvSpPr>
            <a:spLocks noGrp="1"/>
          </p:cNvSpPr>
          <p:nvPr>
            <p:ph type="title"/>
          </p:nvPr>
        </p:nvSpPr>
        <p:spPr/>
        <p:txBody>
          <a:bodyPr/>
          <a:lstStyle/>
          <a:p>
            <a:r>
              <a:rPr lang="en-US"/>
              <a:t>Click to edit Master title style</a:t>
            </a:r>
          </a:p>
        </p:txBody>
      </p:sp>
      <p:sp>
        <p:nvSpPr>
          <p:cNvPr id="3" name="Rectangle 2">
            <a:extLst>
              <a:ext uri="{FF2B5EF4-FFF2-40B4-BE49-F238E27FC236}">
                <a16:creationId xmlns:a16="http://schemas.microsoft.com/office/drawing/2014/main" id="{5B687496-9C41-4AC2-ACD9-6C216163CC9B}"/>
              </a:ext>
            </a:extLst>
          </p:cNvPr>
          <p:cNvSpPr/>
          <p:nvPr userDrawn="1"/>
        </p:nvSpPr>
        <p:spPr bwMode="auto">
          <a:xfrm>
            <a:off x="6111901" y="0"/>
            <a:ext cx="6080099"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solidFill>
                <a:srgbClr val="000000"/>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145446880"/>
      </p:ext>
    </p:extLst>
  </p:cSld>
  <p:clrMapOvr>
    <a:masterClrMapping/>
  </p:clrMapOvr>
  <p:transition>
    <p:fade/>
  </p:transition>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229841" y="0"/>
            <a:ext cx="5973790" cy="6858000"/>
          </a:xfrm>
          <a:prstGeom prst="rect">
            <a:avLst/>
          </a:prstGeom>
        </p:spPr>
      </p:pic>
      <p:sp>
        <p:nvSpPr>
          <p:cNvPr id="2" name="Title 1"/>
          <p:cNvSpPr>
            <a:spLocks noGrp="1"/>
          </p:cNvSpPr>
          <p:nvPr>
            <p:ph type="title" hasCustomPrompt="1"/>
          </p:nvPr>
        </p:nvSpPr>
        <p:spPr>
          <a:xfrm>
            <a:off x="455995" y="620428"/>
            <a:ext cx="5541959" cy="403137"/>
          </a:xfrm>
          <a:prstGeom prst="rect">
            <a:avLst/>
          </a:prstGeom>
        </p:spPr>
        <p:txBody>
          <a:bodyPr wrap="square" lIns="0" tIns="0" rIns="0" bIns="0">
            <a:spAutoFit/>
          </a:bodyPr>
          <a:lstStyle>
            <a:lvl1pPr>
              <a:lnSpc>
                <a:spcPts val="3137"/>
              </a:lnSpc>
              <a:defRPr sz="2745" baseline="0">
                <a:solidFill>
                  <a:srgbClr val="000000"/>
                </a:solidFill>
              </a:defRPr>
            </a:lvl1pPr>
          </a:lstStyle>
          <a:p>
            <a:r>
              <a:rPr lang="en-US" dirty="0"/>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2"/>
            <a:ext cx="4822952" cy="49513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a:p>
            <a:pPr lvl="1"/>
            <a:endParaRPr lang="en-US" dirty="0"/>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7"/>
            <a:ext cx="4822951" cy="287771"/>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dirty="0"/>
              <a:t>Subhead Segoe UI Regular 20/24.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2" y="3121485"/>
            <a:ext cx="5973053" cy="543185"/>
          </a:xfrm>
          <a:prstGeom prst="rect">
            <a:avLst/>
          </a:prstGeom>
        </p:spPr>
        <p:txBody>
          <a:bodyPr/>
          <a:lstStyle>
            <a:lvl1pPr algn="ctr">
              <a:defRPr>
                <a:solidFill>
                  <a:schemeClr val="bg1"/>
                </a:solidFill>
              </a:defRPr>
            </a:lvl1pPr>
          </a:lstStyle>
          <a:p>
            <a:r>
              <a:rPr lang="en-US" dirty="0"/>
              <a:t>Drop photo here</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55995" y="2576675"/>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17" name="Text Placeholder 4">
            <a:extLst>
              <a:ext uri="{FF2B5EF4-FFF2-40B4-BE49-F238E27FC236}">
                <a16:creationId xmlns:a16="http://schemas.microsoft.com/office/drawing/2014/main" id="{0D336736-F7E2-BA48-AD3E-B0037BAC6816}"/>
              </a:ext>
            </a:extLst>
          </p:cNvPr>
          <p:cNvSpPr>
            <a:spLocks noGrp="1"/>
          </p:cNvSpPr>
          <p:nvPr>
            <p:ph type="body" sz="quarter" idx="43" hasCustomPrompt="1"/>
          </p:nvPr>
        </p:nvSpPr>
        <p:spPr>
          <a:xfrm>
            <a:off x="455993" y="3428999"/>
            <a:ext cx="4822952" cy="49513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a:p>
            <a:pPr lvl="1"/>
            <a:endParaRPr lang="en-US" dirty="0"/>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55994" y="3639464"/>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1484981993"/>
      </p:ext>
    </p:extLst>
  </p:cSld>
  <p:clrMapOvr>
    <a:masterClrMapping/>
  </p:clrMapOvr>
  <p:transition>
    <p:fade/>
  </p:transition>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Photo layout 2</a:t>
            </a:r>
          </a:p>
        </p:txBody>
      </p:sp>
      <p:sp>
        <p:nvSpPr>
          <p:cNvPr id="5" name="Text Placeholder 4"/>
          <p:cNvSpPr>
            <a:spLocks noGrp="1"/>
          </p:cNvSpPr>
          <p:nvPr>
            <p:ph type="body" sz="quarter" idx="11" hasCustomPrompt="1"/>
          </p:nvPr>
        </p:nvSpPr>
        <p:spPr>
          <a:xfrm>
            <a:off x="455995"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p:txBody>
      </p:sp>
      <p:sp>
        <p:nvSpPr>
          <p:cNvPr id="9" name="Text Placeholder 4"/>
          <p:cNvSpPr>
            <a:spLocks noGrp="1"/>
          </p:cNvSpPr>
          <p:nvPr>
            <p:ph type="body" sz="quarter" idx="12" hasCustomPrompt="1"/>
          </p:nvPr>
        </p:nvSpPr>
        <p:spPr>
          <a:xfrm>
            <a:off x="4300039"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p:txBody>
      </p:sp>
      <p:sp>
        <p:nvSpPr>
          <p:cNvPr id="10" name="Text Placeholder 4"/>
          <p:cNvSpPr>
            <a:spLocks noGrp="1"/>
          </p:cNvSpPr>
          <p:nvPr>
            <p:ph type="body" sz="quarter" idx="13" hasCustomPrompt="1"/>
          </p:nvPr>
        </p:nvSpPr>
        <p:spPr>
          <a:xfrm>
            <a:off x="8144083"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p:txBody>
      </p:sp>
      <p:pic>
        <p:nvPicPr>
          <p:cNvPr id="15" name="Picture 14"/>
          <p:cNvPicPr>
            <a:picLocks noChangeAspect="1"/>
          </p:cNvPicPr>
          <p:nvPr userDrawn="1"/>
        </p:nvPicPr>
        <p:blipFill rotWithShape="1">
          <a:blip r:embed="rId2" cstate="screen">
            <a:extLst>
              <a:ext uri="{28A0092B-C50C-407E-A947-70E740481C1C}">
                <a14:useLocalDpi xmlns:a14="http://schemas.microsoft.com/office/drawing/2010/main"/>
              </a:ext>
            </a:extLst>
          </a:blip>
          <a:srcRect r="-1"/>
          <a:stretch/>
        </p:blipFill>
        <p:spPr>
          <a:xfrm>
            <a:off x="8150360" y="2152783"/>
            <a:ext cx="3623053" cy="2589915"/>
          </a:xfrm>
          <a:prstGeom prst="rect">
            <a:avLst/>
          </a:prstGeom>
        </p:spPr>
      </p:pic>
      <p:pic>
        <p:nvPicPr>
          <p:cNvPr id="16" name="Picture 15"/>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25647" y="2152783"/>
            <a:ext cx="3648727" cy="2589915"/>
          </a:xfrm>
          <a:prstGeom prst="rect">
            <a:avLst/>
          </a:prstGeom>
        </p:spPr>
      </p:pic>
      <p:pic>
        <p:nvPicPr>
          <p:cNvPr id="17" name="Picture 16"/>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4295368" y="2152781"/>
            <a:ext cx="3623052" cy="2589916"/>
          </a:xfrm>
          <a:prstGeom prst="rect">
            <a:avLst/>
          </a:prstGeom>
        </p:spPr>
      </p:pic>
      <p:sp>
        <p:nvSpPr>
          <p:cNvPr id="4" name="Picture Placeholder 3">
            <a:extLst>
              <a:ext uri="{FF2B5EF4-FFF2-40B4-BE49-F238E27FC236}">
                <a16:creationId xmlns:a16="http://schemas.microsoft.com/office/drawing/2014/main" id="{2717A0C5-B07A-A34B-9DBC-AEA2B456E25A}"/>
              </a:ext>
            </a:extLst>
          </p:cNvPr>
          <p:cNvSpPr>
            <a:spLocks noGrp="1"/>
          </p:cNvSpPr>
          <p:nvPr>
            <p:ph type="pic" sz="quarter" idx="14" hasCustomPrompt="1"/>
          </p:nvPr>
        </p:nvSpPr>
        <p:spPr>
          <a:xfrm>
            <a:off x="426424" y="3193694"/>
            <a:ext cx="3647951" cy="543185"/>
          </a:xfrm>
          <a:prstGeom prst="rect">
            <a:avLst/>
          </a:prstGeom>
        </p:spPr>
        <p:txBody>
          <a:bodyPr/>
          <a:lstStyle>
            <a:lvl1pPr algn="ctr">
              <a:defRPr>
                <a:solidFill>
                  <a:schemeClr val="bg1"/>
                </a:solidFill>
              </a:defRPr>
            </a:lvl1pPr>
          </a:lstStyle>
          <a:p>
            <a:r>
              <a:rPr lang="en-US" dirty="0"/>
              <a:t>Drop photo here</a:t>
            </a:r>
          </a:p>
        </p:txBody>
      </p:sp>
      <p:sp>
        <p:nvSpPr>
          <p:cNvPr id="7" name="Picture Placeholder 6">
            <a:extLst>
              <a:ext uri="{FF2B5EF4-FFF2-40B4-BE49-F238E27FC236}">
                <a16:creationId xmlns:a16="http://schemas.microsoft.com/office/drawing/2014/main" id="{F5287B92-3963-B94C-821F-3908B3544A42}"/>
              </a:ext>
            </a:extLst>
          </p:cNvPr>
          <p:cNvSpPr>
            <a:spLocks noGrp="1"/>
          </p:cNvSpPr>
          <p:nvPr>
            <p:ph type="pic" sz="quarter" idx="15" hasCustomPrompt="1"/>
          </p:nvPr>
        </p:nvSpPr>
        <p:spPr>
          <a:xfrm>
            <a:off x="4300039" y="3186832"/>
            <a:ext cx="3618381" cy="543185"/>
          </a:xfrm>
          <a:prstGeom prst="rect">
            <a:avLst/>
          </a:prstGeom>
        </p:spPr>
        <p:txBody>
          <a:bodyPr/>
          <a:lstStyle>
            <a:lvl1pPr algn="ctr">
              <a:defRPr>
                <a:solidFill>
                  <a:schemeClr val="bg1"/>
                </a:solidFill>
              </a:defRPr>
            </a:lvl1pPr>
          </a:lstStyle>
          <a:p>
            <a:r>
              <a:rPr lang="en-US" dirty="0"/>
              <a:t>Drop photo here</a:t>
            </a:r>
          </a:p>
        </p:txBody>
      </p:sp>
      <p:sp>
        <p:nvSpPr>
          <p:cNvPr id="11" name="Picture Placeholder 10">
            <a:extLst>
              <a:ext uri="{FF2B5EF4-FFF2-40B4-BE49-F238E27FC236}">
                <a16:creationId xmlns:a16="http://schemas.microsoft.com/office/drawing/2014/main" id="{1DC31788-B7D8-9D46-BE0A-6B7EED7110B6}"/>
              </a:ext>
            </a:extLst>
          </p:cNvPr>
          <p:cNvSpPr>
            <a:spLocks noGrp="1"/>
          </p:cNvSpPr>
          <p:nvPr>
            <p:ph type="pic" sz="quarter" idx="16" hasCustomPrompt="1"/>
          </p:nvPr>
        </p:nvSpPr>
        <p:spPr>
          <a:xfrm>
            <a:off x="8150308" y="3186832"/>
            <a:ext cx="3612156" cy="543185"/>
          </a:xfrm>
          <a:prstGeom prst="rect">
            <a:avLst/>
          </a:prstGeom>
        </p:spPr>
        <p:txBody>
          <a:bodyPr/>
          <a:lstStyle>
            <a:lvl1pPr algn="ctr">
              <a:defRPr>
                <a:solidFill>
                  <a:schemeClr val="bg1"/>
                </a:solidFill>
              </a:defRPr>
            </a:lvl1pPr>
          </a:lstStyle>
          <a:p>
            <a:r>
              <a:rPr lang="en-US" dirty="0"/>
              <a:t>Drop photo here</a:t>
            </a:r>
          </a:p>
        </p:txBody>
      </p:sp>
      <p:sp>
        <p:nvSpPr>
          <p:cNvPr id="22" name="Text Placeholder 4">
            <a:extLst>
              <a:ext uri="{FF2B5EF4-FFF2-40B4-BE49-F238E27FC236}">
                <a16:creationId xmlns:a16="http://schemas.microsoft.com/office/drawing/2014/main" id="{B97163EF-E7E8-4446-98C1-DF17E29E7379}"/>
              </a:ext>
            </a:extLst>
          </p:cNvPr>
          <p:cNvSpPr>
            <a:spLocks noGrp="1"/>
          </p:cNvSpPr>
          <p:nvPr>
            <p:ph type="body" sz="quarter" idx="42" hasCustomPrompt="1"/>
          </p:nvPr>
        </p:nvSpPr>
        <p:spPr>
          <a:xfrm>
            <a:off x="454169"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p>
        </p:txBody>
      </p:sp>
      <p:sp>
        <p:nvSpPr>
          <p:cNvPr id="23" name="Text Placeholder 4">
            <a:extLst>
              <a:ext uri="{FF2B5EF4-FFF2-40B4-BE49-F238E27FC236}">
                <a16:creationId xmlns:a16="http://schemas.microsoft.com/office/drawing/2014/main" id="{8E57B78A-F25C-4D46-917C-E53FD3A557E0}"/>
              </a:ext>
            </a:extLst>
          </p:cNvPr>
          <p:cNvSpPr>
            <a:spLocks noGrp="1"/>
          </p:cNvSpPr>
          <p:nvPr>
            <p:ph type="body" sz="quarter" idx="43" hasCustomPrompt="1"/>
          </p:nvPr>
        </p:nvSpPr>
        <p:spPr>
          <a:xfrm>
            <a:off x="4302175" y="5158174"/>
            <a:ext cx="3616245"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p>
        </p:txBody>
      </p:sp>
      <p:sp>
        <p:nvSpPr>
          <p:cNvPr id="24" name="Text Placeholder 4">
            <a:extLst>
              <a:ext uri="{FF2B5EF4-FFF2-40B4-BE49-F238E27FC236}">
                <a16:creationId xmlns:a16="http://schemas.microsoft.com/office/drawing/2014/main" id="{A1AA5291-B66D-8249-B809-BA15DD1EEA3E}"/>
              </a:ext>
            </a:extLst>
          </p:cNvPr>
          <p:cNvSpPr>
            <a:spLocks noGrp="1"/>
          </p:cNvSpPr>
          <p:nvPr>
            <p:ph type="body" sz="quarter" idx="44" hasCustomPrompt="1"/>
          </p:nvPr>
        </p:nvSpPr>
        <p:spPr>
          <a:xfrm>
            <a:off x="8150308"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p>
        </p:txBody>
      </p:sp>
    </p:spTree>
    <p:extLst>
      <p:ext uri="{BB962C8B-B14F-4D97-AF65-F5344CB8AC3E}">
        <p14:creationId xmlns:p14="http://schemas.microsoft.com/office/powerpoint/2010/main" val="2107292111"/>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38504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Header Line 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tx1"/>
                </a:soli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id="{6161C8D7-A314-D146-8B0F-88DAD8C243A2}"/>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33180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55995" y="1922802"/>
            <a:ext cx="4758211" cy="603538"/>
          </a:xfrm>
          <a:prstGeom prst="rect">
            <a:avLst/>
          </a:prstGeom>
        </p:spPr>
        <p:txBody>
          <a:bodyPr wrap="square" lIns="0" tIns="0" rIns="0" bIns="0">
            <a:spAutoFit/>
          </a:bodyPr>
          <a:lstStyle>
            <a:lvl1pPr marL="0" indent="0">
              <a:lnSpc>
                <a:spcPts val="2353"/>
              </a:lnSpc>
              <a:buNone/>
              <a:defRPr sz="1961" b="0" i="0">
                <a:solidFill>
                  <a:srgbClr val="000000"/>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dirty="0"/>
              <a:t>Large subhead Segoe UI Regular 20/24. Em volor resequaectur.</a:t>
            </a:r>
            <a:endParaRPr lang="en-US" dirty="0"/>
          </a:p>
        </p:txBody>
      </p:sp>
      <p:sp>
        <p:nvSpPr>
          <p:cNvPr id="5" name="Text Placeholder 4"/>
          <p:cNvSpPr>
            <a:spLocks noGrp="1"/>
          </p:cNvSpPr>
          <p:nvPr>
            <p:ph type="body" sz="quarter" idx="11" hasCustomPrompt="1"/>
          </p:nvPr>
        </p:nvSpPr>
        <p:spPr>
          <a:xfrm>
            <a:off x="455995" y="2707597"/>
            <a:ext cx="4758210" cy="2521331"/>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239966"/>
            <a:ext cx="5834041" cy="908839"/>
          </a:xfrm>
          <a:prstGeom prst="rect">
            <a:avLst/>
          </a:prstGeom>
        </p:spPr>
        <p:txBody>
          <a:bodyPr anchor="ctr" anchorCtr="0"/>
          <a:lstStyle>
            <a:lvl1pPr algn="ctr">
              <a:defRPr>
                <a:solidFill>
                  <a:srgbClr val="000000"/>
                </a:solidFill>
              </a:defRPr>
            </a:lvl1pPr>
          </a:lstStyle>
          <a:p>
            <a:r>
              <a:rPr lang="en-US" dirty="0"/>
              <a:t>Drag picture to placeholder or click icon to add</a:t>
            </a:r>
          </a:p>
        </p:txBody>
      </p:sp>
    </p:spTree>
    <p:extLst>
      <p:ext uri="{BB962C8B-B14F-4D97-AF65-F5344CB8AC3E}">
        <p14:creationId xmlns:p14="http://schemas.microsoft.com/office/powerpoint/2010/main" val="1386571626"/>
      </p:ext>
    </p:extLst>
  </p:cSld>
  <p:clrMapOvr>
    <a:masterClrMapping/>
  </p:clrMapOvr>
  <p:transition>
    <p:fade/>
  </p:transition>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239966"/>
            <a:ext cx="5834041" cy="908839"/>
          </a:xfrm>
          <a:prstGeom prst="rect">
            <a:avLst/>
          </a:prstGeom>
        </p:spPr>
        <p:txBody>
          <a:bodyPr anchor="ctr" anchorCtr="0"/>
          <a:lstStyle>
            <a:lvl1pPr algn="ctr">
              <a:defRPr>
                <a:solidFill>
                  <a:srgbClr val="000000"/>
                </a:solidFill>
              </a:defRPr>
            </a:lvl1pPr>
          </a:lstStyle>
          <a:p>
            <a:r>
              <a:rPr lang="en-US" dirty="0"/>
              <a:t>Drag picture to placeholder or click icon to add</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endParaRPr lang="en-US" dirty="0"/>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endParaRPr lang="en-US" dirty="0"/>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Device layout 2: two columns</a:t>
            </a:r>
          </a:p>
        </p:txBody>
      </p:sp>
      <p:sp>
        <p:nvSpPr>
          <p:cNvPr id="18" name="Text Placeholder 4">
            <a:extLst>
              <a:ext uri="{FF2B5EF4-FFF2-40B4-BE49-F238E27FC236}">
                <a16:creationId xmlns:a16="http://schemas.microsoft.com/office/drawing/2014/main" id="{02963930-27DC-A146-BED0-307A0CE5F43A}"/>
              </a:ext>
            </a:extLst>
          </p:cNvPr>
          <p:cNvSpPr>
            <a:spLocks noGrp="1"/>
          </p:cNvSpPr>
          <p:nvPr>
            <p:ph type="body" sz="quarter" idx="42" hasCustomPrompt="1"/>
          </p:nvPr>
        </p:nvSpPr>
        <p:spPr>
          <a:xfrm>
            <a:off x="454170" y="2452758"/>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19" name="Text Placeholder 4">
            <a:extLst>
              <a:ext uri="{FF2B5EF4-FFF2-40B4-BE49-F238E27FC236}">
                <a16:creationId xmlns:a16="http://schemas.microsoft.com/office/drawing/2014/main" id="{8EE99189-A4FF-8C44-809C-285F33AF913B}"/>
              </a:ext>
            </a:extLst>
          </p:cNvPr>
          <p:cNvSpPr>
            <a:spLocks noGrp="1"/>
          </p:cNvSpPr>
          <p:nvPr>
            <p:ph type="body" sz="quarter" idx="43" hasCustomPrompt="1"/>
          </p:nvPr>
        </p:nvSpPr>
        <p:spPr>
          <a:xfrm>
            <a:off x="2385530" y="2452758"/>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3586098864"/>
      </p:ext>
    </p:extLst>
  </p:cSld>
  <p:clrMapOvr>
    <a:masterClrMapping/>
  </p:clrMapOvr>
  <p:transition>
    <p:fade/>
  </p:transition>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90037"/>
            <a:ext cx="7678751" cy="543185"/>
          </a:xfrm>
          <a:prstGeom prst="rect">
            <a:avLst/>
          </a:prstGeom>
        </p:spPr>
        <p:txBody>
          <a:bodyPr anchor="ctr" anchorCtr="0"/>
          <a:lstStyle>
            <a:lvl1pPr algn="ctr">
              <a:defRPr>
                <a:solidFill>
                  <a:srgbClr val="000000"/>
                </a:solidFill>
              </a:defRPr>
            </a:lvl1pPr>
          </a:lstStyle>
          <a:p>
            <a:r>
              <a:rPr lang="en-US" dirty="0"/>
              <a:t>Drag picture to placeholder or click icon to add</a:t>
            </a:r>
          </a:p>
        </p:txBody>
      </p:sp>
    </p:spTree>
    <p:extLst>
      <p:ext uri="{BB962C8B-B14F-4D97-AF65-F5344CB8AC3E}">
        <p14:creationId xmlns:p14="http://schemas.microsoft.com/office/powerpoint/2010/main" val="3998910812"/>
      </p:ext>
    </p:extLst>
  </p:cSld>
  <p:clrMapOvr>
    <a:masterClrMapping/>
  </p:clrMapOvr>
  <p:transition>
    <p:fade/>
  </p:transition>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a:prstGeom prst="rect">
            <a:avLst/>
          </a:prstGeom>
        </p:spPr>
        <p:txBody>
          <a:bodyPr anchor="ctr">
            <a:noAutofit/>
          </a:bodyPr>
          <a:lstStyle>
            <a:lvl1pPr marL="0" indent="0" algn="ctr">
              <a:buNone/>
              <a:defRPr sz="2353">
                <a:solidFill>
                  <a:srgbClr val="000000"/>
                </a:solidFill>
              </a:defRPr>
            </a:lvl1pPr>
          </a:lstStyle>
          <a:p>
            <a:r>
              <a:rPr lang="en-US" dirty="0"/>
              <a:t>Click icon to add chart</a:t>
            </a:r>
          </a:p>
        </p:txBody>
      </p:sp>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Chart examples</a:t>
            </a:r>
          </a:p>
        </p:txBody>
      </p:sp>
      <p:sp>
        <p:nvSpPr>
          <p:cNvPr id="9" name="Text Placeholder 4"/>
          <p:cNvSpPr>
            <a:spLocks noGrp="1"/>
          </p:cNvSpPr>
          <p:nvPr>
            <p:ph type="body" sz="quarter" idx="12" hasCustomPrompt="1"/>
          </p:nvPr>
        </p:nvSpPr>
        <p:spPr>
          <a:xfrm>
            <a:off x="455992" y="5857162"/>
            <a:ext cx="3618381" cy="301770"/>
          </a:xfrm>
          <a:prstGeom prst="rect">
            <a:avLst/>
          </a:prstGeom>
        </p:spPr>
        <p:txBody>
          <a:bodyPr lIns="0" tIns="0" rIns="0" bIns="0"/>
          <a:lstStyle>
            <a:lvl1pPr marL="0" indent="0">
              <a:lnSpc>
                <a:spcPts val="1176"/>
              </a:lnSpc>
              <a:spcBef>
                <a:spcPts val="882"/>
              </a:spcBef>
              <a:buFont typeface="Arial" panose="020B0604020202020204" pitchFamily="34" charset="0"/>
              <a:buNone/>
              <a:defRPr sz="98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7" name="Text Placeholder 4"/>
          <p:cNvSpPr>
            <a:spLocks noGrp="1"/>
          </p:cNvSpPr>
          <p:nvPr>
            <p:ph type="body" sz="quarter" idx="18" hasCustomPrompt="1"/>
          </p:nvPr>
        </p:nvSpPr>
        <p:spPr>
          <a:xfrm>
            <a:off x="4303152" y="5857162"/>
            <a:ext cx="3607487" cy="301770"/>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6"/>
              </a:lnSpc>
              <a:spcBef>
                <a:spcPts val="882"/>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03152" y="1950780"/>
            <a:ext cx="3607487" cy="3534843"/>
          </a:xfrm>
          <a:prstGeom prst="rect">
            <a:avLst/>
          </a:prstGeom>
        </p:spPr>
        <p:txBody>
          <a:bodyPr anchor="ctr">
            <a:noAutofit/>
          </a:bodyPr>
          <a:lstStyle>
            <a:lvl1pPr marL="0" indent="0" algn="ctr">
              <a:buNone/>
              <a:defRPr sz="2353">
                <a:solidFill>
                  <a:srgbClr val="000000"/>
                </a:solidFill>
              </a:defRPr>
            </a:lvl1pPr>
          </a:lstStyle>
          <a:p>
            <a:r>
              <a:rPr lang="en-US" dirty="0"/>
              <a:t>Click icon to add chart</a:t>
            </a:r>
          </a:p>
        </p:txBody>
      </p:sp>
      <p:sp>
        <p:nvSpPr>
          <p:cNvPr id="21" name="Chart Placeholder 6"/>
          <p:cNvSpPr>
            <a:spLocks noGrp="1"/>
          </p:cNvSpPr>
          <p:nvPr>
            <p:ph type="chart" sz="quarter" idx="23"/>
          </p:nvPr>
        </p:nvSpPr>
        <p:spPr>
          <a:xfrm>
            <a:off x="8139412" y="1950780"/>
            <a:ext cx="3623051" cy="3534843"/>
          </a:xfrm>
          <a:prstGeom prst="rect">
            <a:avLst/>
          </a:prstGeom>
        </p:spPr>
        <p:txBody>
          <a:bodyPr anchor="ctr">
            <a:noAutofit/>
          </a:bodyPr>
          <a:lstStyle>
            <a:lvl1pPr marL="0" indent="0" algn="ctr">
              <a:buNone/>
              <a:defRPr sz="2353">
                <a:solidFill>
                  <a:srgbClr val="000000"/>
                </a:solidFill>
              </a:defRPr>
            </a:lvl1pPr>
          </a:lstStyle>
          <a:p>
            <a:r>
              <a:rPr lang="en-US" dirty="0"/>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dirty="0"/>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dirty="0"/>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dirty="0"/>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857162"/>
            <a:ext cx="3607487" cy="301770"/>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6"/>
              </a:lnSpc>
              <a:spcBef>
                <a:spcPts val="882"/>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Tree>
    <p:extLst>
      <p:ext uri="{BB962C8B-B14F-4D97-AF65-F5344CB8AC3E}">
        <p14:creationId xmlns:p14="http://schemas.microsoft.com/office/powerpoint/2010/main" val="4002485644"/>
      </p:ext>
    </p:extLst>
  </p:cSld>
  <p:clrMapOvr>
    <a:masterClrMapping/>
  </p:clrMapOvr>
  <p:transition>
    <p:fade/>
  </p:transition>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Table styling</a:t>
            </a:r>
          </a:p>
        </p:txBody>
      </p:sp>
      <p:sp>
        <p:nvSpPr>
          <p:cNvPr id="4" name="Table Placeholder 3"/>
          <p:cNvSpPr>
            <a:spLocks noGrp="1"/>
          </p:cNvSpPr>
          <p:nvPr>
            <p:ph type="tbl" sz="quarter" idx="10"/>
          </p:nvPr>
        </p:nvSpPr>
        <p:spPr>
          <a:xfrm>
            <a:off x="455995" y="3924852"/>
            <a:ext cx="11306469" cy="546753"/>
          </a:xfrm>
          <a:prstGeom prst="rect">
            <a:avLst/>
          </a:prstGeom>
        </p:spPr>
        <p:txBody>
          <a:bodyPr anchor="ctr" anchorCtr="0"/>
          <a:lstStyle>
            <a:lvl1pPr algn="ctr">
              <a:defRPr/>
            </a:lvl1pPr>
          </a:lstStyle>
          <a:p>
            <a:r>
              <a:rPr lang="en-US" dirty="0"/>
              <a:t>Click icon to add table</a:t>
            </a:r>
          </a:p>
        </p:txBody>
      </p:sp>
    </p:spTree>
    <p:extLst>
      <p:ext uri="{BB962C8B-B14F-4D97-AF65-F5344CB8AC3E}">
        <p14:creationId xmlns:p14="http://schemas.microsoft.com/office/powerpoint/2010/main" val="1684163897"/>
      </p:ext>
    </p:extLst>
  </p:cSld>
  <p:clrMapOvr>
    <a:masterClrMapping/>
  </p:clrMapOvr>
  <p:transition>
    <p:fade/>
  </p:transition>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Closing slide 1">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prstGeom prst="rect">
            <a:avLst/>
          </a:prstGeom>
          <a:noFill/>
        </p:spPr>
        <p:txBody>
          <a:bodyPr lIns="0" tIns="0" rIns="0" bIns="0" anchor="t" anchorCtr="0"/>
          <a:lstStyle>
            <a:lvl1pPr>
              <a:lnSpc>
                <a:spcPct val="100000"/>
              </a:lnSpc>
              <a:spcAft>
                <a:spcPts val="1274"/>
              </a:spcAft>
              <a:defRPr sz="2549" spc="-49" baseline="0">
                <a:solidFill>
                  <a:schemeClr val="bg1"/>
                </a:solidFill>
              </a:defRPr>
            </a:lvl1pPr>
          </a:lstStyle>
          <a:p>
            <a:r>
              <a:rPr lang="en-US" dirty="0"/>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54170" y="439310"/>
            <a:ext cx="1335673" cy="190278"/>
          </a:xfrm>
          <a:prstGeom prst="rect">
            <a:avLst/>
          </a:prstGeom>
        </p:spPr>
      </p:pic>
      <p:sp>
        <p:nvSpPr>
          <p:cNvPr id="6" name="Text Box 3">
            <a:extLst>
              <a:ext uri="{FF2B5EF4-FFF2-40B4-BE49-F238E27FC236}">
                <a16:creationId xmlns:a16="http://schemas.microsoft.com/office/drawing/2014/main" id="{4071864E-755E-AD40-A80D-10E454980F16}"/>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41868876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Closing slide 2">
    <p:bg>
      <p:bgPr>
        <a:solidFill>
          <a:srgbClr val="000000"/>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prstGeom prst="rect">
            <a:avLst/>
          </a:prstGeom>
          <a:noFill/>
        </p:spPr>
        <p:txBody>
          <a:bodyPr lIns="0" tIns="0" rIns="0" bIns="0" anchor="t" anchorCtr="0"/>
          <a:lstStyle>
            <a:lvl1pPr>
              <a:lnSpc>
                <a:spcPct val="100000"/>
              </a:lnSpc>
              <a:spcAft>
                <a:spcPts val="1274"/>
              </a:spcAft>
              <a:defRPr sz="2549" spc="-49" baseline="0">
                <a:solidFill>
                  <a:schemeClr val="bg1"/>
                </a:solidFill>
              </a:defRPr>
            </a:lvl1pPr>
          </a:lstStyle>
          <a:p>
            <a:r>
              <a:rPr lang="en-US" dirty="0"/>
              <a:t>Thank you.</a:t>
            </a:r>
          </a:p>
        </p:txBody>
      </p:sp>
      <p:sp>
        <p:nvSpPr>
          <p:cNvPr id="3" name="Content Placeholder 2">
            <a:extLst>
              <a:ext uri="{FF2B5EF4-FFF2-40B4-BE49-F238E27FC236}">
                <a16:creationId xmlns:a16="http://schemas.microsoft.com/office/drawing/2014/main" id="{A02B83A8-1893-4306-A71D-964384DD035C}"/>
              </a:ext>
            </a:extLst>
          </p:cNvPr>
          <p:cNvSpPr>
            <a:spLocks noGrp="1"/>
          </p:cNvSpPr>
          <p:nvPr>
            <p:ph sz="quarter" idx="10"/>
          </p:nvPr>
        </p:nvSpPr>
        <p:spPr>
          <a:xfrm>
            <a:off x="3094038" y="4618038"/>
            <a:ext cx="3290887" cy="1473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6">
            <a:extLst>
              <a:ext uri="{FF2B5EF4-FFF2-40B4-BE49-F238E27FC236}">
                <a16:creationId xmlns:a16="http://schemas.microsoft.com/office/drawing/2014/main" id="{F700C80B-7057-4445-B99C-BEB5F20411BF}"/>
              </a:ext>
            </a:extLst>
          </p:cNvPr>
          <p:cNvSpPr>
            <a:spLocks noGrp="1"/>
          </p:cNvSpPr>
          <p:nvPr>
            <p:ph sz="quarter" idx="11"/>
          </p:nvPr>
        </p:nvSpPr>
        <p:spPr>
          <a:xfrm>
            <a:off x="5502275" y="1143000"/>
            <a:ext cx="2408238" cy="7016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02C08B3-626F-4D75-B429-5185BD4C46D1}"/>
              </a:ext>
            </a:extLst>
          </p:cNvPr>
          <p:cNvSpPr>
            <a:spLocks noGrp="1"/>
          </p:cNvSpPr>
          <p:nvPr>
            <p:ph sz="quarter" idx="12"/>
          </p:nvPr>
        </p:nvSpPr>
        <p:spPr>
          <a:xfrm>
            <a:off x="6096000" y="3686175"/>
            <a:ext cx="2946400" cy="1473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74616A2-19D1-48BD-8A48-D8496ADDCA26}"/>
              </a:ext>
            </a:extLst>
          </p:cNvPr>
          <p:cNvSpPr>
            <a:spLocks noGrp="1"/>
          </p:cNvSpPr>
          <p:nvPr>
            <p:ph type="body" sz="quarter" idx="13"/>
          </p:nvPr>
        </p:nvSpPr>
        <p:spPr>
          <a:xfrm>
            <a:off x="9042400" y="1263650"/>
            <a:ext cx="1847850" cy="546753"/>
          </a:xfrm>
        </p:spPr>
        <p:txBody>
          <a:bodyPr/>
          <a:lstStyle/>
          <a:p>
            <a:pPr lvl="0"/>
            <a:endParaRPr lang="en-US" dirty="0"/>
          </a:p>
        </p:txBody>
      </p:sp>
    </p:spTree>
    <p:extLst>
      <p:ext uri="{BB962C8B-B14F-4D97-AF65-F5344CB8AC3E}">
        <p14:creationId xmlns:p14="http://schemas.microsoft.com/office/powerpoint/2010/main" val="20936020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8"/>
            <a:ext cx="11653523" cy="2296783"/>
          </a:xfrm>
          <a:prstGeom prst="rect">
            <a:avLst/>
          </a:prstGeom>
        </p:spPr>
        <p:txBody>
          <a:bodyPr/>
          <a:lstStyle>
            <a:lvl1pPr marL="284793" indent="-284793">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8" indent="-275457">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41" indent="-284793">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41" indent="-22410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40" indent="-224100">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7263287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0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5DF7E2-5129-4EFF-9185-B3D2D0F5A5E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71663754"/>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Typography Title Whit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1" y="1122364"/>
            <a:ext cx="6827265" cy="2576513"/>
          </a:xfrm>
        </p:spPr>
        <p:txBody>
          <a:bodyPr rIns="0" anchor="b"/>
          <a:lstStyle>
            <a:lvl1pPr algn="r">
              <a:defRPr sz="6000">
                <a:solidFill>
                  <a:schemeClr val="tx1"/>
                </a:solidFill>
              </a:defRPr>
            </a:lvl1pPr>
          </a:lstStyle>
          <a:p>
            <a:r>
              <a:rPr lang="en-US"/>
              <a:t>Click to edit Master title style</a:t>
            </a:r>
          </a:p>
        </p:txBody>
      </p:sp>
      <p:sp>
        <p:nvSpPr>
          <p:cNvPr id="3" name="Subtitle 2"/>
          <p:cNvSpPr>
            <a:spLocks noGrp="1"/>
          </p:cNvSpPr>
          <p:nvPr>
            <p:ph type="subTitle" idx="1"/>
          </p:nvPr>
        </p:nvSpPr>
        <p:spPr>
          <a:xfrm>
            <a:off x="553821" y="3698876"/>
            <a:ext cx="6827265" cy="1558924"/>
          </a:xfrm>
        </p:spPr>
        <p:txBody>
          <a:bodyPr/>
          <a:lstStyle>
            <a:lvl1pPr marL="0" indent="0" algn="r">
              <a:lnSpc>
                <a:spcPct val="100000"/>
              </a:lnSpc>
              <a:buNone/>
              <a:defRPr sz="2394">
                <a:solidFill>
                  <a:schemeClr val="accent1"/>
                </a:solidFill>
              </a:defRPr>
            </a:lvl1pPr>
            <a:lvl2pPr marL="456057" indent="0" algn="ctr">
              <a:buNone/>
              <a:defRPr sz="1995"/>
            </a:lvl2pPr>
            <a:lvl3pPr marL="912114" indent="0" algn="ctr">
              <a:buNone/>
              <a:defRPr sz="1795"/>
            </a:lvl3pPr>
            <a:lvl4pPr marL="1368171" indent="0" algn="ctr">
              <a:buNone/>
              <a:defRPr sz="1596"/>
            </a:lvl4pPr>
            <a:lvl5pPr marL="1824228" indent="0" algn="ctr">
              <a:buNone/>
              <a:defRPr sz="1596"/>
            </a:lvl5pPr>
            <a:lvl6pPr marL="2280285" indent="0" algn="ctr">
              <a:buNone/>
              <a:defRPr sz="1596"/>
            </a:lvl6pPr>
            <a:lvl7pPr marL="2736342" indent="0" algn="ctr">
              <a:buNone/>
              <a:defRPr sz="1596"/>
            </a:lvl7pPr>
            <a:lvl8pPr marL="3192399" indent="0" algn="ctr">
              <a:buNone/>
              <a:defRPr sz="1596"/>
            </a:lvl8pPr>
            <a:lvl9pPr marL="3648456"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1122364"/>
            <a:ext cx="4158426" cy="4135437"/>
          </a:xfrm>
        </p:spPr>
        <p:txBody>
          <a:bodyPr rIns="0" anchor="ctr"/>
          <a:lstStyle>
            <a:lvl1pPr marL="0" indent="0" algn="l">
              <a:buNone/>
              <a:defRPr>
                <a:solidFill>
                  <a:schemeClr val="accent3"/>
                </a:solidFill>
                <a:latin typeface="+mj-lt"/>
              </a:defRPr>
            </a:lvl1pPr>
            <a:lvl2pPr marL="456057" indent="0">
              <a:buNone/>
              <a:defRPr/>
            </a:lvl2pPr>
            <a:lvl3pPr marL="912114" indent="0">
              <a:buNone/>
              <a:defRPr/>
            </a:lvl3pPr>
            <a:lvl4pPr marL="1368171" indent="0">
              <a:buNone/>
              <a:defRPr/>
            </a:lvl4pPr>
            <a:lvl5pPr marL="1824228"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486120" y="1379539"/>
            <a:ext cx="0" cy="3621087"/>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985FEDB6-AE1B-4A26-A3DA-CCF9A9D4731D}"/>
              </a:ext>
            </a:extLst>
          </p:cNvPr>
          <p:cNvGrpSpPr/>
          <p:nvPr userDrawn="1"/>
        </p:nvGrpSpPr>
        <p:grpSpPr>
          <a:xfrm>
            <a:off x="553821" y="547293"/>
            <a:ext cx="1554197" cy="330567"/>
            <a:chOff x="7353301" y="-1897063"/>
            <a:chExt cx="5749290" cy="1225867"/>
          </a:xfrm>
        </p:grpSpPr>
        <p:sp>
          <p:nvSpPr>
            <p:cNvPr id="10" name="Freeform: Shape 9">
              <a:extLst>
                <a:ext uri="{FF2B5EF4-FFF2-40B4-BE49-F238E27FC236}">
                  <a16:creationId xmlns:a16="http://schemas.microsoft.com/office/drawing/2014/main" id="{009D12FA-0F93-4FF8-AB34-E1592DCD290E}"/>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FFEAC267-163C-4DCC-8381-D0CAC8DEC502}"/>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3" name="Freeform: Shape 12">
              <a:extLst>
                <a:ext uri="{FF2B5EF4-FFF2-40B4-BE49-F238E27FC236}">
                  <a16:creationId xmlns:a16="http://schemas.microsoft.com/office/drawing/2014/main" id="{210C74F8-8AA7-4335-B883-92AC821E5BC6}"/>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4" name="Freeform: Shape 13">
              <a:extLst>
                <a:ext uri="{FF2B5EF4-FFF2-40B4-BE49-F238E27FC236}">
                  <a16:creationId xmlns:a16="http://schemas.microsoft.com/office/drawing/2014/main" id="{10F6CD7D-FED7-4E94-B613-8858CD9EF9D5}"/>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84D0F63C-34B6-4893-AC74-41986002A339}"/>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4035488612"/>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Header Background 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43174"/>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7699"/>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3"/>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id="{B52B4BDF-7433-F544-8549-B08FCF3FD2A9}"/>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75761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Title Only with sub-title">
    <p:spTree>
      <p:nvGrpSpPr>
        <p:cNvPr id="1" name=""/>
        <p:cNvGrpSpPr/>
        <p:nvPr/>
      </p:nvGrpSpPr>
      <p:grpSpPr>
        <a:xfrm>
          <a:off x="0" y="0"/>
          <a:ext cx="0" cy="0"/>
          <a:chOff x="0" y="0"/>
          <a:chExt cx="0" cy="0"/>
        </a:xfrm>
      </p:grpSpPr>
      <p:sp>
        <p:nvSpPr>
          <p:cNvPr id="2" name="Title 1"/>
          <p:cNvSpPr>
            <a:spLocks noGrp="1"/>
          </p:cNvSpPr>
          <p:nvPr>
            <p:ph type="title"/>
          </p:nvPr>
        </p:nvSpPr>
        <p:spPr>
          <a:xfrm>
            <a:off x="563369" y="473236"/>
            <a:ext cx="11081177" cy="1020602"/>
          </a:xfrm>
        </p:spPr>
        <p:txBody>
          <a:bodyPr/>
          <a:lstStyle/>
          <a:p>
            <a:r>
              <a:rPr lang="en-US"/>
              <a:t>Click to edit Master title style</a:t>
            </a:r>
          </a:p>
        </p:txBody>
      </p:sp>
      <p:sp>
        <p:nvSpPr>
          <p:cNvPr id="4" name="Footer Placeholder 3"/>
          <p:cNvSpPr>
            <a:spLocks noGrp="1"/>
          </p:cNvSpPr>
          <p:nvPr>
            <p:ph type="ftr" sz="quarter" idx="11"/>
          </p:nvPr>
        </p:nvSpPr>
        <p:spPr>
          <a:xfrm>
            <a:off x="4038600" y="6492716"/>
            <a:ext cx="4114800" cy="182880"/>
          </a:xfrm>
          <a:prstGeom prst="rect">
            <a:avLst/>
          </a:prstGeom>
        </p:spPr>
        <p:txBody>
          <a:bodyPr/>
          <a:lstStyle/>
          <a:p>
            <a:endParaRPr lang="en-IN"/>
          </a:p>
        </p:txBody>
      </p:sp>
      <p:sp>
        <p:nvSpPr>
          <p:cNvPr id="6" name="Text Placeholder 5">
            <a:extLst>
              <a:ext uri="{FF2B5EF4-FFF2-40B4-BE49-F238E27FC236}">
                <a16:creationId xmlns:a16="http://schemas.microsoft.com/office/drawing/2014/main" id="{90511ECA-E42E-4E41-86BD-D4D827D05FA1}"/>
              </a:ext>
            </a:extLst>
          </p:cNvPr>
          <p:cNvSpPr>
            <a:spLocks noGrp="1"/>
          </p:cNvSpPr>
          <p:nvPr>
            <p:ph type="body" sz="quarter" idx="13" hasCustomPrompt="1"/>
          </p:nvPr>
        </p:nvSpPr>
        <p:spPr>
          <a:xfrm>
            <a:off x="563369" y="1222805"/>
            <a:ext cx="11081177" cy="457200"/>
          </a:xfrm>
        </p:spPr>
        <p:txBody>
          <a:bodyPr anchor="ctr"/>
          <a:lstStyle>
            <a:lvl1pPr marL="0" indent="0">
              <a:buNone/>
              <a:defRPr sz="2200">
                <a:latin typeface="+mj-lt"/>
              </a:defRPr>
            </a:lvl1pPr>
          </a:lstStyle>
          <a:p>
            <a:pPr lvl="0"/>
            <a:r>
              <a:rPr lang="en-US"/>
              <a:t>Subheading</a:t>
            </a:r>
          </a:p>
        </p:txBody>
      </p:sp>
      <p:sp>
        <p:nvSpPr>
          <p:cNvPr id="7" name="Slide Number Placeholder 5">
            <a:extLst>
              <a:ext uri="{FF2B5EF4-FFF2-40B4-BE49-F238E27FC236}">
                <a16:creationId xmlns:a16="http://schemas.microsoft.com/office/drawing/2014/main" id="{3668EBDF-6910-4128-87F9-14E83FC783AF}"/>
              </a:ext>
            </a:extLst>
          </p:cNvPr>
          <p:cNvSpPr>
            <a:spLocks noGrp="1"/>
          </p:cNvSpPr>
          <p:nvPr>
            <p:ph type="sldNum" sz="quarter" idx="12"/>
          </p:nvPr>
        </p:nvSpPr>
        <p:spPr>
          <a:xfrm>
            <a:off x="11734143" y="6401594"/>
            <a:ext cx="366667" cy="365125"/>
          </a:xfrm>
          <a:prstGeom prst="rect">
            <a:avLst/>
          </a:prstGeom>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1840577888"/>
      </p:ext>
    </p:extLst>
  </p:cSld>
  <p:clrMapOvr>
    <a:masterClrMapping/>
  </p:clrMapOvr>
  <p:transition>
    <p:fade/>
  </p:transition>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563369" y="1506067"/>
            <a:ext cx="11081177" cy="2396047"/>
          </a:xfrm>
          <a:prstGeom prst="rect">
            <a:avLst/>
          </a:prstGeom>
        </p:spPr>
        <p:txBody>
          <a:bodyPr/>
          <a:lstStyle>
            <a:lvl1pPr marL="284078" indent="-284078">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8840" indent="-274764">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2918" indent="-284078">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6455" indent="-22353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89992" indent="-22353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8"/>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18"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a:xfrm>
            <a:off x="563369" y="473236"/>
            <a:ext cx="11081177" cy="1020602"/>
          </a:xfrm>
        </p:spPr>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426300365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3826260992"/>
      </p:ext>
    </p:extLst>
  </p:cSld>
  <p:clrMapOvr>
    <a:masterClrMapping/>
  </p:clrMapOvr>
  <p:transition>
    <p:fade/>
  </p:transition>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1_Appendix">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57C5EDF-361A-4236-B112-44913FF70957}"/>
              </a:ext>
            </a:extLst>
          </p:cNvPr>
          <p:cNvSpPr>
            <a:spLocks noGrp="1"/>
          </p:cNvSpPr>
          <p:nvPr>
            <p:ph type="title"/>
          </p:nvPr>
        </p:nvSpPr>
        <p:spPr>
          <a:xfrm>
            <a:off x="563369" y="2918699"/>
            <a:ext cx="11081177" cy="1020602"/>
          </a:xfrm>
        </p:spPr>
        <p:txBody>
          <a:bodyPr anchor="ctr"/>
          <a:lstStyle>
            <a:lvl1pPr>
              <a:defRPr sz="3200">
                <a:solidFill>
                  <a:schemeClr val="accent1"/>
                </a:solidFill>
              </a:defRPr>
            </a:lvl1pPr>
          </a:lstStyle>
          <a:p>
            <a:r>
              <a:rPr lang="en-US"/>
              <a:t>Click to edit Master title style</a:t>
            </a:r>
          </a:p>
        </p:txBody>
      </p:sp>
    </p:spTree>
    <p:extLst>
      <p:ext uri="{BB962C8B-B14F-4D97-AF65-F5344CB8AC3E}">
        <p14:creationId xmlns:p14="http://schemas.microsoft.com/office/powerpoint/2010/main" val="161101193"/>
      </p:ext>
    </p:extLst>
  </p:cSld>
  <p:clrMapOvr>
    <a:masterClrMapping/>
  </p:clrMapOvr>
  <p:transition>
    <p:fade/>
  </p:transition>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90" y="3029995"/>
            <a:ext cx="9630389" cy="1793104"/>
          </a:xfrm>
          <a:noFill/>
        </p:spPr>
        <p:txBody>
          <a:bodyPr lIns="0" tIns="0" rIns="0" bIns="182880" anchor="b" anchorCtr="0"/>
          <a:lstStyle>
            <a:lvl1pPr>
              <a:defRPr sz="4705" strike="noStrike" spc="-49" baseline="0">
                <a:solidFill>
                  <a:schemeClr val="tx2"/>
                </a:solidFill>
              </a:defRPr>
            </a:lvl1pPr>
          </a:lstStyle>
          <a:p>
            <a:r>
              <a:rPr lang="en-US"/>
              <a:t>Microsoft Azure </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2" y="4847660"/>
            <a:ext cx="9602819" cy="745370"/>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pic>
        <p:nvPicPr>
          <p:cNvPr id="7" name="Picture 6">
            <a:extLst>
              <a:ext uri="{FF2B5EF4-FFF2-40B4-BE49-F238E27FC236}">
                <a16:creationId xmlns:a16="http://schemas.microsoft.com/office/drawing/2014/main" id="{7AD15E17-5FC9-4BCE-81F6-A7906928697E}"/>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584200" y="585690"/>
            <a:ext cx="1366246" cy="292706"/>
          </a:xfrm>
          <a:prstGeom prst="rect">
            <a:avLst/>
          </a:prstGeom>
        </p:spPr>
      </p:pic>
    </p:spTree>
    <p:extLst>
      <p:ext uri="{BB962C8B-B14F-4D97-AF65-F5344CB8AC3E}">
        <p14:creationId xmlns:p14="http://schemas.microsoft.com/office/powerpoint/2010/main" val="3053637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accent3"/>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2" y="4847661"/>
            <a:ext cx="9609045"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2" y="3029995"/>
            <a:ext cx="963038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pic>
        <p:nvPicPr>
          <p:cNvPr id="7" name="MS logo white - EMF" descr="Microsoft logo white text version">
            <a:extLst>
              <a:ext uri="{FF2B5EF4-FFF2-40B4-BE49-F238E27FC236}">
                <a16:creationId xmlns:a16="http://schemas.microsoft.com/office/drawing/2014/main" id="{08540C2E-9B30-4C49-A830-87F736CCBD7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white">
          <a:xfrm>
            <a:off x="584200" y="585788"/>
            <a:ext cx="1366245" cy="292608"/>
          </a:xfrm>
          <a:prstGeom prst="rect">
            <a:avLst/>
          </a:prstGeom>
        </p:spPr>
      </p:pic>
    </p:spTree>
    <p:extLst>
      <p:ext uri="{BB962C8B-B14F-4D97-AF65-F5344CB8AC3E}">
        <p14:creationId xmlns:p14="http://schemas.microsoft.com/office/powerpoint/2010/main" val="76141949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8" name="Picture 7">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249423" y="0"/>
              <a:ext cx="10187052" cy="6994525"/>
            </a:xfrm>
            <a:prstGeom prst="rect">
              <a:avLst/>
            </a:prstGeom>
          </p:spPr>
        </p:pic>
        <p:sp>
          <p:nvSpPr>
            <p:cNvPr id="9" name="Rectangle 8">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13"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11" name="Rectangle 10">
            <a:extLst>
              <a:ext uri="{FF2B5EF4-FFF2-40B4-BE49-F238E27FC236}">
                <a16:creationId xmlns:a16="http://schemas.microsoft.com/office/drawing/2014/main" id="{13532A61-7338-495C-8787-A222781205FF}"/>
              </a:ext>
            </a:extLst>
          </p:cNvPr>
          <p:cNvSpPr/>
          <p:nvPr userDrawn="1"/>
        </p:nvSpPr>
        <p:spPr bwMode="auto">
          <a:xfrm>
            <a:off x="426425" y="212826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lvl="0" algn="ctr" defTabSz="914113"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3" y="4495237"/>
            <a:ext cx="6507352"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0"/>
            <a:ext cx="6564802" cy="1793104"/>
          </a:xfrm>
          <a:noFill/>
        </p:spPr>
        <p:txBody>
          <a:bodyPr lIns="0" tIns="0" rIns="0" bIns="182880" anchor="b" anchorCtr="0"/>
          <a:lstStyle>
            <a:lvl1pPr>
              <a:defRPr sz="4705" strike="noStrike" spc="-49" baseline="0">
                <a:solidFill>
                  <a:schemeClr val="bg1"/>
                </a:solidFill>
              </a:defRPr>
            </a:lvl1pPr>
          </a:lstStyle>
          <a:p>
            <a:r>
              <a:rPr lang="en-US"/>
              <a:t>Microsoft 365 title or event name</a:t>
            </a:r>
          </a:p>
        </p:txBody>
      </p:sp>
      <p:pic>
        <p:nvPicPr>
          <p:cNvPr id="12" name="Picture 11">
            <a:extLst>
              <a:ext uri="{FF2B5EF4-FFF2-40B4-BE49-F238E27FC236}">
                <a16:creationId xmlns:a16="http://schemas.microsoft.com/office/drawing/2014/main" id="{6147B7F7-3EAA-3540-BC65-00BDB110EACA}"/>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428682" y="472516"/>
            <a:ext cx="1335673" cy="190278"/>
          </a:xfrm>
          <a:prstGeom prst="rect">
            <a:avLst/>
          </a:prstGeom>
        </p:spPr>
      </p:pic>
    </p:spTree>
    <p:extLst>
      <p:ext uri="{BB962C8B-B14F-4D97-AF65-F5344CB8AC3E}">
        <p14:creationId xmlns:p14="http://schemas.microsoft.com/office/powerpoint/2010/main" val="30946964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5" name="Picture 4">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249423" y="0"/>
              <a:ext cx="10187052" cy="6994525"/>
            </a:xfrm>
            <a:prstGeom prst="rect">
              <a:avLst/>
            </a:prstGeom>
          </p:spPr>
        </p:pic>
        <p:sp>
          <p:nvSpPr>
            <p:cNvPr id="6" name="Rectangle 5">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13"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7" name="Rectangle 6">
            <a:extLst>
              <a:ext uri="{FF2B5EF4-FFF2-40B4-BE49-F238E27FC236}">
                <a16:creationId xmlns:a16="http://schemas.microsoft.com/office/drawing/2014/main" id="{13532A61-7338-495C-8787-A222781205FF}"/>
              </a:ext>
            </a:extLst>
          </p:cNvPr>
          <p:cNvSpPr/>
          <p:nvPr userDrawn="1"/>
        </p:nvSpPr>
        <p:spPr bwMode="auto">
          <a:xfrm>
            <a:off x="428682" y="2161468"/>
            <a:ext cx="7477989" cy="35862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lvl="0" algn="ctr" defTabSz="914113"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3" y="4495237"/>
            <a:ext cx="6507352" cy="724246"/>
          </a:xfrm>
        </p:spPr>
        <p:txBody>
          <a:bodyPr/>
          <a:lstStyle>
            <a:lvl1pPr>
              <a:defRPr sz="1765">
                <a:solidFill>
                  <a:schemeClr val="tx1"/>
                </a:solidFill>
              </a:defRPr>
            </a:lvl1pPr>
            <a:lvl2pPr>
              <a:defRPr sz="1765">
                <a:solidFill>
                  <a:schemeClr val="tx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0"/>
            <a:ext cx="6564802" cy="1793104"/>
          </a:xfrm>
          <a:noFill/>
        </p:spPr>
        <p:txBody>
          <a:bodyPr lIns="0" tIns="0" rIns="0" bIns="182880" anchor="b" anchorCtr="0"/>
          <a:lstStyle>
            <a:lvl1pPr>
              <a:defRPr sz="4705" strike="noStrike" spc="-49" baseline="0">
                <a:solidFill>
                  <a:schemeClr val="tx2"/>
                </a:solidFill>
              </a:defRPr>
            </a:lvl1pPr>
          </a:lstStyle>
          <a:p>
            <a:r>
              <a:rPr lang="en-US"/>
              <a:t>Microsoft 365 title or event name</a:t>
            </a:r>
          </a:p>
        </p:txBody>
      </p:sp>
      <p:pic>
        <p:nvPicPr>
          <p:cNvPr id="10" name="Picture 9">
            <a:extLst>
              <a:ext uri="{FF2B5EF4-FFF2-40B4-BE49-F238E27FC236}">
                <a16:creationId xmlns:a16="http://schemas.microsoft.com/office/drawing/2014/main" id="{6147B7F7-3EAA-3540-BC65-00BDB110EACA}"/>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428682" y="472516"/>
            <a:ext cx="1335673" cy="190278"/>
          </a:xfrm>
          <a:prstGeom prst="rect">
            <a:avLst/>
          </a:prstGeom>
        </p:spPr>
      </p:pic>
    </p:spTree>
    <p:extLst>
      <p:ext uri="{BB962C8B-B14F-4D97-AF65-F5344CB8AC3E}">
        <p14:creationId xmlns:p14="http://schemas.microsoft.com/office/powerpoint/2010/main" val="221522454"/>
      </p:ext>
    </p:extLst>
  </p:cSld>
  <p:clrMapOvr>
    <a:masterClrMapping/>
  </p:clrMapOvr>
  <p:transition>
    <p:fade/>
  </p:transition>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1168944"/>
            <a:ext cx="3618381" cy="899665"/>
          </a:xfrm>
        </p:spPr>
        <p:txBody>
          <a:bodyPr lIns="0" tIns="0" rIns="0" bIns="0"/>
          <a:lstStyle>
            <a:lvl1pPr>
              <a:defRPr sz="1765"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229843" y="1168944"/>
            <a:ext cx="3837818" cy="3786998"/>
          </a:xfrm>
        </p:spPr>
        <p:txBody>
          <a:bodyPr wrap="square" lIns="0" tIns="0" rIns="0" bIns="0">
            <a:noAutofit/>
          </a:bodyPr>
          <a:lstStyle>
            <a:lvl1pPr marL="0" indent="0" defTabSz="507336">
              <a:spcAft>
                <a:spcPts val="490"/>
              </a:spcAft>
              <a:buNone/>
              <a:defRPr sz="1765" spc="0" baseline="0">
                <a:solidFill>
                  <a:schemeClr val="tx2"/>
                </a:solidFill>
              </a:defRPr>
            </a:lvl1pPr>
            <a:lvl2pPr marL="224100" indent="0">
              <a:buNone/>
              <a:defRPr sz="1765"/>
            </a:lvl2pPr>
            <a:lvl3pPr marL="448198" indent="0">
              <a:buNone/>
              <a:defRPr sz="1765"/>
            </a:lvl3pPr>
            <a:lvl4pPr marL="672298" indent="0">
              <a:buNone/>
              <a:defRPr sz="1765"/>
            </a:lvl4pPr>
            <a:lvl5pPr marL="896397" indent="0">
              <a:buNone/>
              <a:defRPr sz="1765"/>
            </a:lvl5pPr>
          </a:lstStyle>
          <a:p>
            <a:pPr lvl="0"/>
            <a:r>
              <a:rPr lang="en-US"/>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46340638"/>
      </p:ext>
    </p:extLst>
  </p:cSld>
  <p:clrMapOvr>
    <a:masterClrMapping/>
  </p:clrMapOvr>
  <p:transition>
    <p:fade/>
  </p:transition>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6" y="1922803"/>
            <a:ext cx="11306469" cy="603538"/>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98" indent="0">
              <a:buNone/>
              <a:defRPr/>
            </a:lvl3pPr>
            <a:lvl4pPr marL="672298" indent="0">
              <a:buNone/>
              <a:defRPr/>
            </a:lvl4pPr>
            <a:lvl5pPr marL="896397"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6" y="3151388"/>
            <a:ext cx="11306469" cy="443776"/>
          </a:xfr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chemeClr val="tx1"/>
                </a:solidFill>
              </a:defRPr>
            </a:lvl2pPr>
            <a:lvl3pPr marL="448198" indent="0">
              <a:buNone/>
              <a:defRPr/>
            </a:lvl3pPr>
            <a:lvl4pPr marL="672298" indent="0">
              <a:buNone/>
              <a:defRPr/>
            </a:lvl4pPr>
            <a:lvl5pPr marL="896397"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6" y="4352947"/>
            <a:ext cx="11306469" cy="331946"/>
          </a:xfrm>
        </p:spPr>
        <p:txBody>
          <a:bodyPr lIns="0" tIns="0" rIns="0" bIns="0"/>
          <a:lstStyle>
            <a:lvl1pPr marL="0" indent="0">
              <a:lnSpc>
                <a:spcPts val="1176"/>
              </a:lnSpc>
              <a:spcBef>
                <a:spcPts val="0"/>
              </a:spcBef>
              <a:buNone/>
              <a:defRPr sz="981" spc="0">
                <a:solidFill>
                  <a:schemeClr val="tx1"/>
                </a:solidFill>
              </a:defRPr>
            </a:lvl1pPr>
            <a:lvl2pPr marL="0" indent="0">
              <a:lnSpc>
                <a:spcPct val="100000"/>
              </a:lnSpc>
              <a:spcBef>
                <a:spcPts val="0"/>
              </a:spcBef>
              <a:buNone/>
              <a:defRPr sz="981" spc="0">
                <a:solidFill>
                  <a:schemeClr val="tx1"/>
                </a:solidFill>
              </a:defRPr>
            </a:lvl2pPr>
            <a:lvl3pPr marL="448198" indent="0">
              <a:buNone/>
              <a:defRPr/>
            </a:lvl3pPr>
            <a:lvl4pPr marL="672298"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912024458"/>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Header Line 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0" name="Straight Connector 9">
            <a:extLst>
              <a:ext uri="{FF2B5EF4-FFF2-40B4-BE49-F238E27FC236}">
                <a16:creationId xmlns:a16="http://schemas.microsoft.com/office/drawing/2014/main" id="{CF841732-6515-3E42-A4B2-E3983B953B2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168791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6" y="1922588"/>
            <a:ext cx="9384447" cy="603538"/>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100" indent="0">
              <a:buNone/>
              <a:defRPr/>
            </a:lvl2pPr>
            <a:lvl3pPr marL="448198" indent="0">
              <a:buNone/>
              <a:defRPr/>
            </a:lvl3pPr>
            <a:lvl4pPr marL="672298" indent="0">
              <a:buNone/>
              <a:defRPr/>
            </a:lvl4pPr>
            <a:lvl5pPr marL="896397"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6"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4104133891"/>
      </p:ext>
    </p:extLst>
  </p:cSld>
  <p:clrMapOvr>
    <a:masterClrMapping/>
  </p:clrMapOvr>
  <p:transition>
    <p:fade/>
  </p:transition>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6" y="2363624"/>
            <a:ext cx="3618381" cy="2483629"/>
          </a:xfr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2" y="2363624"/>
            <a:ext cx="3618381" cy="2483629"/>
          </a:xfr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251404122"/>
      </p:ext>
    </p:extLst>
  </p:cSld>
  <p:clrMapOvr>
    <a:masterClrMapping/>
  </p:clrMapOvr>
  <p:transition>
    <p:fade/>
  </p:transition>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64958" y="1599725"/>
            <a:ext cx="3609417" cy="3099393"/>
          </a:xfrm>
          <a:blipFill>
            <a:blip r:embed="rId2" cstate="email">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6" y="4927922"/>
            <a:ext cx="3618381" cy="1201226"/>
          </a:xfr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2"/>
            <a:ext cx="3618381" cy="1201226"/>
          </a:xfr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00039" y="1599725"/>
            <a:ext cx="3609417" cy="3099393"/>
          </a:xfrm>
          <a:blipFill>
            <a:blip r:embed="rId3" cstate="email">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144084" y="1599722"/>
            <a:ext cx="3609417" cy="3099394"/>
          </a:xfrm>
          <a:blipFill>
            <a:blip r:embed="rId4" cstate="email">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2" y="4927922"/>
            <a:ext cx="3618381" cy="1201226"/>
          </a:xfr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2" name="Footer Placeholder 14">
            <a:extLst>
              <a:ext uri="{FF2B5EF4-FFF2-40B4-BE49-F238E27FC236}">
                <a16:creationId xmlns:a16="http://schemas.microsoft.com/office/drawing/2014/main" id="{CA59C6B7-B917-1840-9DE3-C346678711AC}"/>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628484804"/>
      </p:ext>
    </p:extLst>
  </p:cSld>
  <p:clrMapOvr>
    <a:masterClrMapping/>
  </p:clrMapOvr>
  <p:transition>
    <p:fade/>
  </p:transition>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6" y="2158887"/>
            <a:ext cx="1693247" cy="895855"/>
          </a:xfrm>
        </p:spPr>
        <p:txBody>
          <a:bodyPr>
            <a:noAutofit/>
          </a:bodyPr>
          <a:lstStyle>
            <a:lvl1pPr marL="0" indent="0">
              <a:buNone/>
              <a:defRPr sz="1961"/>
            </a:lvl1pPr>
          </a:lstStyle>
          <a:p>
            <a:pPr lvl="0"/>
            <a:r>
              <a:rPr lang="en-US"/>
              <a:t>Picture</a:t>
            </a: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6" y="3167819"/>
            <a:ext cx="1693247" cy="2817053"/>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378328" y="3167818"/>
            <a:ext cx="1693247" cy="280339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00663" y="3167818"/>
            <a:ext cx="1693247" cy="280339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222995" y="3167818"/>
            <a:ext cx="1693247" cy="280339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145329" y="3167818"/>
            <a:ext cx="1693247" cy="280339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067660" y="3167818"/>
            <a:ext cx="1693247" cy="280339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378328" y="2158887"/>
            <a:ext cx="1693247" cy="895855"/>
          </a:xfrm>
        </p:spPr>
        <p:txBody>
          <a:bodyPr>
            <a:noAutofit/>
          </a:bodyPr>
          <a:lstStyle>
            <a:lvl1pPr marL="0" indent="0">
              <a:buNone/>
              <a:defRPr sz="1961"/>
            </a:lvl1pPr>
          </a:lstStyle>
          <a:p>
            <a:pPr lvl="0"/>
            <a:r>
              <a:rPr lang="en-US"/>
              <a:t>Picture</a:t>
            </a:r>
          </a:p>
        </p:txBody>
      </p:sp>
      <p:sp>
        <p:nvSpPr>
          <p:cNvPr id="26" name="Content Placeholder 15"/>
          <p:cNvSpPr>
            <a:spLocks noGrp="1"/>
          </p:cNvSpPr>
          <p:nvPr>
            <p:ph sz="quarter" idx="27" hasCustomPrompt="1"/>
          </p:nvPr>
        </p:nvSpPr>
        <p:spPr>
          <a:xfrm>
            <a:off x="4300663" y="2158887"/>
            <a:ext cx="1693247" cy="895855"/>
          </a:xfrm>
        </p:spPr>
        <p:txBody>
          <a:bodyPr>
            <a:noAutofit/>
          </a:bodyPr>
          <a:lstStyle>
            <a:lvl1pPr marL="0" indent="0">
              <a:buNone/>
              <a:defRPr sz="1961"/>
            </a:lvl1pPr>
          </a:lstStyle>
          <a:p>
            <a:pPr lvl="0"/>
            <a:r>
              <a:rPr lang="en-US"/>
              <a:t>Picture</a:t>
            </a:r>
          </a:p>
        </p:txBody>
      </p:sp>
      <p:sp>
        <p:nvSpPr>
          <p:cNvPr id="27" name="Content Placeholder 15"/>
          <p:cNvSpPr>
            <a:spLocks noGrp="1"/>
          </p:cNvSpPr>
          <p:nvPr>
            <p:ph sz="quarter" idx="28" hasCustomPrompt="1"/>
          </p:nvPr>
        </p:nvSpPr>
        <p:spPr>
          <a:xfrm>
            <a:off x="6222995" y="2158887"/>
            <a:ext cx="1693247" cy="895855"/>
          </a:xfrm>
        </p:spPr>
        <p:txBody>
          <a:bodyPr>
            <a:noAutofit/>
          </a:bodyPr>
          <a:lstStyle>
            <a:lvl1pPr marL="0" indent="0">
              <a:buNone/>
              <a:defRPr sz="1961"/>
            </a:lvl1pPr>
          </a:lstStyle>
          <a:p>
            <a:pPr lvl="0"/>
            <a:r>
              <a:rPr lang="en-US"/>
              <a:t>Picture</a:t>
            </a:r>
          </a:p>
        </p:txBody>
      </p:sp>
      <p:sp>
        <p:nvSpPr>
          <p:cNvPr id="28" name="Content Placeholder 15"/>
          <p:cNvSpPr>
            <a:spLocks noGrp="1"/>
          </p:cNvSpPr>
          <p:nvPr>
            <p:ph sz="quarter" idx="29" hasCustomPrompt="1"/>
          </p:nvPr>
        </p:nvSpPr>
        <p:spPr>
          <a:xfrm>
            <a:off x="8145329" y="2158887"/>
            <a:ext cx="1693247" cy="895855"/>
          </a:xfrm>
        </p:spPr>
        <p:txBody>
          <a:bodyPr>
            <a:noAutofit/>
          </a:bodyPr>
          <a:lstStyle>
            <a:lvl1pPr marL="0" indent="0">
              <a:buNone/>
              <a:defRPr sz="1961"/>
            </a:lvl1pPr>
          </a:lstStyle>
          <a:p>
            <a:pPr lvl="0"/>
            <a:r>
              <a:rPr lang="en-US"/>
              <a:t>Picture</a:t>
            </a:r>
          </a:p>
        </p:txBody>
      </p:sp>
      <p:sp>
        <p:nvSpPr>
          <p:cNvPr id="29" name="Content Placeholder 15"/>
          <p:cNvSpPr>
            <a:spLocks noGrp="1"/>
          </p:cNvSpPr>
          <p:nvPr>
            <p:ph sz="quarter" idx="30" hasCustomPrompt="1"/>
          </p:nvPr>
        </p:nvSpPr>
        <p:spPr>
          <a:xfrm>
            <a:off x="10067660" y="2158887"/>
            <a:ext cx="1693247" cy="895855"/>
          </a:xfrm>
        </p:spPr>
        <p:txBody>
          <a:bodyPr>
            <a:noAutofit/>
          </a:bodyPr>
          <a:lstStyle>
            <a:lvl1pPr marL="0" indent="0">
              <a:buNone/>
              <a:defRPr sz="1961"/>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6" y="2025027"/>
            <a:ext cx="256787" cy="258381"/>
          </a:xfr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4" y="2025027"/>
            <a:ext cx="256787" cy="258381"/>
          </a:xfr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2" y="2025027"/>
            <a:ext cx="256787" cy="258381"/>
          </a:xfr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3" y="2025027"/>
            <a:ext cx="256787" cy="258381"/>
          </a:xfr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4" y="2025027"/>
            <a:ext cx="256787" cy="258381"/>
          </a:xfr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1" y="2025027"/>
            <a:ext cx="256787" cy="258381"/>
          </a:xfr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6.</a:t>
            </a:r>
          </a:p>
        </p:txBody>
      </p:sp>
      <p:sp>
        <p:nvSpPr>
          <p:cNvPr id="23" name="Footer Placeholder 14">
            <a:extLst>
              <a:ext uri="{FF2B5EF4-FFF2-40B4-BE49-F238E27FC236}">
                <a16:creationId xmlns:a16="http://schemas.microsoft.com/office/drawing/2014/main" id="{CDC19876-13E5-1847-AE6E-14EA37A9CEDD}"/>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641306633"/>
      </p:ext>
    </p:extLst>
  </p:cSld>
  <p:clrMapOvr>
    <a:masterClrMapping/>
  </p:clrMapOvr>
  <p:transition>
    <p:fade/>
  </p:transition>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786165357"/>
      </p:ext>
    </p:extLst>
  </p:cSld>
  <p:clrMapOvr>
    <a:masterClrMapping/>
  </p:clrMapOvr>
  <p:transition>
    <p:fade/>
  </p:transition>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bg2"/>
        </a:solidFill>
        <a:effectLst/>
      </p:bgPr>
    </p:bg>
    <p:spTree>
      <p:nvGrpSpPr>
        <p:cNvPr id="1" name=""/>
        <p:cNvGrpSpPr/>
        <p:nvPr/>
      </p:nvGrpSpPr>
      <p:grpSpPr>
        <a:xfrm>
          <a:off x="0" y="0"/>
          <a:ext cx="0" cy="0"/>
          <a:chOff x="0" y="0"/>
          <a:chExt cx="0" cy="0"/>
        </a:xfrm>
      </p:grpSpPr>
      <p:sp>
        <p:nvSpPr>
          <p:cNvPr id="4" name="Title 35">
            <a:extLst>
              <a:ext uri="{FF2B5EF4-FFF2-40B4-BE49-F238E27FC236}">
                <a16:creationId xmlns:a16="http://schemas.microsoft.com/office/drawing/2014/main" id="{12C2E0BE-626E-41E0-A8FC-5C4D52517F8A}"/>
              </a:ext>
            </a:extLst>
          </p:cNvPr>
          <p:cNvSpPr>
            <a:spLocks noGrp="1"/>
          </p:cNvSpPr>
          <p:nvPr>
            <p:ph type="title" hasCustomPrompt="1"/>
          </p:nvPr>
        </p:nvSpPr>
        <p:spPr>
          <a:xfrm>
            <a:off x="881297" y="2153804"/>
            <a:ext cx="7454643" cy="3558191"/>
          </a:xfr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289307845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accent3"/>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881297" y="2153804"/>
            <a:ext cx="7454643" cy="3558191"/>
          </a:xfr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19116118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nchorCtr="0"/>
          <a:lstStyle>
            <a:lvl1pPr>
              <a:defRPr sz="4000">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hasCustomPrompt="1"/>
          </p:nvPr>
        </p:nvSpPr>
        <p:spPr>
          <a:xfrm>
            <a:off x="4938315" y="585788"/>
            <a:ext cx="6669658" cy="615553"/>
          </a:xfrm>
        </p:spPr>
        <p:txBody>
          <a:bodyPr anchor="t" anchorCtr="0"/>
          <a:lstStyle>
            <a:lvl1pPr marL="0" indent="0">
              <a:spcAft>
                <a:spcPts val="1200"/>
              </a:spcAft>
              <a:buNone/>
              <a:defRPr sz="2800"/>
            </a:lvl1pPr>
            <a:lvl2pPr marL="228600" indent="0">
              <a:buNone/>
              <a:defRPr/>
            </a:lvl2pPr>
          </a:lstStyle>
          <a:p>
            <a:pPr lvl="0"/>
            <a:r>
              <a:rPr lang="en-US"/>
              <a:t>Click to edit Master text styles</a:t>
            </a:r>
          </a:p>
        </p:txBody>
      </p:sp>
      <p:sp>
        <p:nvSpPr>
          <p:cNvPr id="6" name="Text Placeholder 3">
            <a:extLst>
              <a:ext uri="{FF2B5EF4-FFF2-40B4-BE49-F238E27FC236}">
                <a16:creationId xmlns:a16="http://schemas.microsoft.com/office/drawing/2014/main" id="{9C50D92B-4EB4-468C-A100-8C1C7F3DE9EA}"/>
              </a:ext>
            </a:extLst>
          </p:cNvPr>
          <p:cNvSpPr>
            <a:spLocks noGrp="1"/>
          </p:cNvSpPr>
          <p:nvPr>
            <p:ph type="body" sz="quarter" idx="11" hasCustomPrompt="1"/>
          </p:nvPr>
        </p:nvSpPr>
        <p:spPr>
          <a:xfrm>
            <a:off x="4938316" y="1488694"/>
            <a:ext cx="6665423" cy="287771"/>
          </a:xfrm>
        </p:spPr>
        <p:txBody>
          <a:bodyPr wrap="square" lIns="0" tIns="0" rIns="0" bIns="0">
            <a:spAutoFit/>
          </a:bodyPr>
          <a:lstStyle>
            <a:lvl1pPr marL="0" indent="0">
              <a:lnSpc>
                <a:spcPts val="2353"/>
              </a:lnSpc>
              <a:buNone/>
              <a:defRPr sz="1961" b="0" i="0">
                <a:solidFill>
                  <a:schemeClr val="tx1"/>
                </a:solidFill>
                <a:latin typeface="+mn-lt"/>
              </a:defRPr>
            </a:lvl1pPr>
            <a:lvl2pPr marL="224100" indent="0">
              <a:buNone/>
              <a:defRPr/>
            </a:lvl2pPr>
            <a:lvl3pPr marL="448198" indent="0">
              <a:buNone/>
              <a:defRPr/>
            </a:lvl3pPr>
            <a:lvl4pPr marL="672298" indent="0">
              <a:buNone/>
              <a:defRPr/>
            </a:lvl4pPr>
            <a:lvl5pPr marL="896397" indent="0">
              <a:buNone/>
              <a:defRPr/>
            </a:lvl5pPr>
          </a:lstStyle>
          <a:p>
            <a:pPr lvl="0"/>
            <a:r>
              <a:rPr lang="pt-BR"/>
              <a:t>Large subhead Segoe UI Regular 20/24. Em volor resequaectur.</a:t>
            </a:r>
            <a:endParaRPr lang="en-US"/>
          </a:p>
        </p:txBody>
      </p:sp>
      <p:sp>
        <p:nvSpPr>
          <p:cNvPr id="7" name="Text Placeholder 4">
            <a:extLst>
              <a:ext uri="{FF2B5EF4-FFF2-40B4-BE49-F238E27FC236}">
                <a16:creationId xmlns:a16="http://schemas.microsoft.com/office/drawing/2014/main" id="{A2FBA51A-E78F-48F6-BA53-6E252C1FB04F}"/>
              </a:ext>
            </a:extLst>
          </p:cNvPr>
          <p:cNvSpPr>
            <a:spLocks noGrp="1"/>
          </p:cNvSpPr>
          <p:nvPr>
            <p:ph type="body" sz="quarter" idx="12" hasCustomPrompt="1"/>
          </p:nvPr>
        </p:nvSpPr>
        <p:spPr>
          <a:xfrm>
            <a:off x="4938315" y="2273488"/>
            <a:ext cx="6665422" cy="3995550"/>
          </a:xfrm>
        </p:spPr>
        <p:txBody>
          <a:bodyPr lIns="0" tIns="0" rIns="0" bIns="0"/>
          <a:lstStyle>
            <a:lvl1pPr marL="280124" indent="-280124">
              <a:lnSpc>
                <a:spcPts val="1765"/>
              </a:lnSpc>
              <a:spcBef>
                <a:spcPts val="0"/>
              </a:spcBef>
              <a:buFont typeface="Arial" panose="020B0604020202020204" pitchFamily="34" charset="0"/>
              <a:buChar char="•"/>
              <a:defRPr sz="1372" b="0" i="0" spc="0">
                <a:solidFill>
                  <a:schemeClr val="tx1"/>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419460231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229842" y="0"/>
            <a:ext cx="5962158" cy="6858000"/>
          </a:xfrm>
          <a:blipFill dpi="0" rotWithShape="1">
            <a:blip r:embed="rId2" cstate="email">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2" name="Title 1"/>
          <p:cNvSpPr>
            <a:spLocks noGrp="1"/>
          </p:cNvSpPr>
          <p:nvPr>
            <p:ph type="title" hasCustomPrompt="1"/>
          </p:nvPr>
        </p:nvSpPr>
        <p:spPr>
          <a:xfrm>
            <a:off x="455996" y="620429"/>
            <a:ext cx="5541959" cy="403137"/>
          </a:xfrm>
        </p:spPr>
        <p:txBody>
          <a:bodyPr wrap="square" lIns="0" tIns="0" rIns="0" bIns="0">
            <a:spAutoFit/>
          </a:bodyPr>
          <a:lstStyle>
            <a:lvl1pPr>
              <a:lnSpc>
                <a:spcPts val="3137"/>
              </a:lnSpc>
              <a:defRPr sz="2745" baseline="0">
                <a:solidFill>
                  <a:schemeClr val="tx1"/>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4"/>
            <a:ext cx="4822952" cy="2649571"/>
          </a:xfr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6" y="1922588"/>
            <a:ext cx="4822951" cy="287771"/>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100" indent="0">
              <a:buNone/>
              <a:defRPr/>
            </a:lvl2pPr>
            <a:lvl3pPr marL="448198" indent="0">
              <a:buNone/>
              <a:defRPr/>
            </a:lvl3pPr>
            <a:lvl4pPr marL="672298" indent="0">
              <a:buNone/>
              <a:defRPr/>
            </a:lvl4pPr>
            <a:lvl5pPr marL="896397"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4249875199"/>
      </p:ext>
    </p:extLst>
  </p:cSld>
  <p:clrMapOvr>
    <a:masterClrMapping/>
  </p:clrMapOvr>
  <p:transition>
    <p:fade/>
  </p:transition>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55996" y="2158886"/>
            <a:ext cx="3618381" cy="2540231"/>
          </a:xfrm>
          <a:blipFill>
            <a:blip r:embed="rId2" cstate="email">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12" name="Picture Placeholder 10"/>
          <p:cNvSpPr>
            <a:spLocks noGrp="1"/>
          </p:cNvSpPr>
          <p:nvPr>
            <p:ph type="pic" sz="quarter" idx="15"/>
          </p:nvPr>
        </p:nvSpPr>
        <p:spPr>
          <a:xfrm>
            <a:off x="4303152" y="2158886"/>
            <a:ext cx="3607487" cy="2540231"/>
          </a:xfrm>
          <a:blipFill>
            <a:blip r:embed="rId3" cstate="email">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13" name="Picture Placeholder 10"/>
          <p:cNvSpPr>
            <a:spLocks noGrp="1"/>
          </p:cNvSpPr>
          <p:nvPr>
            <p:ph type="pic" sz="quarter" idx="16"/>
          </p:nvPr>
        </p:nvSpPr>
        <p:spPr>
          <a:xfrm>
            <a:off x="8139413" y="2158886"/>
            <a:ext cx="3623050" cy="2540231"/>
          </a:xfrm>
          <a:blipFill>
            <a:blip r:embed="rId4" cstate="email">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Photo layout 2</a:t>
            </a:r>
          </a:p>
        </p:txBody>
      </p:sp>
      <p:sp>
        <p:nvSpPr>
          <p:cNvPr id="5" name="Text Placeholder 4"/>
          <p:cNvSpPr>
            <a:spLocks noGrp="1"/>
          </p:cNvSpPr>
          <p:nvPr>
            <p:ph type="body" sz="quarter" idx="11" hasCustomPrompt="1"/>
          </p:nvPr>
        </p:nvSpPr>
        <p:spPr>
          <a:xfrm>
            <a:off x="455996" y="4927922"/>
            <a:ext cx="3618381" cy="120122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00040" y="4927922"/>
            <a:ext cx="3618381" cy="120122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2"/>
            <a:ext cx="3618381" cy="120122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4" name="Footer Placeholder 14">
            <a:extLst>
              <a:ext uri="{FF2B5EF4-FFF2-40B4-BE49-F238E27FC236}">
                <a16:creationId xmlns:a16="http://schemas.microsoft.com/office/drawing/2014/main" id="{3B5B741A-7576-5149-903B-7C99768D88C1}"/>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208338290"/>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Header Line 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467587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444775" y="418151"/>
            <a:ext cx="7747227" cy="6439851"/>
          </a:xfrm>
          <a:prstGeom prst="rect">
            <a:avLst/>
          </a:prstGeom>
        </p:spPr>
      </p:pic>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55996" y="1922803"/>
            <a:ext cx="4758211" cy="603538"/>
          </a:xfrm>
        </p:spPr>
        <p:txBody>
          <a:bodyPr wrap="square" lIns="0" tIns="0" rIns="0" bIns="0">
            <a:spAutoFit/>
          </a:bodyPr>
          <a:lstStyle>
            <a:lvl1pPr marL="0" indent="0">
              <a:lnSpc>
                <a:spcPts val="2353"/>
              </a:lnSpc>
              <a:buNone/>
              <a:defRPr sz="1961" b="0" i="0">
                <a:solidFill>
                  <a:schemeClr val="tx1"/>
                </a:solidFill>
                <a:latin typeface="+mn-lt"/>
              </a:defRPr>
            </a:lvl1pPr>
            <a:lvl2pPr marL="224100" indent="0">
              <a:buNone/>
              <a:defRPr/>
            </a:lvl2pPr>
            <a:lvl3pPr marL="448198" indent="0">
              <a:buNone/>
              <a:defRPr/>
            </a:lvl3pPr>
            <a:lvl4pPr marL="672298" indent="0">
              <a:buNone/>
              <a:defRPr/>
            </a:lvl4pPr>
            <a:lvl5pPr marL="896397"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7"/>
            <a:ext cx="4758210" cy="2521268"/>
          </a:xfrm>
        </p:spPr>
        <p:txBody>
          <a:bodyPr lIns="0" tIns="0" rIns="0" bIns="0"/>
          <a:lstStyle>
            <a:lvl1pPr marL="280124" indent="-280124">
              <a:lnSpc>
                <a:spcPts val="1765"/>
              </a:lnSpc>
              <a:spcBef>
                <a:spcPts val="0"/>
              </a:spcBef>
              <a:buFont typeface="Arial" panose="020B0604020202020204" pitchFamily="34" charset="0"/>
              <a:buChar char="•"/>
              <a:defRPr sz="1372" b="0" i="0" spc="0">
                <a:solidFill>
                  <a:schemeClr val="tx1"/>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421010"/>
            <a:ext cx="5834041" cy="546753"/>
          </a:xfrm>
        </p:spPr>
        <p:txBody>
          <a:bodyPr anchor="ctr" anchorCtr="0"/>
          <a:lstStyle>
            <a:lvl1pPr algn="ctr">
              <a:defRPr/>
            </a:lvl1pPr>
          </a:lstStyle>
          <a:p>
            <a:r>
              <a:rPr lang="en-US"/>
              <a:t>Click icon to add picture</a:t>
            </a:r>
          </a:p>
        </p:txBody>
      </p:sp>
      <p:sp>
        <p:nvSpPr>
          <p:cNvPr id="8" name="Footer Placeholder 14">
            <a:extLst>
              <a:ext uri="{FF2B5EF4-FFF2-40B4-BE49-F238E27FC236}">
                <a16:creationId xmlns:a16="http://schemas.microsoft.com/office/drawing/2014/main" id="{91B60D61-6FC1-0E45-8A2E-51410A6C6305}"/>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676127430"/>
      </p:ext>
    </p:extLst>
  </p:cSld>
  <p:clrMapOvr>
    <a:masterClrMapping/>
  </p:clrMapOvr>
  <p:transition>
    <p:fade/>
  </p:transition>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444775" y="418151"/>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421010"/>
            <a:ext cx="5834041" cy="546753"/>
          </a:xfrm>
        </p:spPr>
        <p:txBody>
          <a:bodyPr anchor="ctr" anchorCtr="0"/>
          <a:lstStyle>
            <a:lvl1pPr algn="ctr">
              <a:defRPr/>
            </a:lvl1pPr>
          </a:lstStyle>
          <a:p>
            <a:r>
              <a:rPr lang="en-US"/>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Device layout 2: two columns</a:t>
            </a:r>
          </a:p>
        </p:txBody>
      </p:sp>
      <p:sp>
        <p:nvSpPr>
          <p:cNvPr id="10" name="Footer Placeholder 14">
            <a:extLst>
              <a:ext uri="{FF2B5EF4-FFF2-40B4-BE49-F238E27FC236}">
                <a16:creationId xmlns:a16="http://schemas.microsoft.com/office/drawing/2014/main" id="{E48FC59D-3F2F-9746-A309-EDC9968BC4CC}"/>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561893169"/>
      </p:ext>
    </p:extLst>
  </p:cSld>
  <p:clrMapOvr>
    <a:masterClrMapping/>
  </p:clrMapOvr>
  <p:transition>
    <p:fade/>
  </p:transition>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88255"/>
            <a:ext cx="7678751" cy="546753"/>
          </a:xfrm>
        </p:spPr>
        <p:txBody>
          <a:bodyPr anchor="ctr" anchorCtr="0"/>
          <a:lstStyle>
            <a:lvl1pPr algn="ctr">
              <a:defRPr/>
            </a:lvl1pPr>
          </a:lstStyle>
          <a:p>
            <a:r>
              <a:rPr lang="en-US"/>
              <a:t>Click icon to add picture</a:t>
            </a:r>
          </a:p>
        </p:txBody>
      </p:sp>
      <p:sp>
        <p:nvSpPr>
          <p:cNvPr id="6" name="Footer Placeholder 14">
            <a:extLst>
              <a:ext uri="{FF2B5EF4-FFF2-40B4-BE49-F238E27FC236}">
                <a16:creationId xmlns:a16="http://schemas.microsoft.com/office/drawing/2014/main" id="{C171A6F7-E2D5-4545-B545-35D9AA4D1332}"/>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677950786"/>
      </p:ext>
    </p:extLst>
  </p:cSld>
  <p:clrMapOvr>
    <a:masterClrMapping/>
  </p:clrMapOvr>
  <p:transition>
    <p:fade/>
  </p:transition>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7" y="1950781"/>
            <a:ext cx="3618377" cy="3534843"/>
          </a:xfrm>
        </p:spPr>
        <p:txBody>
          <a:bodyPr anchor="ctr">
            <a:noAutofit/>
          </a:bodyPr>
          <a:lstStyle>
            <a:lvl1pPr marL="0" indent="0" algn="ctr">
              <a:buNone/>
              <a:defRPr sz="2353"/>
            </a:lvl1pPr>
          </a:lstStyle>
          <a:p>
            <a:r>
              <a:rPr lang="en-US"/>
              <a:t>Click icon to add chart</a:t>
            </a: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Chart examples</a:t>
            </a:r>
          </a:p>
        </p:txBody>
      </p:sp>
      <p:sp>
        <p:nvSpPr>
          <p:cNvPr id="9" name="Text Placeholder 4"/>
          <p:cNvSpPr>
            <a:spLocks noGrp="1"/>
          </p:cNvSpPr>
          <p:nvPr>
            <p:ph type="body" sz="quarter" idx="12" hasCustomPrompt="1"/>
          </p:nvPr>
        </p:nvSpPr>
        <p:spPr>
          <a:xfrm>
            <a:off x="455993" y="5857162"/>
            <a:ext cx="3618381" cy="301770"/>
          </a:xfrm>
        </p:spPr>
        <p:txBody>
          <a:bodyPr lIns="0" tIns="0" rIns="0" bIns="0"/>
          <a:lstStyle>
            <a:lvl1pPr marL="0" indent="0">
              <a:lnSpc>
                <a:spcPts val="1176"/>
              </a:lnSpc>
              <a:spcBef>
                <a:spcPts val="882"/>
              </a:spcBef>
              <a:buFont typeface="Arial" panose="020B0604020202020204" pitchFamily="34" charset="0"/>
              <a:buNone/>
              <a:defRPr sz="981" b="0" i="0" spc="0">
                <a:solidFill>
                  <a:schemeClr val="tx1"/>
                </a:solidFill>
                <a:latin typeface="+mn-lt"/>
              </a:defRPr>
            </a:lvl1pPr>
            <a:lvl2pPr marL="0" marR="0" indent="0" algn="l" defTabSz="914378" rtl="0" eaLnBrk="1" fontAlgn="auto" latinLnBrk="0" hangingPunct="1">
              <a:lnSpc>
                <a:spcPts val="1176"/>
              </a:lnSpc>
              <a:spcBef>
                <a:spcPts val="441"/>
              </a:spcBef>
              <a:spcAft>
                <a:spcPts val="0"/>
              </a:spcAft>
              <a:buClrTx/>
              <a:buSzPct val="90000"/>
              <a:buFont typeface="Arial" panose="020B0604020202020204" pitchFamily="34" charset="0"/>
              <a:buNone/>
              <a:tabLst/>
              <a:defRPr sz="981">
                <a:solidFill>
                  <a:schemeClr val="tx1"/>
                </a:solidFill>
              </a:defRPr>
            </a:lvl2pPr>
            <a:lvl3pPr marL="448198" indent="0">
              <a:buNone/>
              <a:defRPr/>
            </a:lvl3pPr>
            <a:lvl4pPr marL="672298" indent="0">
              <a:buNone/>
              <a:defRPr/>
            </a:lvl4pPr>
            <a:lvl5pPr marL="896397"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3" y="5857162"/>
            <a:ext cx="3607487" cy="297774"/>
          </a:xfrm>
        </p:spPr>
        <p:txBody>
          <a:bodyPr vert="horz" wrap="square" lIns="0" tIns="0" rIns="0" bIns="0" rtlCol="0">
            <a:spAutoFit/>
          </a:bodyPr>
          <a:lstStyle>
            <a:lvl1pPr>
              <a:tabLst/>
              <a:defRPr lang="en-US" sz="981"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3" y="1950781"/>
            <a:ext cx="3607487" cy="3534843"/>
          </a:xfrm>
        </p:spPr>
        <p:txBody>
          <a:bodyPr anchor="ctr">
            <a:noAutofit/>
          </a:bodyPr>
          <a:lstStyle>
            <a:lvl1pPr marL="0" indent="0" algn="ctr">
              <a:buNone/>
              <a:defRPr sz="2353"/>
            </a:lvl1pPr>
          </a:lstStyle>
          <a:p>
            <a:r>
              <a:rPr lang="en-US"/>
              <a:t>Click icon to add chart</a:t>
            </a:r>
          </a:p>
        </p:txBody>
      </p:sp>
      <p:sp>
        <p:nvSpPr>
          <p:cNvPr id="21" name="Chart Placeholder 6"/>
          <p:cNvSpPr>
            <a:spLocks noGrp="1"/>
          </p:cNvSpPr>
          <p:nvPr>
            <p:ph type="chart" sz="quarter" idx="23"/>
          </p:nvPr>
        </p:nvSpPr>
        <p:spPr>
          <a:xfrm>
            <a:off x="8139413" y="1950781"/>
            <a:ext cx="3623051" cy="3534843"/>
          </a:xfrm>
        </p:spPr>
        <p:txBody>
          <a:bodyPr anchor="ctr">
            <a:noAutofit/>
          </a:bodyPr>
          <a:lstStyle>
            <a:lvl1pPr marL="0" indent="0" algn="ctr">
              <a:buNone/>
              <a:defRPr sz="2353"/>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2"/>
            <a:ext cx="3629278" cy="243143"/>
          </a:xfrm>
        </p:spPr>
        <p:txBody>
          <a:bodyPr tIns="0"/>
          <a:lstStyle>
            <a:lvl1pPr>
              <a:defRPr lang="en-US" sz="981" b="1" kern="1200" spc="0" dirty="0" smtClean="0">
                <a:solidFill>
                  <a:schemeClr val="tx1"/>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2"/>
            <a:ext cx="3629278" cy="243143"/>
          </a:xfrm>
        </p:spPr>
        <p:txBody>
          <a:bodyPr tIns="0"/>
          <a:lstStyle>
            <a:lvl1pPr>
              <a:defRPr lang="en-US" sz="981" b="1" kern="1200" spc="0" dirty="0" smtClean="0">
                <a:solidFill>
                  <a:schemeClr val="tx1"/>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2"/>
            <a:ext cx="3629278" cy="243143"/>
          </a:xfrm>
        </p:spPr>
        <p:txBody>
          <a:bodyPr tIns="0"/>
          <a:lstStyle>
            <a:lvl1pPr>
              <a:defRPr lang="en-US" sz="981" b="1" kern="1200" spc="0" dirty="0" smtClean="0">
                <a:solidFill>
                  <a:schemeClr val="tx1"/>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4" y="5857162"/>
            <a:ext cx="3607487" cy="297774"/>
          </a:xfrm>
        </p:spPr>
        <p:txBody>
          <a:bodyPr vert="horz" wrap="square" lIns="0" tIns="0" rIns="0" bIns="0" rtlCol="0">
            <a:spAutoFit/>
          </a:bodyPr>
          <a:lstStyle>
            <a:lvl1pPr>
              <a:tabLst/>
              <a:defRPr lang="en-US" sz="981"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3" name="Footer Placeholder 14">
            <a:extLst>
              <a:ext uri="{FF2B5EF4-FFF2-40B4-BE49-F238E27FC236}">
                <a16:creationId xmlns:a16="http://schemas.microsoft.com/office/drawing/2014/main" id="{592F5440-0E12-0F44-ACE7-3C2064AE32D5}"/>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401436079"/>
      </p:ext>
    </p:extLst>
  </p:cSld>
  <p:clrMapOvr>
    <a:masterClrMapping/>
  </p:clrMapOvr>
  <p:transition>
    <p:fade/>
  </p:transition>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Table styling</a:t>
            </a:r>
          </a:p>
        </p:txBody>
      </p:sp>
      <p:sp>
        <p:nvSpPr>
          <p:cNvPr id="4" name="Table Placeholder 3"/>
          <p:cNvSpPr>
            <a:spLocks noGrp="1"/>
          </p:cNvSpPr>
          <p:nvPr>
            <p:ph type="tbl" sz="quarter" idx="10"/>
          </p:nvPr>
        </p:nvSpPr>
        <p:spPr>
          <a:xfrm>
            <a:off x="455996" y="3924853"/>
            <a:ext cx="11306469" cy="546753"/>
          </a:xfrm>
        </p:spPr>
        <p:txBody>
          <a:bodyPr anchor="ctr" anchorCtr="0"/>
          <a:lstStyle>
            <a:lvl1pPr algn="ctr">
              <a:defRPr/>
            </a:lvl1pPr>
          </a:lstStyle>
          <a:p>
            <a:r>
              <a:rPr lang="en-US"/>
              <a:t>Click icon to add table</a:t>
            </a:r>
          </a:p>
        </p:txBody>
      </p:sp>
      <p:sp>
        <p:nvSpPr>
          <p:cNvPr id="6" name="Footer Placeholder 14">
            <a:extLst>
              <a:ext uri="{FF2B5EF4-FFF2-40B4-BE49-F238E27FC236}">
                <a16:creationId xmlns:a16="http://schemas.microsoft.com/office/drawing/2014/main" id="{8FFE576D-7F23-5D49-98BE-F31E6740176A}"/>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714309395"/>
      </p:ext>
    </p:extLst>
  </p:cSld>
  <p:clrMapOvr>
    <a:masterClrMapping/>
  </p:clrMapOvr>
  <p:transition>
    <p:fade/>
  </p:transition>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0" y="645119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35" eaLnBrk="0" hangingPunct="0"/>
            <a:r>
              <a:rPr lang="en-US" sz="686">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8"/>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6" name="MS logo white - EMF" descr="Microsoft logo white text version">
            <a:extLst>
              <a:ext uri="{FF2B5EF4-FFF2-40B4-BE49-F238E27FC236}">
                <a16:creationId xmlns:a16="http://schemas.microsoft.com/office/drawing/2014/main" id="{0E2DB0A1-8783-4E58-91BB-C82D982EC565}"/>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white">
          <a:xfrm>
            <a:off x="584200" y="585788"/>
            <a:ext cx="1366245" cy="292608"/>
          </a:xfrm>
          <a:prstGeom prst="rect">
            <a:avLst/>
          </a:prstGeom>
        </p:spPr>
      </p:pic>
    </p:spTree>
    <p:extLst>
      <p:ext uri="{BB962C8B-B14F-4D97-AF65-F5344CB8AC3E}">
        <p14:creationId xmlns:p14="http://schemas.microsoft.com/office/powerpoint/2010/main" val="7260479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chemeClr val="accent3"/>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8"/>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35" eaLnBrk="0" hangingPunct="0"/>
            <a:r>
              <a:rPr lang="en-US" sz="686">
                <a:solidFill>
                  <a:schemeClr val="bg1"/>
                </a:solidFill>
                <a:cs typeface="Segoe UI" pitchFamily="34" charset="0"/>
              </a:rPr>
              <a:t>© Copyright Microsoft Corporation. All rights reserved. </a:t>
            </a:r>
          </a:p>
        </p:txBody>
      </p:sp>
      <p:pic>
        <p:nvPicPr>
          <p:cNvPr id="7" name="MS logo white - EMF" descr="Microsoft logo white text version">
            <a:extLst>
              <a:ext uri="{FF2B5EF4-FFF2-40B4-BE49-F238E27FC236}">
                <a16:creationId xmlns:a16="http://schemas.microsoft.com/office/drawing/2014/main" id="{34CBFE1C-DB0A-4645-8A95-92089B8EA67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white">
          <a:xfrm>
            <a:off x="584200" y="585788"/>
            <a:ext cx="1366245" cy="292608"/>
          </a:xfrm>
          <a:prstGeom prst="rect">
            <a:avLst/>
          </a:prstGeom>
        </p:spPr>
      </p:pic>
    </p:spTree>
    <p:extLst>
      <p:ext uri="{BB962C8B-B14F-4D97-AF65-F5344CB8AC3E}">
        <p14:creationId xmlns:p14="http://schemas.microsoft.com/office/powerpoint/2010/main" val="41747379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11177995"/>
      </p:ext>
    </p:extLst>
  </p:cSld>
  <p:clrMapOvr>
    <a:masterClrMapping/>
  </p:clrMapOvr>
  <p:transition>
    <p:fade/>
  </p:transition>
</p:sldLayout>
</file>

<file path=ppt/slideLayouts/slideLayout338.xml><?xml version="1.0" encoding="utf-8"?>
<p:sldLayout xmlns:a="http://schemas.openxmlformats.org/drawingml/2006/main" xmlns:r="http://schemas.openxmlformats.org/officeDocument/2006/relationships" xmlns:p="http://schemas.openxmlformats.org/presentationml/2006/main"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8"/>
            <a:ext cx="11653523" cy="2296783"/>
          </a:xfrm>
          <a:prstGeom prst="rect">
            <a:avLst/>
          </a:prstGeom>
        </p:spPr>
        <p:txBody>
          <a:bodyPr/>
          <a:lstStyle>
            <a:lvl1pPr marL="284793" indent="-284793">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8" indent="-275457">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41" indent="-284793">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41" indent="-22410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40" indent="-224100">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4131745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Title slide blue">
    <p:bg>
      <p:bgPr>
        <a:solidFill>
          <a:srgbClr val="0278D4"/>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29544" y="2956282"/>
            <a:ext cx="9401560" cy="945435"/>
          </a:xfrm>
          <a:noFill/>
        </p:spPr>
        <p:txBody>
          <a:bodyPr lIns="0" tIns="0" rIns="0" bIns="182880" anchor="b" anchorCtr="0"/>
          <a:lstStyle>
            <a:lvl1pPr>
              <a:defRPr sz="4902" strike="noStrike" spc="-147" baseline="0">
                <a:solidFill>
                  <a:schemeClr val="bg2"/>
                </a:solidFill>
              </a:defRPr>
            </a:lvl1pPr>
          </a:lstStyle>
          <a:p>
            <a:r>
              <a:rPr lang="en-US"/>
              <a:t>Presentation title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26426" y="5890660"/>
            <a:ext cx="9401560" cy="945435"/>
          </a:xfrm>
          <a:noFill/>
        </p:spPr>
        <p:txBody>
          <a:bodyPr lIns="0" tIns="0" rIns="0" bIns="0">
            <a:noAutofit/>
          </a:bodyPr>
          <a:lstStyle>
            <a:lvl1pPr marL="0" indent="0">
              <a:lnSpc>
                <a:spcPct val="100000"/>
              </a:lnSpc>
              <a:spcBef>
                <a:spcPts val="0"/>
              </a:spcBef>
              <a:buNone/>
              <a:defRPr sz="1568" spc="0" baseline="0">
                <a:solidFill>
                  <a:schemeClr val="bg2"/>
                </a:solidFill>
                <a:latin typeface="+mn-lt"/>
              </a:defRPr>
            </a:lvl1pPr>
          </a:lstStyle>
          <a:p>
            <a:pPr lvl="0"/>
            <a:r>
              <a:rPr lang="en-US"/>
              <a:t>Speaker name</a:t>
            </a:r>
          </a:p>
          <a:p>
            <a:pPr lvl="0"/>
            <a:r>
              <a:rPr lang="en-US"/>
              <a:t>Date</a:t>
            </a:r>
          </a:p>
        </p:txBody>
      </p:sp>
      <p:pic>
        <p:nvPicPr>
          <p:cNvPr id="10"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8384994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Header Line Four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870829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6425" y="1202871"/>
            <a:ext cx="3632388" cy="1172553"/>
          </a:xfrm>
        </p:spPr>
        <p:txBody>
          <a:bodyPr lIns="0" tIns="0" rIns="0" bIns="0"/>
          <a:lstStyle>
            <a:lvl1pPr>
              <a:defRPr sz="1961"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12722" y="1202872"/>
            <a:ext cx="3618382" cy="3289228"/>
          </a:xfrm>
        </p:spPr>
        <p:txBody>
          <a:bodyPr wrap="square" lIns="0" tIns="0" rIns="0" bIns="0">
            <a:noAutofit/>
          </a:bodyPr>
          <a:lstStyle>
            <a:lvl1pPr marL="0" marR="0" indent="0" algn="l" defTabSz="507330" rtl="0" eaLnBrk="1" fontAlgn="auto" latinLnBrk="0" hangingPunct="1">
              <a:lnSpc>
                <a:spcPct val="100000"/>
              </a:lnSpc>
              <a:spcBef>
                <a:spcPts val="0"/>
              </a:spcBef>
              <a:spcAft>
                <a:spcPts val="490"/>
              </a:spcAft>
              <a:buClrTx/>
              <a:buSzPct val="90000"/>
              <a:buFont typeface="Wingdings" panose="05000000000000000000" pitchFamily="2" charset="2"/>
              <a:buNone/>
              <a:tabLst/>
              <a:defRPr sz="1961" spc="0" baseline="0">
                <a:solidFill>
                  <a:schemeClr val="accent1"/>
                </a:solidFill>
                <a:latin typeface="+mj-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3731049734"/>
      </p:ext>
    </p:extLst>
  </p:cSld>
  <p:clrMapOvr>
    <a:masterClrMapping/>
  </p:clrMapOvr>
  <p:transition>
    <p:fade/>
  </p:transition>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2"/>
            <a:ext cx="11339774" cy="1223171"/>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rgbClr val="000000"/>
                </a:solidFill>
              </a:defRPr>
            </a:lvl2pPr>
            <a:lvl3pPr marL="448193" indent="0">
              <a:spcBef>
                <a:spcPts val="0"/>
              </a:spcBef>
              <a:spcAft>
                <a:spcPts val="1274"/>
              </a:spcAft>
              <a:buNone/>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1381562676"/>
      </p:ext>
    </p:extLst>
  </p:cSld>
  <p:clrMapOvr>
    <a:masterClrMapping/>
  </p:clrMapOvr>
  <p:transition>
    <p:fade/>
  </p:transition>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4"/>
            <a:ext cx="11339774" cy="1223171"/>
          </a:xfrm>
        </p:spPr>
        <p:txBody>
          <a:bodyPr wrap="square" lIns="0" tIns="0" rIns="0" bIns="0">
            <a:spAutoFit/>
          </a:bodyPr>
          <a:lstStyle>
            <a:lvl1pPr marL="268916" indent="-268916">
              <a:lnSpc>
                <a:spcPct val="90000"/>
              </a:lnSpc>
              <a:spcBef>
                <a:spcPts val="0"/>
              </a:spcBef>
              <a:spcAft>
                <a:spcPts val="1274"/>
              </a:spcAft>
              <a:buClr>
                <a:srgbClr val="000000"/>
              </a:buClr>
              <a:buSzPct val="77000"/>
              <a:buFont typeface="Arial" panose="020B0604020202020204" pitchFamily="34" charset="0"/>
              <a:buChar char="•"/>
              <a:defRPr sz="2549" b="0" i="0">
                <a:solidFill>
                  <a:srgbClr val="000000"/>
                </a:solidFill>
                <a:latin typeface="+mn-lt"/>
              </a:defRPr>
            </a:lvl1pPr>
            <a:lvl2pPr marL="537832" indent="-224097">
              <a:lnSpc>
                <a:spcPct val="90000"/>
              </a:lnSpc>
              <a:spcBef>
                <a:spcPts val="0"/>
              </a:spcBef>
              <a:spcAft>
                <a:spcPts val="1274"/>
              </a:spcAft>
              <a:buClr>
                <a:srgbClr val="000000"/>
              </a:buClr>
              <a:buSzPct val="77000"/>
              <a:buFont typeface="Arial" panose="020B0604020202020204" pitchFamily="34" charset="0"/>
              <a:buChar char="•"/>
              <a:defRPr sz="1961">
                <a:solidFill>
                  <a:srgbClr val="000000"/>
                </a:solidFill>
              </a:defRPr>
            </a:lvl2pPr>
            <a:lvl3pPr marL="806748" indent="-224097">
              <a:spcBef>
                <a:spcPts val="0"/>
              </a:spcBef>
              <a:spcAft>
                <a:spcPts val="1274"/>
              </a:spcAft>
              <a:buClr>
                <a:srgbClr val="000000"/>
              </a:buClr>
              <a:buSzPct val="77000"/>
              <a:buFont typeface="Arial" panose="020B0604020202020204" pitchFamily="34" charset="0"/>
              <a:buChar char="•"/>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63187952"/>
      </p:ext>
    </p:extLst>
  </p:cSld>
  <p:clrMapOvr>
    <a:masterClrMapping/>
  </p:clrMapOvr>
  <p:transition>
    <p:fade/>
  </p:transition>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220976619"/>
      </p:ext>
    </p:extLst>
  </p:cSld>
  <p:clrMapOvr>
    <a:masterClrMapping/>
  </p:clrMapOvr>
  <p:transition>
    <p:fade/>
  </p:transition>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1" y="2145841"/>
            <a:ext cx="5780073" cy="3756460"/>
          </a:xfrm>
        </p:spPr>
        <p:txBody>
          <a:bodyPr anchor="ctr">
            <a:noAutofit/>
          </a:bodyPr>
          <a:lstStyle>
            <a:lvl1pPr algn="ctr">
              <a:defRPr sz="1961">
                <a:latin typeface="+mj-lt"/>
              </a:defRPr>
            </a:lvl1pPr>
          </a:lstStyle>
          <a:p>
            <a:r>
              <a:rPr lang="en-US"/>
              <a:t>Drop photo here</a:t>
            </a:r>
          </a:p>
        </p:txBody>
      </p:sp>
      <p:sp>
        <p:nvSpPr>
          <p:cNvPr id="4" name="Text Placeholder 3"/>
          <p:cNvSpPr>
            <a:spLocks noGrp="1"/>
          </p:cNvSpPr>
          <p:nvPr>
            <p:ph type="body" sz="quarter" idx="10" hasCustomPrompt="1"/>
          </p:nvPr>
        </p:nvSpPr>
        <p:spPr>
          <a:xfrm>
            <a:off x="426424" y="2145841"/>
            <a:ext cx="513817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Device layout</a:t>
            </a:r>
          </a:p>
        </p:txBody>
      </p:sp>
    </p:spTree>
    <p:extLst>
      <p:ext uri="{BB962C8B-B14F-4D97-AF65-F5344CB8AC3E}">
        <p14:creationId xmlns:p14="http://schemas.microsoft.com/office/powerpoint/2010/main" val="2358581419"/>
      </p:ext>
    </p:extLst>
  </p:cSld>
  <p:clrMapOvr>
    <a:masterClrMapping/>
  </p:clrMapOvr>
  <p:transition>
    <p:fade/>
  </p:transition>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26425" y="1599723"/>
            <a:ext cx="3632388"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897219"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6" name="Rectangle 5"/>
          <p:cNvSpPr/>
          <p:nvPr userDrawn="1"/>
        </p:nvSpPr>
        <p:spPr bwMode="auto">
          <a:xfrm>
            <a:off x="4281363" y="1599723"/>
            <a:ext cx="3623052"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26965" y="1599723"/>
            <a:ext cx="3635499"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746694"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8598490"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26425" y="4927922"/>
            <a:ext cx="3627659"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281362" y="4927922"/>
            <a:ext cx="3623051"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126963" y="4927922"/>
            <a:ext cx="3635502"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2679318765"/>
      </p:ext>
    </p:extLst>
  </p:cSld>
  <p:clrMapOvr>
    <a:masterClrMapping/>
  </p:clrMapOvr>
  <p:transition>
    <p:fade/>
  </p:transition>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userDrawn="1">
  <p:cSld name="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109046"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214840"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20633"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26426"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26424" y="435824"/>
            <a:ext cx="11336039" cy="744014"/>
          </a:xfrm>
        </p:spPr>
        <p:txBody>
          <a:bodyPr/>
          <a:lstStyle>
            <a:lvl1pPr>
              <a:defRPr/>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26426" y="4927922"/>
            <a:ext cx="2653417"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3"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0"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109046"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1569900535"/>
      </p:ext>
    </p:extLst>
  </p:cSld>
  <p:clrMapOvr>
    <a:masterClrMapping/>
  </p:clrMapOvr>
  <p:transition>
    <p:fade/>
  </p:transition>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2135536"/>
            <a:ext cx="11336039" cy="4288197"/>
          </a:xfrm>
        </p:spPr>
        <p:txBody>
          <a:bodyPr bIns="1737360" anchor="ctr">
            <a:noAutofit/>
          </a:bodyPr>
          <a:lstStyle>
            <a:lvl1pPr algn="ctr">
              <a:defRPr sz="1961">
                <a:solidFill>
                  <a:srgbClr val="000000"/>
                </a:solidFill>
                <a:latin typeface="+mj-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Table layout</a:t>
            </a:r>
          </a:p>
        </p:txBody>
      </p:sp>
    </p:spTree>
    <p:extLst>
      <p:ext uri="{BB962C8B-B14F-4D97-AF65-F5344CB8AC3E}">
        <p14:creationId xmlns:p14="http://schemas.microsoft.com/office/powerpoint/2010/main" val="3288183608"/>
      </p:ext>
    </p:extLst>
  </p:cSld>
  <p:clrMapOvr>
    <a:masterClrMapping/>
  </p:clrMapOvr>
  <p:transition>
    <p:fade/>
  </p:transition>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183034774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rgbClr val="0278D4"/>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2"/>
                </a:solidFill>
              </a:defRPr>
            </a:lvl1pPr>
          </a:lstStyle>
          <a:p>
            <a:pPr marL="0" lvl="0">
              <a:lnSpc>
                <a:spcPts val="5490"/>
              </a:lnSpc>
            </a:pPr>
            <a:r>
              <a:rPr lang="en-US"/>
              <a:t>Section title</a:t>
            </a:r>
          </a:p>
        </p:txBody>
      </p:sp>
    </p:spTree>
    <p:extLst>
      <p:ext uri="{BB962C8B-B14F-4D97-AF65-F5344CB8AC3E}">
        <p14:creationId xmlns:p14="http://schemas.microsoft.com/office/powerpoint/2010/main" val="17463719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Header Line Blank">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cxnSp>
        <p:nvCxnSpPr>
          <p:cNvPr id="3" name="Straight Connector 2">
            <a:extLst>
              <a:ext uri="{FF2B5EF4-FFF2-40B4-BE49-F238E27FC236}">
                <a16:creationId xmlns:a16="http://schemas.microsoft.com/office/drawing/2014/main" id="{2502F9BD-EF25-7144-AB08-9EDFAA5C2CE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3890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65877234"/>
      </p:ext>
    </p:extLst>
  </p:cSld>
  <p:clrMapOvr>
    <a:masterClrMapping/>
  </p:clrMapOvr>
  <p:transition>
    <p:fade/>
  </p:transition>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userDrawn="1">
  <p:cSld name="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26424" y="1829711"/>
            <a:ext cx="7477989" cy="1473396"/>
          </a:xfrm>
          <a:noFill/>
        </p:spPr>
        <p:txBody>
          <a:bodyPr lIns="0" tIns="0" rIns="0" bIns="0" anchor="t" anchorCtr="0"/>
          <a:lstStyle>
            <a:lvl1pPr>
              <a:lnSpc>
                <a:spcPct val="100000"/>
              </a:lnSpc>
              <a:spcAft>
                <a:spcPts val="1274"/>
              </a:spcAft>
              <a:defRPr sz="2549" spc="-147" baseline="0">
                <a:solidFill>
                  <a:schemeClr val="accent1"/>
                </a:soli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rgbClr val="000000"/>
                </a:solidFill>
                <a:cs typeface="Segoe UI" pitchFamily="34" charset="0"/>
              </a:rPr>
              <a:t>© Copyright Microsoft Corporation. All rights reserved. </a:t>
            </a:r>
          </a:p>
        </p:txBody>
      </p:sp>
      <p:pic>
        <p:nvPicPr>
          <p:cNvPr id="8" name="Picture 7">
            <a:extLst>
              <a:ext uri="{FF2B5EF4-FFF2-40B4-BE49-F238E27FC236}">
                <a16:creationId xmlns:a16="http://schemas.microsoft.com/office/drawing/2014/main" id="{944C8B45-9D01-4389-94BD-CBAF3D8B350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40815952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userDrawn="1">
  <p:cSld name="Thank you blue">
    <p:bg>
      <p:bgPr>
        <a:solidFill>
          <a:srgbClr val="0278D4"/>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4"/>
              </a:spcAft>
              <a:defRPr sz="2549" spc="-147" baseline="0">
                <a:solidFill>
                  <a:schemeClr val="bg2"/>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28681" y="437140"/>
            <a:ext cx="896425" cy="191140"/>
          </a:xfrm>
          <a:prstGeom prst="rect">
            <a:avLst/>
          </a:prstGeom>
        </p:spPr>
      </p:pic>
    </p:spTree>
    <p:extLst>
      <p:ext uri="{BB962C8B-B14F-4D97-AF65-F5344CB8AC3E}">
        <p14:creationId xmlns:p14="http://schemas.microsoft.com/office/powerpoint/2010/main" val="206942297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89" y="3029995"/>
            <a:ext cx="9630389" cy="1793104"/>
          </a:xfrm>
          <a:noFill/>
        </p:spPr>
        <p:txBody>
          <a:bodyPr lIns="0" tIns="0" rIns="0" bIns="182880" anchor="b" anchorCtr="0"/>
          <a:lstStyle>
            <a:lvl1pPr>
              <a:defRPr sz="4705" strike="noStrike" spc="-49" baseline="0">
                <a:solidFill>
                  <a:schemeClr val="tx2"/>
                </a:solidFill>
              </a:defRPr>
            </a:lvl1pPr>
          </a:lstStyle>
          <a:p>
            <a:r>
              <a:rPr lang="en-US"/>
              <a:t>Microsoft Azure </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1" y="4847660"/>
            <a:ext cx="9602819" cy="745370"/>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41396450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1" y="4847661"/>
            <a:ext cx="9609045"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1" y="3029995"/>
            <a:ext cx="963038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31183" y="473796"/>
            <a:ext cx="1335673" cy="190278"/>
          </a:xfrm>
          <a:prstGeom prst="rect">
            <a:avLst/>
          </a:prstGeom>
        </p:spPr>
      </p:pic>
    </p:spTree>
    <p:extLst>
      <p:ext uri="{BB962C8B-B14F-4D97-AF65-F5344CB8AC3E}">
        <p14:creationId xmlns:p14="http://schemas.microsoft.com/office/powerpoint/2010/main" val="30667789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8" name="Picture 7">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249423" y="0"/>
              <a:ext cx="10187052" cy="6994525"/>
            </a:xfrm>
            <a:prstGeom prst="rect">
              <a:avLst/>
            </a:prstGeom>
          </p:spPr>
        </p:pic>
        <p:sp>
          <p:nvSpPr>
            <p:cNvPr id="9" name="Rectangle 8">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11" name="Rectangle 10">
            <a:extLst>
              <a:ext uri="{FF2B5EF4-FFF2-40B4-BE49-F238E27FC236}">
                <a16:creationId xmlns:a16="http://schemas.microsoft.com/office/drawing/2014/main" id="{13532A61-7338-495C-8787-A222781205FF}"/>
              </a:ext>
            </a:extLst>
          </p:cNvPr>
          <p:cNvSpPr/>
          <p:nvPr userDrawn="1"/>
        </p:nvSpPr>
        <p:spPr bwMode="auto">
          <a:xfrm>
            <a:off x="426424" y="212826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2" y="4495237"/>
            <a:ext cx="6507352"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0"/>
            <a:ext cx="6564802" cy="1793104"/>
          </a:xfrm>
          <a:noFill/>
        </p:spPr>
        <p:txBody>
          <a:bodyPr lIns="0" tIns="0" rIns="0" bIns="182880" anchor="b" anchorCtr="0"/>
          <a:lstStyle>
            <a:lvl1pPr>
              <a:defRPr sz="4705" strike="noStrike" spc="-49" baseline="0">
                <a:solidFill>
                  <a:schemeClr val="bg1"/>
                </a:solidFill>
              </a:defRPr>
            </a:lvl1pPr>
          </a:lstStyle>
          <a:p>
            <a:r>
              <a:rPr lang="en-US"/>
              <a:t>Microsoft 365 title or event name</a:t>
            </a:r>
          </a:p>
        </p:txBody>
      </p:sp>
      <p:pic>
        <p:nvPicPr>
          <p:cNvPr id="12" name="Picture 11">
            <a:extLst>
              <a:ext uri="{FF2B5EF4-FFF2-40B4-BE49-F238E27FC236}">
                <a16:creationId xmlns:a16="http://schemas.microsoft.com/office/drawing/2014/main" id="{6147B7F7-3EAA-3540-BC65-00BDB110EACA}"/>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36643998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userDrawn="1">
  <p:cSld name="Benutzerdefiniertes Layout">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5" name="Picture 4">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249423" y="0"/>
              <a:ext cx="10187052" cy="6994525"/>
            </a:xfrm>
            <a:prstGeom prst="rect">
              <a:avLst/>
            </a:prstGeom>
          </p:spPr>
        </p:pic>
        <p:sp>
          <p:nvSpPr>
            <p:cNvPr id="6" name="Rectangle 5">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7" name="Rectangle 6">
            <a:extLst>
              <a:ext uri="{FF2B5EF4-FFF2-40B4-BE49-F238E27FC236}">
                <a16:creationId xmlns:a16="http://schemas.microsoft.com/office/drawing/2014/main" id="{13532A61-7338-495C-8787-A222781205FF}"/>
              </a:ext>
            </a:extLst>
          </p:cNvPr>
          <p:cNvSpPr/>
          <p:nvPr userDrawn="1"/>
        </p:nvSpPr>
        <p:spPr bwMode="auto">
          <a:xfrm>
            <a:off x="428681" y="2161468"/>
            <a:ext cx="7477989" cy="35862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2" y="4495237"/>
            <a:ext cx="6507352" cy="724246"/>
          </a:xfrm>
        </p:spPr>
        <p:txBody>
          <a:bodyPr/>
          <a:lstStyle>
            <a:lvl1pPr>
              <a:defRPr sz="1765">
                <a:solidFill>
                  <a:schemeClr val="tx1"/>
                </a:solidFill>
              </a:defRPr>
            </a:lvl1pPr>
            <a:lvl2pPr>
              <a:defRPr sz="1765">
                <a:solidFill>
                  <a:schemeClr val="tx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0"/>
            <a:ext cx="6564802" cy="1793104"/>
          </a:xfrm>
          <a:noFill/>
        </p:spPr>
        <p:txBody>
          <a:bodyPr lIns="0" tIns="0" rIns="0" bIns="182880" anchor="b" anchorCtr="0"/>
          <a:lstStyle>
            <a:lvl1pPr>
              <a:defRPr sz="4705" strike="noStrike" spc="-49" baseline="0">
                <a:solidFill>
                  <a:schemeClr val="tx2"/>
                </a:solidFill>
              </a:defRPr>
            </a:lvl1pPr>
          </a:lstStyle>
          <a:p>
            <a:r>
              <a:rPr lang="en-US"/>
              <a:t>Microsoft 365 title or event name</a:t>
            </a:r>
          </a:p>
        </p:txBody>
      </p:sp>
      <p:pic>
        <p:nvPicPr>
          <p:cNvPr id="10" name="Picture 9">
            <a:extLst>
              <a:ext uri="{FF2B5EF4-FFF2-40B4-BE49-F238E27FC236}">
                <a16:creationId xmlns:a16="http://schemas.microsoft.com/office/drawing/2014/main" id="{6147B7F7-3EAA-3540-BC65-00BDB110EACA}"/>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508539444"/>
      </p:ext>
    </p:extLst>
  </p:cSld>
  <p:clrMapOvr>
    <a:masterClrMapping/>
  </p:clrMapOvr>
  <p:transition>
    <p:fade/>
  </p:transition>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p:spPr>
        <p:txBody>
          <a:bodyPr lIns="0" tIns="0" rIns="0" bIns="0"/>
          <a:lstStyle>
            <a:lvl1pPr>
              <a:defRPr sz="1765"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229843" y="1168943"/>
            <a:ext cx="3837818" cy="3786998"/>
          </a:xfr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512528452"/>
      </p:ext>
    </p:extLst>
  </p:cSld>
  <p:clrMapOvr>
    <a:masterClrMapping/>
  </p:clrMapOvr>
  <p:transition>
    <p:fade/>
  </p:transition>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2"/>
            <a:ext cx="11306469" cy="603538"/>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93" indent="0">
              <a:buNone/>
              <a:defRPr/>
            </a:lvl3pPr>
            <a:lvl4pPr marL="672290" indent="0">
              <a:buNone/>
              <a:defRPr/>
            </a:lvl4pPr>
            <a:lvl5pPr marL="896386"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5" y="3151388"/>
            <a:ext cx="11306469" cy="443839"/>
          </a:xfr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chemeClr val="tx1"/>
                </a:solidFill>
              </a:defRPr>
            </a:lvl2pPr>
            <a:lvl3pPr marL="448193" indent="0">
              <a:buNone/>
              <a:defRPr/>
            </a:lvl3pPr>
            <a:lvl4pPr marL="672290" indent="0">
              <a:buNone/>
              <a:defRPr/>
            </a:lvl4pPr>
            <a:lvl5pPr marL="896386"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5" y="4352947"/>
            <a:ext cx="11306469" cy="331946"/>
          </a:xfr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chemeClr val="tx1"/>
                </a:solidFill>
              </a:defRPr>
            </a:lvl2pPr>
            <a:lvl3pPr marL="448193" indent="0">
              <a:buNone/>
              <a:defRPr/>
            </a:lvl3pPr>
            <a:lvl4pPr marL="672290"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270567028"/>
      </p:ext>
    </p:extLst>
  </p:cSld>
  <p:clrMapOvr>
    <a:masterClrMapping/>
  </p:clrMapOvr>
  <p:transition>
    <p:fade/>
  </p:transition>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922587"/>
            <a:ext cx="9384447" cy="603538"/>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5" y="3151388"/>
            <a:ext cx="3618381" cy="2675220"/>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675220"/>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675220"/>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74792100"/>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6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oAutofit/>
          </a:bodyPr>
          <a:lstStyle/>
          <a:p>
            <a:pPr algn="l"/>
            <a:r>
              <a:rPr lang="en-US" sz="3600" dirty="0">
                <a:solidFill>
                  <a:schemeClr val="tx2"/>
                </a:solidFill>
                <a:latin typeface="+mj-lt"/>
              </a:rPr>
              <a:t>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oAutofit/>
          </a:bodyPr>
          <a:lstStyle/>
          <a:p>
            <a:pPr algn="l"/>
            <a:r>
              <a:rPr lang="en-US" sz="3600" dirty="0">
                <a:solidFill>
                  <a:schemeClr val="tx2"/>
                </a:solidFill>
                <a:latin typeface="+mj-lt"/>
              </a:rPr>
              <a:t>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688861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3"/>
            <a:ext cx="3618381" cy="2435151"/>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1" y="2363623"/>
            <a:ext cx="3618381" cy="2435151"/>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660510879"/>
      </p:ext>
    </p:extLst>
  </p:cSld>
  <p:clrMapOvr>
    <a:masterClrMapping/>
  </p:clrMapOvr>
  <p:transition>
    <p:fade/>
  </p:transition>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64958" y="1599724"/>
            <a:ext cx="3609417" cy="3099393"/>
          </a:xfrm>
          <a:blipFill>
            <a:blip r:embed="rId2" cstate="email">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5"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00039" y="1599724"/>
            <a:ext cx="3609417" cy="3099393"/>
          </a:xfrm>
          <a:blipFill>
            <a:blip r:embed="rId3" cstate="email">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144083" y="1599722"/>
            <a:ext cx="3609417" cy="3099394"/>
          </a:xfrm>
          <a:blipFill>
            <a:blip r:embed="rId4" cstate="email">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1"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2" name="Footer Placeholder 14">
            <a:extLst>
              <a:ext uri="{FF2B5EF4-FFF2-40B4-BE49-F238E27FC236}">
                <a16:creationId xmlns:a16="http://schemas.microsoft.com/office/drawing/2014/main" id="{CA59C6B7-B917-1840-9DE3-C346678711AC}"/>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33761637"/>
      </p:ext>
    </p:extLst>
  </p:cSld>
  <p:clrMapOvr>
    <a:masterClrMapping/>
  </p:clrMapOvr>
  <p:transition>
    <p:fade/>
  </p:transition>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6"/>
            <a:ext cx="1693247" cy="895855"/>
          </a:xfrm>
        </p:spPr>
        <p:txBody>
          <a:bodyPr>
            <a:noAutofit/>
          </a:bodyPr>
          <a:lstStyle>
            <a:lvl1pPr marL="0" indent="0">
              <a:buNone/>
              <a:defRPr sz="1961"/>
            </a:lvl1pPr>
          </a:lstStyle>
          <a:p>
            <a:pPr lvl="0"/>
            <a:r>
              <a:rPr lang="en-US"/>
              <a:t>Picture</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8"/>
            <a:ext cx="1693247" cy="2778790"/>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378328"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00662"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222995"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145328"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067660"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378328" y="2158886"/>
            <a:ext cx="1693247" cy="895855"/>
          </a:xfrm>
        </p:spPr>
        <p:txBody>
          <a:bodyPr>
            <a:noAutofit/>
          </a:bodyPr>
          <a:lstStyle>
            <a:lvl1pPr marL="0" indent="0">
              <a:buNone/>
              <a:defRPr sz="1961"/>
            </a:lvl1pPr>
          </a:lstStyle>
          <a:p>
            <a:pPr lvl="0"/>
            <a:r>
              <a:rPr lang="en-US"/>
              <a:t>Picture</a:t>
            </a:r>
          </a:p>
        </p:txBody>
      </p:sp>
      <p:sp>
        <p:nvSpPr>
          <p:cNvPr id="26" name="Content Placeholder 15"/>
          <p:cNvSpPr>
            <a:spLocks noGrp="1"/>
          </p:cNvSpPr>
          <p:nvPr>
            <p:ph sz="quarter" idx="27" hasCustomPrompt="1"/>
          </p:nvPr>
        </p:nvSpPr>
        <p:spPr>
          <a:xfrm>
            <a:off x="4300662" y="2158886"/>
            <a:ext cx="1693247" cy="895855"/>
          </a:xfrm>
        </p:spPr>
        <p:txBody>
          <a:bodyPr>
            <a:noAutofit/>
          </a:bodyPr>
          <a:lstStyle>
            <a:lvl1pPr marL="0" indent="0">
              <a:buNone/>
              <a:defRPr sz="1961"/>
            </a:lvl1pPr>
          </a:lstStyle>
          <a:p>
            <a:pPr lvl="0"/>
            <a:r>
              <a:rPr lang="en-US"/>
              <a:t>Picture</a:t>
            </a:r>
          </a:p>
        </p:txBody>
      </p:sp>
      <p:sp>
        <p:nvSpPr>
          <p:cNvPr id="27" name="Content Placeholder 15"/>
          <p:cNvSpPr>
            <a:spLocks noGrp="1"/>
          </p:cNvSpPr>
          <p:nvPr>
            <p:ph sz="quarter" idx="28" hasCustomPrompt="1"/>
          </p:nvPr>
        </p:nvSpPr>
        <p:spPr>
          <a:xfrm>
            <a:off x="6222995" y="2158886"/>
            <a:ext cx="1693247" cy="895855"/>
          </a:xfrm>
        </p:spPr>
        <p:txBody>
          <a:bodyPr>
            <a:noAutofit/>
          </a:bodyPr>
          <a:lstStyle>
            <a:lvl1pPr marL="0" indent="0">
              <a:buNone/>
              <a:defRPr sz="1961"/>
            </a:lvl1pPr>
          </a:lstStyle>
          <a:p>
            <a:pPr lvl="0"/>
            <a:r>
              <a:rPr lang="en-US"/>
              <a:t>Picture</a:t>
            </a:r>
          </a:p>
        </p:txBody>
      </p:sp>
      <p:sp>
        <p:nvSpPr>
          <p:cNvPr id="28" name="Content Placeholder 15"/>
          <p:cNvSpPr>
            <a:spLocks noGrp="1"/>
          </p:cNvSpPr>
          <p:nvPr>
            <p:ph sz="quarter" idx="29" hasCustomPrompt="1"/>
          </p:nvPr>
        </p:nvSpPr>
        <p:spPr>
          <a:xfrm>
            <a:off x="8145328" y="2158886"/>
            <a:ext cx="1693247" cy="895855"/>
          </a:xfrm>
        </p:spPr>
        <p:txBody>
          <a:bodyPr>
            <a:noAutofit/>
          </a:bodyPr>
          <a:lstStyle>
            <a:lvl1pPr marL="0" indent="0">
              <a:buNone/>
              <a:defRPr sz="1961"/>
            </a:lvl1pPr>
          </a:lstStyle>
          <a:p>
            <a:pPr lvl="0"/>
            <a:r>
              <a:rPr lang="en-US"/>
              <a:t>Picture</a:t>
            </a:r>
          </a:p>
        </p:txBody>
      </p:sp>
      <p:sp>
        <p:nvSpPr>
          <p:cNvPr id="29" name="Content Placeholder 15"/>
          <p:cNvSpPr>
            <a:spLocks noGrp="1"/>
          </p:cNvSpPr>
          <p:nvPr>
            <p:ph sz="quarter" idx="30" hasCustomPrompt="1"/>
          </p:nvPr>
        </p:nvSpPr>
        <p:spPr>
          <a:xfrm>
            <a:off x="10067660" y="2158886"/>
            <a:ext cx="1693247" cy="895855"/>
          </a:xfrm>
        </p:spPr>
        <p:txBody>
          <a:bodyPr>
            <a:noAutofit/>
          </a:bodyPr>
          <a:lstStyle>
            <a:lvl1pPr marL="0" indent="0">
              <a:buNone/>
              <a:defRPr sz="1961"/>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3"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1"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2"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3"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6.</a:t>
            </a:r>
          </a:p>
        </p:txBody>
      </p:sp>
      <p:sp>
        <p:nvSpPr>
          <p:cNvPr id="23" name="Footer Placeholder 14">
            <a:extLst>
              <a:ext uri="{FF2B5EF4-FFF2-40B4-BE49-F238E27FC236}">
                <a16:creationId xmlns:a16="http://schemas.microsoft.com/office/drawing/2014/main" id="{CDC19876-13E5-1847-AE6E-14EA37A9CED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103261214"/>
      </p:ext>
    </p:extLst>
  </p:cSld>
  <p:clrMapOvr>
    <a:masterClrMapping/>
  </p:clrMapOvr>
  <p:transition>
    <p:fade/>
  </p:transition>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492631152"/>
      </p:ext>
    </p:extLst>
  </p:cSld>
  <p:clrMapOvr>
    <a:masterClrMapping/>
  </p:clrMapOvr>
  <p:transition>
    <p:fade/>
  </p:transition>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tx2"/>
                </a:solidFill>
              </a:defRPr>
            </a:lvl1pPr>
          </a:lstStyle>
          <a:p>
            <a:pPr marL="0" lvl="0">
              <a:lnSpc>
                <a:spcPts val="5490"/>
              </a:lnSpc>
            </a:pPr>
            <a:r>
              <a:rPr lang="en-US"/>
              <a:t>Section title</a:t>
            </a:r>
          </a:p>
        </p:txBody>
      </p:sp>
    </p:spTree>
    <p:extLst>
      <p:ext uri="{BB962C8B-B14F-4D97-AF65-F5344CB8AC3E}">
        <p14:creationId xmlns:p14="http://schemas.microsoft.com/office/powerpoint/2010/main" val="21944479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5.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42809340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229842" y="0"/>
            <a:ext cx="5962158" cy="6858000"/>
          </a:xfrm>
          <a:blipFill dpi="0" rotWithShape="1">
            <a:blip r:embed="rId2" cstate="email">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a:solidFill>
                  <a:schemeClr val="bg2"/>
                </a:solidFill>
              </a:defRPr>
            </a:lvl1pPr>
          </a:lstStyle>
          <a:p>
            <a:r>
              <a:rPr lang="de-DE"/>
              <a:t>Bild durch Klicken auf Symbol hinzufügen</a:t>
            </a:r>
            <a:endParaRPr lang="en-US"/>
          </a:p>
        </p:txBody>
      </p:sp>
      <p:sp>
        <p:nvSpPr>
          <p:cNvPr id="2" name="Title 1"/>
          <p:cNvSpPr>
            <a:spLocks noGrp="1"/>
          </p:cNvSpPr>
          <p:nvPr>
            <p:ph type="title" hasCustomPrompt="1"/>
          </p:nvPr>
        </p:nvSpPr>
        <p:spPr>
          <a:xfrm>
            <a:off x="455995" y="620428"/>
            <a:ext cx="5541959" cy="403137"/>
          </a:xfrm>
        </p:spPr>
        <p:txBody>
          <a:bodyPr wrap="square" lIns="0" tIns="0" rIns="0" bIns="0">
            <a:spAutoFit/>
          </a:bodyPr>
          <a:lstStyle>
            <a:lvl1pPr>
              <a:lnSpc>
                <a:spcPts val="3137"/>
              </a:lnSpc>
              <a:defRPr sz="2745" baseline="0">
                <a:solidFill>
                  <a:schemeClr val="tx1"/>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3"/>
            <a:ext cx="4822952" cy="264890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7"/>
            <a:ext cx="4822951" cy="287771"/>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2408543634"/>
      </p:ext>
    </p:extLst>
  </p:cSld>
  <p:clrMapOvr>
    <a:masterClrMapping/>
  </p:clrMapOvr>
  <p:transition>
    <p:fade/>
  </p:transition>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55995" y="2158885"/>
            <a:ext cx="3618381" cy="2540231"/>
          </a:xfrm>
          <a:blipFill>
            <a:blip r:embed="rId2" cstate="email">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chemeClr val="bg2"/>
                </a:solidFill>
              </a:defRPr>
            </a:lvl1pPr>
          </a:lstStyle>
          <a:p>
            <a:r>
              <a:rPr lang="de-DE"/>
              <a:t>Bild durch Klicken auf Symbol hinzufügen</a:t>
            </a:r>
            <a:endParaRPr lang="en-US"/>
          </a:p>
        </p:txBody>
      </p:sp>
      <p:sp>
        <p:nvSpPr>
          <p:cNvPr id="12" name="Picture Placeholder 10"/>
          <p:cNvSpPr>
            <a:spLocks noGrp="1"/>
          </p:cNvSpPr>
          <p:nvPr>
            <p:ph type="pic" sz="quarter" idx="15"/>
          </p:nvPr>
        </p:nvSpPr>
        <p:spPr>
          <a:xfrm>
            <a:off x="4303151" y="2158885"/>
            <a:ext cx="3607487" cy="2540231"/>
          </a:xfrm>
          <a:blipFill>
            <a:blip r:embed="rId3" cstate="email">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chemeClr val="bg2"/>
                </a:solidFill>
              </a:defRPr>
            </a:lvl1pPr>
          </a:lstStyle>
          <a:p>
            <a:r>
              <a:rPr lang="de-DE"/>
              <a:t>Bild durch Klicken auf Symbol hinzufügen</a:t>
            </a:r>
            <a:endParaRPr lang="en-US"/>
          </a:p>
        </p:txBody>
      </p:sp>
      <p:sp>
        <p:nvSpPr>
          <p:cNvPr id="13" name="Picture Placeholder 10"/>
          <p:cNvSpPr>
            <a:spLocks noGrp="1"/>
          </p:cNvSpPr>
          <p:nvPr>
            <p:ph type="pic" sz="quarter" idx="16"/>
          </p:nvPr>
        </p:nvSpPr>
        <p:spPr>
          <a:xfrm>
            <a:off x="8139413" y="2158885"/>
            <a:ext cx="3623050" cy="2540231"/>
          </a:xfrm>
          <a:blipFill>
            <a:blip r:embed="rId4" cstate="email">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chemeClr val="bg2"/>
                </a:solidFill>
              </a:defRPr>
            </a:lvl1pPr>
          </a:lstStyle>
          <a:p>
            <a:r>
              <a:rPr lang="de-DE"/>
              <a:t>Bild durch Klicken auf Symbol hinzufügen</a:t>
            </a:r>
            <a:endParaRPr lang="en-US"/>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Photo layout 2</a:t>
            </a:r>
          </a:p>
        </p:txBody>
      </p:sp>
      <p:sp>
        <p:nvSpPr>
          <p:cNvPr id="5" name="Text Placeholder 4"/>
          <p:cNvSpPr>
            <a:spLocks noGrp="1"/>
          </p:cNvSpPr>
          <p:nvPr>
            <p:ph type="body" sz="quarter" idx="11" hasCustomPrompt="1"/>
          </p:nvPr>
        </p:nvSpPr>
        <p:spPr>
          <a:xfrm>
            <a:off x="455995"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00039"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4" name="Footer Placeholder 14">
            <a:extLst>
              <a:ext uri="{FF2B5EF4-FFF2-40B4-BE49-F238E27FC236}">
                <a16:creationId xmlns:a16="http://schemas.microsoft.com/office/drawing/2014/main" id="{3B5B741A-7576-5149-903B-7C99768D88C1}"/>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746279208"/>
      </p:ext>
    </p:extLst>
  </p:cSld>
  <p:clrMapOvr>
    <a:masterClrMapping/>
  </p:clrMapOvr>
  <p:transition>
    <p:fade/>
  </p:transition>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55995" y="1922802"/>
            <a:ext cx="4758211" cy="603538"/>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7"/>
            <a:ext cx="4758210" cy="2521331"/>
          </a:xfrm>
        </p:spPr>
        <p:txBody>
          <a:bodyPr lIns="0" tIns="0" rIns="0" bIns="0"/>
          <a:lstStyle>
            <a:lvl1pPr marL="280121" indent="-280121">
              <a:lnSpc>
                <a:spcPts val="1765"/>
              </a:lnSpc>
              <a:spcBef>
                <a:spcPts val="0"/>
              </a:spcBef>
              <a:buFont typeface="Arial" panose="020B0604020202020204" pitchFamily="34" charset="0"/>
              <a:buChar char="•"/>
              <a:defRPr sz="1372"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421009"/>
            <a:ext cx="5834041" cy="546753"/>
          </a:xfrm>
        </p:spPr>
        <p:txBody>
          <a:bodyPr anchor="ctr" anchorCtr="0"/>
          <a:lstStyle>
            <a:lvl1pPr algn="ctr">
              <a:defRPr/>
            </a:lvl1pPr>
          </a:lstStyle>
          <a:p>
            <a:r>
              <a:rPr lang="de-DE"/>
              <a:t>Bild durch Klicken auf Symbol hinzufügen</a:t>
            </a:r>
            <a:endParaRPr lang="en-US"/>
          </a:p>
        </p:txBody>
      </p:sp>
      <p:sp>
        <p:nvSpPr>
          <p:cNvPr id="8" name="Footer Placeholder 14">
            <a:extLst>
              <a:ext uri="{FF2B5EF4-FFF2-40B4-BE49-F238E27FC236}">
                <a16:creationId xmlns:a16="http://schemas.microsoft.com/office/drawing/2014/main" id="{91B60D61-6FC1-0E45-8A2E-51410A6C6305}"/>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508047849"/>
      </p:ext>
    </p:extLst>
  </p:cSld>
  <p:clrMapOvr>
    <a:masterClrMapping/>
  </p:clrMapOvr>
  <p:transition>
    <p:fade/>
  </p:transition>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421009"/>
            <a:ext cx="5834041" cy="546753"/>
          </a:xfrm>
        </p:spPr>
        <p:txBody>
          <a:bodyPr anchor="ctr" anchorCtr="0"/>
          <a:lstStyle>
            <a:lvl1pPr algn="ctr">
              <a:defRPr/>
            </a:lvl1pPr>
          </a:lstStyle>
          <a:p>
            <a:r>
              <a:rPr lang="de-DE"/>
              <a:t>Bild durch Klicken auf Symbol hinzufügen</a:t>
            </a:r>
            <a:endParaRPr lang="en-US"/>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Device layout 2: two columns</a:t>
            </a:r>
          </a:p>
        </p:txBody>
      </p:sp>
      <p:sp>
        <p:nvSpPr>
          <p:cNvPr id="10" name="Footer Placeholder 14">
            <a:extLst>
              <a:ext uri="{FF2B5EF4-FFF2-40B4-BE49-F238E27FC236}">
                <a16:creationId xmlns:a16="http://schemas.microsoft.com/office/drawing/2014/main" id="{E48FC59D-3F2F-9746-A309-EDC9968BC4CC}"/>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870549321"/>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9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endParaRPr lang="en-US" dirty="0"/>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Jan</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Feb</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Mar</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Apr</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May</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Jun</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Jul</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Aug</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Sep</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Oct</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Nov</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Dec</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47838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88254"/>
            <a:ext cx="7678751" cy="546753"/>
          </a:xfrm>
        </p:spPr>
        <p:txBody>
          <a:bodyPr anchor="ctr" anchorCtr="0"/>
          <a:lstStyle>
            <a:lvl1pPr algn="ctr">
              <a:defRPr/>
            </a:lvl1pPr>
          </a:lstStyle>
          <a:p>
            <a:r>
              <a:rPr lang="de-DE"/>
              <a:t>Bild durch Klicken auf Symbol hinzufügen</a:t>
            </a:r>
            <a:endParaRPr lang="en-US"/>
          </a:p>
        </p:txBody>
      </p:sp>
      <p:sp>
        <p:nvSpPr>
          <p:cNvPr id="6" name="Footer Placeholder 14">
            <a:extLst>
              <a:ext uri="{FF2B5EF4-FFF2-40B4-BE49-F238E27FC236}">
                <a16:creationId xmlns:a16="http://schemas.microsoft.com/office/drawing/2014/main" id="{C171A6F7-E2D5-4545-B545-35D9AA4D1332}"/>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665618362"/>
      </p:ext>
    </p:extLst>
  </p:cSld>
  <p:clrMapOvr>
    <a:masterClrMapping/>
  </p:clrMapOvr>
  <p:transition>
    <p:fade/>
  </p:transition>
</p:sldLayout>
</file>

<file path=ppt/slideLayouts/slideLayout371.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p:spPr>
        <p:txBody>
          <a:bodyPr anchor="ctr">
            <a:noAutofit/>
          </a:bodyPr>
          <a:lstStyle>
            <a:lvl1pPr marL="0" indent="0" algn="ctr">
              <a:buNone/>
              <a:defRPr sz="2353"/>
            </a:lvl1pPr>
          </a:lstStyle>
          <a:p>
            <a:r>
              <a:rPr lang="de-DE"/>
              <a:t>Diagramm durch Klicken auf Symbol hinzufügen</a:t>
            </a:r>
            <a:endParaRPr lang="en-US"/>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Chart examples</a:t>
            </a:r>
          </a:p>
        </p:txBody>
      </p:sp>
      <p:sp>
        <p:nvSpPr>
          <p:cNvPr id="9" name="Text Placeholder 4"/>
          <p:cNvSpPr>
            <a:spLocks noGrp="1"/>
          </p:cNvSpPr>
          <p:nvPr>
            <p:ph type="body" sz="quarter" idx="12" hasCustomPrompt="1"/>
          </p:nvPr>
        </p:nvSpPr>
        <p:spPr>
          <a:xfrm>
            <a:off x="455992" y="5857162"/>
            <a:ext cx="3618381" cy="301770"/>
          </a:xfrm>
        </p:spPr>
        <p:txBody>
          <a:bodyPr lIns="0" tIns="0" rIns="0" bIns="0"/>
          <a:lstStyle>
            <a:lvl1pPr marL="0" indent="0">
              <a:lnSpc>
                <a:spcPts val="1176"/>
              </a:lnSpc>
              <a:spcBef>
                <a:spcPts val="882"/>
              </a:spcBef>
              <a:buFont typeface="Arial" panose="020B0604020202020204" pitchFamily="34" charset="0"/>
              <a:buNone/>
              <a:defRPr sz="980" b="0" i="0" spc="0">
                <a:solidFill>
                  <a:schemeClr val="tx1"/>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2" y="5857162"/>
            <a:ext cx="3607487" cy="301770"/>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2" y="1950780"/>
            <a:ext cx="3607487" cy="3534843"/>
          </a:xfrm>
        </p:spPr>
        <p:txBody>
          <a:bodyPr anchor="ctr">
            <a:noAutofit/>
          </a:bodyPr>
          <a:lstStyle>
            <a:lvl1pPr marL="0" indent="0" algn="ctr">
              <a:buNone/>
              <a:defRPr sz="2353"/>
            </a:lvl1pPr>
          </a:lstStyle>
          <a:p>
            <a:r>
              <a:rPr lang="de-DE"/>
              <a:t>Diagramm durch Klicken auf Symbol hinzufügen</a:t>
            </a:r>
            <a:endParaRPr lang="en-US"/>
          </a:p>
        </p:txBody>
      </p:sp>
      <p:sp>
        <p:nvSpPr>
          <p:cNvPr id="21" name="Chart Placeholder 6"/>
          <p:cNvSpPr>
            <a:spLocks noGrp="1"/>
          </p:cNvSpPr>
          <p:nvPr>
            <p:ph type="chart" sz="quarter" idx="23"/>
          </p:nvPr>
        </p:nvSpPr>
        <p:spPr>
          <a:xfrm>
            <a:off x="8139412" y="1950780"/>
            <a:ext cx="3623051" cy="3534843"/>
          </a:xfrm>
        </p:spPr>
        <p:txBody>
          <a:bodyPr anchor="ctr">
            <a:noAutofit/>
          </a:bodyPr>
          <a:lstStyle>
            <a:lvl1pPr marL="0" indent="0" algn="ctr">
              <a:buNone/>
              <a:defRPr sz="2353"/>
            </a:lvl1pPr>
          </a:lstStyle>
          <a:p>
            <a:r>
              <a:rPr lang="de-DE"/>
              <a:t>Diagramm durch Klicken auf Symbol hinzufügen</a:t>
            </a:r>
            <a:endParaRPr lang="en-US"/>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857162"/>
            <a:ext cx="3607487" cy="301770"/>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3" name="Footer Placeholder 14">
            <a:extLst>
              <a:ext uri="{FF2B5EF4-FFF2-40B4-BE49-F238E27FC236}">
                <a16:creationId xmlns:a16="http://schemas.microsoft.com/office/drawing/2014/main" id="{592F5440-0E12-0F44-ACE7-3C2064AE32D5}"/>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990442788"/>
      </p:ext>
    </p:extLst>
  </p:cSld>
  <p:clrMapOvr>
    <a:masterClrMapping/>
  </p:clrMapOvr>
  <p:transition>
    <p:fade/>
  </p:transition>
</p:sldLayout>
</file>

<file path=ppt/slideLayouts/slideLayout372.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Table styling</a:t>
            </a:r>
          </a:p>
        </p:txBody>
      </p:sp>
      <p:sp>
        <p:nvSpPr>
          <p:cNvPr id="4" name="Table Placeholder 3"/>
          <p:cNvSpPr>
            <a:spLocks noGrp="1"/>
          </p:cNvSpPr>
          <p:nvPr>
            <p:ph type="tbl" sz="quarter" idx="10"/>
          </p:nvPr>
        </p:nvSpPr>
        <p:spPr>
          <a:xfrm>
            <a:off x="455995" y="3924852"/>
            <a:ext cx="11306469" cy="546753"/>
          </a:xfrm>
        </p:spPr>
        <p:txBody>
          <a:bodyPr anchor="ctr" anchorCtr="0"/>
          <a:lstStyle>
            <a:lvl1pPr algn="ctr">
              <a:defRPr/>
            </a:lvl1pPr>
          </a:lstStyle>
          <a:p>
            <a:r>
              <a:rPr lang="de-DE"/>
              <a:t>Tabelle durch Klicken auf Symbol hinzufügen</a:t>
            </a:r>
            <a:endParaRPr lang="en-US"/>
          </a:p>
        </p:txBody>
      </p:sp>
      <p:sp>
        <p:nvSpPr>
          <p:cNvPr id="6" name="Footer Placeholder 14">
            <a:extLst>
              <a:ext uri="{FF2B5EF4-FFF2-40B4-BE49-F238E27FC236}">
                <a16:creationId xmlns:a16="http://schemas.microsoft.com/office/drawing/2014/main" id="{8FFE576D-7F23-5D49-98BE-F31E6740176A}"/>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848756195"/>
      </p:ext>
    </p:extLst>
  </p:cSld>
  <p:clrMapOvr>
    <a:masterClrMapping/>
  </p:clrMapOvr>
  <p:transition>
    <p:fade/>
  </p:transition>
</p:sldLayout>
</file>

<file path=ppt/slideLayouts/slideLayout373.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10019676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4.xml><?xml version="1.0" encoding="utf-8"?>
<p:sldLayout xmlns:a="http://schemas.openxmlformats.org/drawingml/2006/main" xmlns:r="http://schemas.openxmlformats.org/officeDocument/2006/relationships" xmlns:p="http://schemas.openxmlformats.org/presentationml/2006/main"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384"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3392380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75.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6106293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76.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7374997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77.xml><?xml version="1.0" encoding="utf-8"?>
<p:sldLayout xmlns:a="http://schemas.openxmlformats.org/drawingml/2006/main" xmlns:r="http://schemas.openxmlformats.org/officeDocument/2006/relationships" xmlns:p="http://schemas.openxmlformats.org/presentationml/2006/main" userDrawn="1">
  <p:cSld name="Three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6"/>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11" indent="0">
              <a:lnSpc>
                <a:spcPct val="100000"/>
              </a:lnSpc>
              <a:spcBef>
                <a:spcPts val="0"/>
              </a:spcBef>
              <a:spcAft>
                <a:spcPts val="1370"/>
              </a:spcAft>
              <a:buNone/>
              <a:defRPr sz="1765">
                <a:solidFill>
                  <a:srgbClr val="000000"/>
                </a:solidFill>
              </a:defRPr>
            </a:lvl2pPr>
            <a:lvl3pPr marL="448021" indent="0">
              <a:lnSpc>
                <a:spcPct val="100000"/>
              </a:lnSpc>
              <a:spcBef>
                <a:spcPts val="0"/>
              </a:spcBef>
              <a:spcAft>
                <a:spcPts val="1370"/>
              </a:spcAft>
              <a:buNone/>
              <a:defRPr sz="1370">
                <a:solidFill>
                  <a:srgbClr val="000000"/>
                </a:solidFill>
              </a:defRPr>
            </a:lvl3pPr>
            <a:lvl4pPr marL="672032" indent="0">
              <a:spcBef>
                <a:spcPts val="0"/>
              </a:spcBef>
              <a:spcAft>
                <a:spcPts val="1272"/>
              </a:spcAft>
              <a:buNone/>
              <a:defRPr sz="1961"/>
            </a:lvl4pPr>
            <a:lvl5pPr marL="896042"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5"/>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6" y="2310842"/>
            <a:ext cx="3630521" cy="2602491"/>
          </a:xfrm>
        </p:spPr>
        <p:txBody>
          <a:bodyPr lIns="0" tIns="0" rIns="0" bIns="0">
            <a:noAutofit/>
          </a:bodyPr>
          <a:lstStyle>
            <a:lvl1pPr marL="0" indent="0">
              <a:lnSpc>
                <a:spcPct val="100000"/>
              </a:lnSpc>
              <a:spcBef>
                <a:spcPts val="0"/>
              </a:spcBef>
              <a:spcAft>
                <a:spcPts val="686"/>
              </a:spcAft>
              <a:buNone/>
              <a:defRPr sz="1370" b="1">
                <a:solidFill>
                  <a:schemeClr val="tx2"/>
                </a:solidFill>
                <a:latin typeface="+mn-lt"/>
              </a:defRPr>
            </a:lvl1pPr>
            <a:lvl2pPr marL="0" marR="0" indent="0" algn="l" defTabSz="914016" rtl="0" eaLnBrk="1" fontAlgn="auto" latinLnBrk="0" hangingPunct="1">
              <a:lnSpc>
                <a:spcPct val="100000"/>
              </a:lnSpc>
              <a:spcBef>
                <a:spcPts val="0"/>
              </a:spcBef>
              <a:spcAft>
                <a:spcPts val="686"/>
              </a:spcAft>
              <a:buClrTx/>
              <a:buSzPct val="90000"/>
              <a:buFont typeface="Arial" panose="020B0604020202020204" pitchFamily="34" charset="0"/>
              <a:buNone/>
              <a:tabLst/>
              <a:defRPr sz="1370">
                <a:solidFill>
                  <a:srgbClr val="000000"/>
                </a:solidFill>
              </a:defRPr>
            </a:lvl2pPr>
            <a:lvl3pPr marL="448021" indent="0">
              <a:buNone/>
              <a:defRPr/>
            </a:lvl3pPr>
            <a:lvl4pPr marL="672032" indent="0">
              <a:buNone/>
              <a:defRPr/>
            </a:lvl4pPr>
            <a:lvl5pPr marL="896042" indent="0">
              <a:buNone/>
              <a:defRPr/>
            </a:lvl5pPr>
          </a:lstStyle>
          <a:p>
            <a:pPr lvl="0"/>
            <a:r>
              <a:rPr lang="en-US"/>
              <a:t>Subhead title Segoe UI Regular bold 14</a:t>
            </a:r>
          </a:p>
          <a:p>
            <a:pPr marL="280013" lvl="1" indent="-280013">
              <a:buFont typeface="Arial" panose="020B0604020202020204" pitchFamily="34" charset="0"/>
              <a:buChar char="•"/>
            </a:pPr>
            <a:r>
              <a:rPr lang="en-US"/>
              <a:t>Body copy Segoe Regular 14</a:t>
            </a:r>
          </a:p>
          <a:p>
            <a:pPr marL="280013" lvl="1" indent="-280013">
              <a:buFont typeface="Arial" panose="020B0604020202020204" pitchFamily="34" charset="0"/>
              <a:buChar char="•"/>
            </a:pPr>
            <a:r>
              <a:rPr lang="en-US"/>
              <a:t>Lorem ipsum dolor sit </a:t>
            </a:r>
            <a:r>
              <a:rPr lang="en-US" err="1"/>
              <a:t>amet</a:t>
            </a:r>
            <a:r>
              <a:rPr lang="en-US"/>
              <a:t>, </a:t>
            </a:r>
            <a:r>
              <a:rPr lang="en-US" err="1"/>
              <a:t>consectetur</a:t>
            </a:r>
            <a:endParaRPr lang="en-US"/>
          </a:p>
          <a:p>
            <a:pPr marL="280013" lvl="1" indent="-280013">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013" lvl="1" indent="-280013">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013" lvl="1" indent="-280013">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013" lvl="1" indent="-280013">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013" lvl="1" indent="-280013">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013" lvl="1" indent="-280013">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a:p>
            <a:pPr marL="280013" lvl="1" indent="-280013">
              <a:buFont typeface="Arial" panose="020B0604020202020204" pitchFamily="34" charset="0"/>
              <a:buChar char="•"/>
            </a:pPr>
            <a:endParaRPr lang="en-US"/>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1361" y="2310842"/>
            <a:ext cx="3623050" cy="2602491"/>
          </a:xfrm>
        </p:spPr>
        <p:txBody>
          <a:bodyPr lIns="0" tIns="0" rIns="0" bIns="0">
            <a:noAutofit/>
          </a:bodyPr>
          <a:lstStyle>
            <a:lvl1pPr marL="0" indent="0">
              <a:lnSpc>
                <a:spcPct val="100000"/>
              </a:lnSpc>
              <a:spcBef>
                <a:spcPts val="0"/>
              </a:spcBef>
              <a:spcAft>
                <a:spcPts val="686"/>
              </a:spcAft>
              <a:buNone/>
              <a:defRPr sz="1370" b="1">
                <a:solidFill>
                  <a:schemeClr val="tx2"/>
                </a:solidFill>
                <a:latin typeface="+mn-lt"/>
              </a:defRPr>
            </a:lvl1pPr>
            <a:lvl2pPr marL="0" marR="0" indent="0" algn="l" defTabSz="914016" rtl="0" eaLnBrk="1" fontAlgn="auto" latinLnBrk="0" hangingPunct="1">
              <a:lnSpc>
                <a:spcPct val="100000"/>
              </a:lnSpc>
              <a:spcBef>
                <a:spcPts val="0"/>
              </a:spcBef>
              <a:spcAft>
                <a:spcPts val="686"/>
              </a:spcAft>
              <a:buClrTx/>
              <a:buSzPct val="90000"/>
              <a:buFont typeface="Arial" panose="020B0604020202020204" pitchFamily="34" charset="0"/>
              <a:buNone/>
              <a:tabLst/>
              <a:defRPr sz="1370">
                <a:solidFill>
                  <a:srgbClr val="000000"/>
                </a:solidFill>
              </a:defRPr>
            </a:lvl2pPr>
            <a:lvl3pPr marL="448021" indent="0">
              <a:buNone/>
              <a:defRPr/>
            </a:lvl3pPr>
            <a:lvl4pPr marL="672032" indent="0">
              <a:buNone/>
              <a:defRPr/>
            </a:lvl4pPr>
            <a:lvl5pPr marL="896042" indent="0">
              <a:buNone/>
              <a:defRPr/>
            </a:lvl5pPr>
          </a:lstStyle>
          <a:p>
            <a:pPr lvl="0"/>
            <a:r>
              <a:rPr lang="en-US"/>
              <a:t>Subhead title Segoe UI Regular bold 14</a:t>
            </a:r>
          </a:p>
          <a:p>
            <a:pPr marL="280013" lvl="1" indent="-280013">
              <a:buFont typeface="Arial" panose="020B0604020202020204" pitchFamily="34" charset="0"/>
              <a:buChar char="•"/>
            </a:pPr>
            <a:r>
              <a:rPr lang="en-US"/>
              <a:t>Body copy Segoe Regular 14</a:t>
            </a:r>
          </a:p>
          <a:p>
            <a:pPr marL="280013" lvl="1" indent="-280013">
              <a:buFont typeface="Arial" panose="020B0604020202020204" pitchFamily="34" charset="0"/>
              <a:buChar char="•"/>
            </a:pPr>
            <a:r>
              <a:rPr lang="en-US"/>
              <a:t>Lorem ipsum dolor sit </a:t>
            </a:r>
            <a:r>
              <a:rPr lang="en-US" err="1"/>
              <a:t>amet</a:t>
            </a:r>
            <a:r>
              <a:rPr lang="en-US"/>
              <a:t>, </a:t>
            </a:r>
            <a:r>
              <a:rPr lang="en-US" err="1"/>
              <a:t>consectetur</a:t>
            </a:r>
            <a:endParaRPr lang="en-US"/>
          </a:p>
          <a:p>
            <a:pPr marL="280013" lvl="1" indent="-280013">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013" lvl="1" indent="-280013">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013" lvl="1" indent="-280013">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013" lvl="1" indent="-280013">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013" lvl="1" indent="-280013">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013" lvl="1" indent="-280013">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6965" y="2310843"/>
            <a:ext cx="3630521" cy="2655983"/>
          </a:xfrm>
        </p:spPr>
        <p:txBody>
          <a:bodyPr lIns="0" tIns="0" rIns="0" bIns="0"/>
          <a:lstStyle>
            <a:lvl1pPr marL="0" indent="0">
              <a:lnSpc>
                <a:spcPct val="100000"/>
              </a:lnSpc>
              <a:spcBef>
                <a:spcPts val="0"/>
              </a:spcBef>
              <a:spcAft>
                <a:spcPts val="686"/>
              </a:spcAft>
              <a:buNone/>
              <a:defRPr sz="1370" b="1">
                <a:solidFill>
                  <a:schemeClr val="tx2"/>
                </a:solidFill>
                <a:latin typeface="+mn-lt"/>
              </a:defRPr>
            </a:lvl1pPr>
            <a:lvl2pPr marL="0" marR="0" indent="0" algn="l" defTabSz="914016" rtl="0" eaLnBrk="1" fontAlgn="auto" latinLnBrk="0" hangingPunct="1">
              <a:lnSpc>
                <a:spcPct val="100000"/>
              </a:lnSpc>
              <a:spcBef>
                <a:spcPts val="0"/>
              </a:spcBef>
              <a:spcAft>
                <a:spcPts val="686"/>
              </a:spcAft>
              <a:buClrTx/>
              <a:buSzPct val="90000"/>
              <a:buFont typeface="Arial" panose="020B0604020202020204" pitchFamily="34" charset="0"/>
              <a:buNone/>
              <a:tabLst/>
              <a:defRPr sz="1370">
                <a:solidFill>
                  <a:srgbClr val="000000"/>
                </a:solidFill>
              </a:defRPr>
            </a:lvl2pPr>
            <a:lvl3pPr marL="448021" indent="0">
              <a:buNone/>
              <a:defRPr/>
            </a:lvl3pPr>
            <a:lvl4pPr marL="672032" indent="0">
              <a:buNone/>
              <a:defRPr/>
            </a:lvl4pPr>
            <a:lvl5pPr marL="896042" indent="0">
              <a:buNone/>
              <a:defRPr/>
            </a:lvl5pPr>
          </a:lstStyle>
          <a:p>
            <a:pPr lvl="0"/>
            <a:r>
              <a:rPr lang="en-US"/>
              <a:t>Subhead title Segoe UI Regular bold 14</a:t>
            </a:r>
          </a:p>
          <a:p>
            <a:pPr marL="280013" lvl="1" indent="-280013">
              <a:buFont typeface="Arial" panose="020B0604020202020204" pitchFamily="34" charset="0"/>
              <a:buChar char="•"/>
            </a:pPr>
            <a:r>
              <a:rPr lang="en-US"/>
              <a:t>Body copy Segoe Regular 14</a:t>
            </a:r>
          </a:p>
          <a:p>
            <a:pPr marL="280013" lvl="1" indent="-280013">
              <a:buFont typeface="Arial" panose="020B0604020202020204" pitchFamily="34" charset="0"/>
              <a:buChar char="•"/>
            </a:pPr>
            <a:r>
              <a:rPr lang="en-US"/>
              <a:t>Lorem ipsum dolor sit </a:t>
            </a:r>
            <a:r>
              <a:rPr lang="en-US" err="1"/>
              <a:t>amet</a:t>
            </a:r>
            <a:r>
              <a:rPr lang="en-US"/>
              <a:t>, </a:t>
            </a:r>
            <a:r>
              <a:rPr lang="en-US" err="1"/>
              <a:t>consectetur</a:t>
            </a:r>
            <a:endParaRPr lang="en-US"/>
          </a:p>
          <a:p>
            <a:pPr marL="280013" lvl="1" indent="-280013">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013" lvl="1" indent="-280013">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013" lvl="1" indent="-280013">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013" lvl="1" indent="-280013">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013" lvl="1" indent="-280013">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013" lvl="1" indent="-280013">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Tree>
    <p:extLst>
      <p:ext uri="{BB962C8B-B14F-4D97-AF65-F5344CB8AC3E}">
        <p14:creationId xmlns:p14="http://schemas.microsoft.com/office/powerpoint/2010/main" val="3190859339"/>
      </p:ext>
    </p:extLst>
  </p:cSld>
  <p:clrMapOvr>
    <a:masterClrMapping/>
  </p:clrMapOvr>
  <p:transition>
    <p:fade/>
  </p:transition>
</p:sldLayout>
</file>

<file path=ppt/slideLayouts/slideLayout378.xml><?xml version="1.0" encoding="utf-8"?>
<p:sldLayout xmlns:a="http://schemas.openxmlformats.org/drawingml/2006/main" xmlns:r="http://schemas.openxmlformats.org/officeDocument/2006/relationships" xmlns:p="http://schemas.openxmlformats.org/presentationml/2006/main" userDrawn="1">
  <p:cSld name="1_Working with colors and accessibility">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897AA4C5-D79D-F84E-B683-2D45BD5B29BB}"/>
              </a:ext>
            </a:extLst>
          </p:cNvPr>
          <p:cNvSpPr>
            <a:spLocks noGrp="1"/>
          </p:cNvSpPr>
          <p:nvPr>
            <p:ph type="title"/>
          </p:nvPr>
        </p:nvSpPr>
        <p:spPr>
          <a:xfrm>
            <a:off x="588263" y="406400"/>
            <a:ext cx="11018520" cy="553998"/>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3906393998"/>
      </p:ext>
    </p:extLst>
  </p:cSld>
  <p:clrMapOvr>
    <a:masterClrMapping/>
  </p:clrMapOvr>
  <p:transition>
    <p:fade/>
  </p:transition>
</p:sldLayout>
</file>

<file path=ppt/slideLayouts/slideLayout379.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5691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631513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1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endParaRPr lang="en-US" dirty="0"/>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4213786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380.xml><?xml version="1.0" encoding="utf-8"?>
<p:sldLayout xmlns:a="http://schemas.openxmlformats.org/drawingml/2006/main" xmlns:r="http://schemas.openxmlformats.org/officeDocument/2006/relationships" xmlns:p="http://schemas.openxmlformats.org/presentationml/2006/main">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1569199"/>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78032466"/>
      </p:ext>
    </p:extLst>
  </p:cSld>
  <p:clrMapOvr>
    <a:masterClrMapping/>
  </p:clrMapOvr>
  <p:transition>
    <p:fade/>
  </p:transition>
  <p:extLst>
    <p:ext uri="{DCECCB84-F9BA-43D5-87BE-67443E8EF086}">
      <p15:sldGuideLst xmlns:p15="http://schemas.microsoft.com/office/powerpoint/2012/main">
        <p15:guide id="5" orient="horz" pos="288">
          <p15:clr>
            <a:srgbClr val="5ACBF0"/>
          </p15:clr>
        </p15:guide>
        <p15:guide id="6" orient="horz" pos="905">
          <p15:clr>
            <a:srgbClr val="5ACBF0"/>
          </p15:clr>
        </p15:guide>
        <p15:guide id="7" orient="horz" pos="1272">
          <p15:clr>
            <a:srgbClr val="5ACBF0"/>
          </p15:clr>
        </p15:guide>
      </p15:sldGuideLst>
    </p:ext>
  </p:extLst>
</p:sldLayout>
</file>

<file path=ppt/slideLayouts/slideLayout38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89" y="3029995"/>
            <a:ext cx="9630389" cy="1793104"/>
          </a:xfrm>
          <a:noFill/>
        </p:spPr>
        <p:txBody>
          <a:bodyPr lIns="0" tIns="0" rIns="0" bIns="182880" anchor="b" anchorCtr="0"/>
          <a:lstStyle>
            <a:lvl1pPr>
              <a:defRPr sz="4705" strike="noStrike" spc="-49" baseline="0">
                <a:solidFill>
                  <a:schemeClr val="tx2"/>
                </a:solidFill>
              </a:defRPr>
            </a:lvl1pPr>
          </a:lstStyle>
          <a:p>
            <a:r>
              <a:rPr lang="en-US"/>
              <a:t>Microsoft Azure </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1" y="4847660"/>
            <a:ext cx="9602819" cy="745370"/>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158104187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1" y="4847661"/>
            <a:ext cx="9609045"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1" y="3029995"/>
            <a:ext cx="963038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31183" y="473796"/>
            <a:ext cx="1335673" cy="190278"/>
          </a:xfrm>
          <a:prstGeom prst="rect">
            <a:avLst/>
          </a:prstGeom>
        </p:spPr>
      </p:pic>
    </p:spTree>
    <p:extLst>
      <p:ext uri="{BB962C8B-B14F-4D97-AF65-F5344CB8AC3E}">
        <p14:creationId xmlns:p14="http://schemas.microsoft.com/office/powerpoint/2010/main" val="33882302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3.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8" name="Picture 7">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249423" y="0"/>
              <a:ext cx="10187052" cy="6994525"/>
            </a:xfrm>
            <a:prstGeom prst="rect">
              <a:avLst/>
            </a:prstGeom>
          </p:spPr>
        </p:pic>
        <p:sp>
          <p:nvSpPr>
            <p:cNvPr id="9" name="Rectangle 8">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11" name="Rectangle 10">
            <a:extLst>
              <a:ext uri="{FF2B5EF4-FFF2-40B4-BE49-F238E27FC236}">
                <a16:creationId xmlns:a16="http://schemas.microsoft.com/office/drawing/2014/main" id="{13532A61-7338-495C-8787-A222781205FF}"/>
              </a:ext>
            </a:extLst>
          </p:cNvPr>
          <p:cNvSpPr/>
          <p:nvPr userDrawn="1"/>
        </p:nvSpPr>
        <p:spPr bwMode="auto">
          <a:xfrm>
            <a:off x="426424" y="212826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2" y="4495237"/>
            <a:ext cx="6507352"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0"/>
            <a:ext cx="6564802" cy="1793104"/>
          </a:xfrm>
          <a:noFill/>
        </p:spPr>
        <p:txBody>
          <a:bodyPr lIns="0" tIns="0" rIns="0" bIns="182880" anchor="b" anchorCtr="0"/>
          <a:lstStyle>
            <a:lvl1pPr>
              <a:defRPr sz="4705" strike="noStrike" spc="-49" baseline="0">
                <a:solidFill>
                  <a:schemeClr val="bg1"/>
                </a:solidFill>
              </a:defRPr>
            </a:lvl1pPr>
          </a:lstStyle>
          <a:p>
            <a:r>
              <a:rPr lang="en-US"/>
              <a:t>Microsoft 365 title or event name</a:t>
            </a:r>
          </a:p>
        </p:txBody>
      </p:sp>
      <p:pic>
        <p:nvPicPr>
          <p:cNvPr id="12" name="Picture 11">
            <a:extLst>
              <a:ext uri="{FF2B5EF4-FFF2-40B4-BE49-F238E27FC236}">
                <a16:creationId xmlns:a16="http://schemas.microsoft.com/office/drawing/2014/main" id="{6147B7F7-3EAA-3540-BC65-00BDB110EACA}"/>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23687746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4.xml><?xml version="1.0" encoding="utf-8"?>
<p:sldLayout xmlns:a="http://schemas.openxmlformats.org/drawingml/2006/main" xmlns:r="http://schemas.openxmlformats.org/officeDocument/2006/relationships" xmlns:p="http://schemas.openxmlformats.org/presentationml/2006/main" preserve="1" userDrawn="1">
  <p:cSld name="Benutzerdefiniertes Layout">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5" name="Picture 4">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249423" y="0"/>
              <a:ext cx="10187052" cy="6994525"/>
            </a:xfrm>
            <a:prstGeom prst="rect">
              <a:avLst/>
            </a:prstGeom>
          </p:spPr>
        </p:pic>
        <p:sp>
          <p:nvSpPr>
            <p:cNvPr id="6" name="Rectangle 5">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7" name="Rectangle 6">
            <a:extLst>
              <a:ext uri="{FF2B5EF4-FFF2-40B4-BE49-F238E27FC236}">
                <a16:creationId xmlns:a16="http://schemas.microsoft.com/office/drawing/2014/main" id="{13532A61-7338-495C-8787-A222781205FF}"/>
              </a:ext>
            </a:extLst>
          </p:cNvPr>
          <p:cNvSpPr/>
          <p:nvPr userDrawn="1"/>
        </p:nvSpPr>
        <p:spPr bwMode="auto">
          <a:xfrm>
            <a:off x="428681" y="2161468"/>
            <a:ext cx="7477989" cy="35862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2" y="4495237"/>
            <a:ext cx="6507352" cy="724246"/>
          </a:xfrm>
        </p:spPr>
        <p:txBody>
          <a:bodyPr/>
          <a:lstStyle>
            <a:lvl1pPr>
              <a:defRPr sz="1765">
                <a:solidFill>
                  <a:schemeClr val="tx1"/>
                </a:solidFill>
              </a:defRPr>
            </a:lvl1pPr>
            <a:lvl2pPr>
              <a:defRPr sz="1765">
                <a:solidFill>
                  <a:schemeClr val="tx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0"/>
            <a:ext cx="6564802" cy="1793104"/>
          </a:xfrm>
          <a:noFill/>
        </p:spPr>
        <p:txBody>
          <a:bodyPr lIns="0" tIns="0" rIns="0" bIns="182880" anchor="b" anchorCtr="0"/>
          <a:lstStyle>
            <a:lvl1pPr>
              <a:defRPr sz="4705" strike="noStrike" spc="-49" baseline="0">
                <a:solidFill>
                  <a:schemeClr val="tx2"/>
                </a:solidFill>
              </a:defRPr>
            </a:lvl1pPr>
          </a:lstStyle>
          <a:p>
            <a:r>
              <a:rPr lang="en-US"/>
              <a:t>Microsoft 365 title or event name</a:t>
            </a:r>
          </a:p>
        </p:txBody>
      </p:sp>
      <p:pic>
        <p:nvPicPr>
          <p:cNvPr id="10" name="Picture 9">
            <a:extLst>
              <a:ext uri="{FF2B5EF4-FFF2-40B4-BE49-F238E27FC236}">
                <a16:creationId xmlns:a16="http://schemas.microsoft.com/office/drawing/2014/main" id="{6147B7F7-3EAA-3540-BC65-00BDB110EACA}"/>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1476269049"/>
      </p:ext>
    </p:extLst>
  </p:cSld>
  <p:clrMapOvr>
    <a:masterClrMapping/>
  </p:clrMapOvr>
  <p:transition>
    <p:fade/>
  </p:transition>
</p:sldLayout>
</file>

<file path=ppt/slideLayouts/slideLayout385.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p:spPr>
        <p:txBody>
          <a:bodyPr lIns="0" tIns="0" rIns="0" bIns="0"/>
          <a:lstStyle>
            <a:lvl1pPr>
              <a:defRPr sz="1765"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229843" y="1168943"/>
            <a:ext cx="3837818" cy="3786998"/>
          </a:xfr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535970542"/>
      </p:ext>
    </p:extLst>
  </p:cSld>
  <p:clrMapOvr>
    <a:masterClrMapping/>
  </p:clrMapOvr>
  <p:transition>
    <p:fade/>
  </p:transition>
</p:sldLayout>
</file>

<file path=ppt/slideLayouts/slideLayout386.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2"/>
            <a:ext cx="11306469" cy="603538"/>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93" indent="0">
              <a:buNone/>
              <a:defRPr/>
            </a:lvl3pPr>
            <a:lvl4pPr marL="672290" indent="0">
              <a:buNone/>
              <a:defRPr/>
            </a:lvl4pPr>
            <a:lvl5pPr marL="896386"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5" y="3151388"/>
            <a:ext cx="11306469" cy="443839"/>
          </a:xfr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chemeClr val="tx1"/>
                </a:solidFill>
              </a:defRPr>
            </a:lvl2pPr>
            <a:lvl3pPr marL="448193" indent="0">
              <a:buNone/>
              <a:defRPr/>
            </a:lvl3pPr>
            <a:lvl4pPr marL="672290" indent="0">
              <a:buNone/>
              <a:defRPr/>
            </a:lvl4pPr>
            <a:lvl5pPr marL="896386"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5" y="4352947"/>
            <a:ext cx="11306469" cy="331946"/>
          </a:xfr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chemeClr val="tx1"/>
                </a:solidFill>
              </a:defRPr>
            </a:lvl2pPr>
            <a:lvl3pPr marL="448193" indent="0">
              <a:buNone/>
              <a:defRPr/>
            </a:lvl3pPr>
            <a:lvl4pPr marL="672290"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004140509"/>
      </p:ext>
    </p:extLst>
  </p:cSld>
  <p:clrMapOvr>
    <a:masterClrMapping/>
  </p:clrMapOvr>
  <p:transition>
    <p:fade/>
  </p:transition>
</p:sldLayout>
</file>

<file path=ppt/slideLayouts/slideLayout387.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922587"/>
            <a:ext cx="9384447" cy="603538"/>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5" y="3151388"/>
            <a:ext cx="3618381" cy="2675220"/>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675220"/>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675220"/>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575570364"/>
      </p:ext>
    </p:extLst>
  </p:cSld>
  <p:clrMapOvr>
    <a:masterClrMapping/>
  </p:clrMapOvr>
  <p:transition>
    <p:fade/>
  </p:transition>
</p:sldLayout>
</file>

<file path=ppt/slideLayouts/slideLayout388.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3"/>
            <a:ext cx="3618381" cy="2435151"/>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1" y="2363623"/>
            <a:ext cx="3618381" cy="2435151"/>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671877249"/>
      </p:ext>
    </p:extLst>
  </p:cSld>
  <p:clrMapOvr>
    <a:masterClrMapping/>
  </p:clrMapOvr>
  <p:transition>
    <p:fade/>
  </p:transition>
</p:sldLayout>
</file>

<file path=ppt/slideLayouts/slideLayout389.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64958" y="1599724"/>
            <a:ext cx="3609417" cy="3099393"/>
          </a:xfrm>
          <a:blipFill>
            <a:blip r:embed="rId2" cstate="email">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5"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00039" y="1599724"/>
            <a:ext cx="3609417" cy="3099393"/>
          </a:xfrm>
          <a:blipFill>
            <a:blip r:embed="rId3" cstate="email">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144083" y="1599722"/>
            <a:ext cx="3609417" cy="3099394"/>
          </a:xfrm>
          <a:blipFill>
            <a:blip r:embed="rId4" cstate="email">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1"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2" name="Footer Placeholder 14">
            <a:extLst>
              <a:ext uri="{FF2B5EF4-FFF2-40B4-BE49-F238E27FC236}">
                <a16:creationId xmlns:a16="http://schemas.microsoft.com/office/drawing/2014/main" id="{CA59C6B7-B917-1840-9DE3-C346678711AC}"/>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170029732"/>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3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endParaRPr lang="en-US" dirty="0"/>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Tree>
    <p:extLst>
      <p:ext uri="{BB962C8B-B14F-4D97-AF65-F5344CB8AC3E}">
        <p14:creationId xmlns:p14="http://schemas.microsoft.com/office/powerpoint/2010/main" val="1185091634"/>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390.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6"/>
            <a:ext cx="1693247" cy="895855"/>
          </a:xfrm>
        </p:spPr>
        <p:txBody>
          <a:bodyPr>
            <a:noAutofit/>
          </a:bodyPr>
          <a:lstStyle>
            <a:lvl1pPr marL="0" indent="0">
              <a:buNone/>
              <a:defRPr sz="1961"/>
            </a:lvl1pPr>
          </a:lstStyle>
          <a:p>
            <a:pPr lvl="0"/>
            <a:r>
              <a:rPr lang="en-US"/>
              <a:t>Picture</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8"/>
            <a:ext cx="1693247" cy="2778790"/>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378328"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00662"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222995"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145328"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067660"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378328" y="2158886"/>
            <a:ext cx="1693247" cy="895855"/>
          </a:xfrm>
        </p:spPr>
        <p:txBody>
          <a:bodyPr>
            <a:noAutofit/>
          </a:bodyPr>
          <a:lstStyle>
            <a:lvl1pPr marL="0" indent="0">
              <a:buNone/>
              <a:defRPr sz="1961"/>
            </a:lvl1pPr>
          </a:lstStyle>
          <a:p>
            <a:pPr lvl="0"/>
            <a:r>
              <a:rPr lang="en-US"/>
              <a:t>Picture</a:t>
            </a:r>
          </a:p>
        </p:txBody>
      </p:sp>
      <p:sp>
        <p:nvSpPr>
          <p:cNvPr id="26" name="Content Placeholder 15"/>
          <p:cNvSpPr>
            <a:spLocks noGrp="1"/>
          </p:cNvSpPr>
          <p:nvPr>
            <p:ph sz="quarter" idx="27" hasCustomPrompt="1"/>
          </p:nvPr>
        </p:nvSpPr>
        <p:spPr>
          <a:xfrm>
            <a:off x="4300662" y="2158886"/>
            <a:ext cx="1693247" cy="895855"/>
          </a:xfrm>
        </p:spPr>
        <p:txBody>
          <a:bodyPr>
            <a:noAutofit/>
          </a:bodyPr>
          <a:lstStyle>
            <a:lvl1pPr marL="0" indent="0">
              <a:buNone/>
              <a:defRPr sz="1961"/>
            </a:lvl1pPr>
          </a:lstStyle>
          <a:p>
            <a:pPr lvl="0"/>
            <a:r>
              <a:rPr lang="en-US"/>
              <a:t>Picture</a:t>
            </a:r>
          </a:p>
        </p:txBody>
      </p:sp>
      <p:sp>
        <p:nvSpPr>
          <p:cNvPr id="27" name="Content Placeholder 15"/>
          <p:cNvSpPr>
            <a:spLocks noGrp="1"/>
          </p:cNvSpPr>
          <p:nvPr>
            <p:ph sz="quarter" idx="28" hasCustomPrompt="1"/>
          </p:nvPr>
        </p:nvSpPr>
        <p:spPr>
          <a:xfrm>
            <a:off x="6222995" y="2158886"/>
            <a:ext cx="1693247" cy="895855"/>
          </a:xfrm>
        </p:spPr>
        <p:txBody>
          <a:bodyPr>
            <a:noAutofit/>
          </a:bodyPr>
          <a:lstStyle>
            <a:lvl1pPr marL="0" indent="0">
              <a:buNone/>
              <a:defRPr sz="1961"/>
            </a:lvl1pPr>
          </a:lstStyle>
          <a:p>
            <a:pPr lvl="0"/>
            <a:r>
              <a:rPr lang="en-US"/>
              <a:t>Picture</a:t>
            </a:r>
          </a:p>
        </p:txBody>
      </p:sp>
      <p:sp>
        <p:nvSpPr>
          <p:cNvPr id="28" name="Content Placeholder 15"/>
          <p:cNvSpPr>
            <a:spLocks noGrp="1"/>
          </p:cNvSpPr>
          <p:nvPr>
            <p:ph sz="quarter" idx="29" hasCustomPrompt="1"/>
          </p:nvPr>
        </p:nvSpPr>
        <p:spPr>
          <a:xfrm>
            <a:off x="8145328" y="2158886"/>
            <a:ext cx="1693247" cy="895855"/>
          </a:xfrm>
        </p:spPr>
        <p:txBody>
          <a:bodyPr>
            <a:noAutofit/>
          </a:bodyPr>
          <a:lstStyle>
            <a:lvl1pPr marL="0" indent="0">
              <a:buNone/>
              <a:defRPr sz="1961"/>
            </a:lvl1pPr>
          </a:lstStyle>
          <a:p>
            <a:pPr lvl="0"/>
            <a:r>
              <a:rPr lang="en-US"/>
              <a:t>Picture</a:t>
            </a:r>
          </a:p>
        </p:txBody>
      </p:sp>
      <p:sp>
        <p:nvSpPr>
          <p:cNvPr id="29" name="Content Placeholder 15"/>
          <p:cNvSpPr>
            <a:spLocks noGrp="1"/>
          </p:cNvSpPr>
          <p:nvPr>
            <p:ph sz="quarter" idx="30" hasCustomPrompt="1"/>
          </p:nvPr>
        </p:nvSpPr>
        <p:spPr>
          <a:xfrm>
            <a:off x="10067660" y="2158886"/>
            <a:ext cx="1693247" cy="895855"/>
          </a:xfrm>
        </p:spPr>
        <p:txBody>
          <a:bodyPr>
            <a:noAutofit/>
          </a:bodyPr>
          <a:lstStyle>
            <a:lvl1pPr marL="0" indent="0">
              <a:buNone/>
              <a:defRPr sz="1961"/>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3"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1"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2"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3"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6.</a:t>
            </a:r>
          </a:p>
        </p:txBody>
      </p:sp>
      <p:sp>
        <p:nvSpPr>
          <p:cNvPr id="23" name="Footer Placeholder 14">
            <a:extLst>
              <a:ext uri="{FF2B5EF4-FFF2-40B4-BE49-F238E27FC236}">
                <a16:creationId xmlns:a16="http://schemas.microsoft.com/office/drawing/2014/main" id="{CDC19876-13E5-1847-AE6E-14EA37A9CED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961620033"/>
      </p:ext>
    </p:extLst>
  </p:cSld>
  <p:clrMapOvr>
    <a:masterClrMapping/>
  </p:clrMapOvr>
  <p:transition>
    <p:fade/>
  </p:transition>
</p:sldLayout>
</file>

<file path=ppt/slideLayouts/slideLayout391.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4118969316"/>
      </p:ext>
    </p:extLst>
  </p:cSld>
  <p:clrMapOvr>
    <a:masterClrMapping/>
  </p:clrMapOvr>
  <p:transition>
    <p:fade/>
  </p:transition>
</p:sldLayout>
</file>

<file path=ppt/slideLayouts/slideLayout392.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tx2"/>
                </a:solidFill>
              </a:defRPr>
            </a:lvl1pPr>
          </a:lstStyle>
          <a:p>
            <a:pPr marL="0" lvl="0">
              <a:lnSpc>
                <a:spcPts val="5490"/>
              </a:lnSpc>
            </a:pPr>
            <a:r>
              <a:rPr lang="en-US"/>
              <a:t>Section title</a:t>
            </a:r>
          </a:p>
        </p:txBody>
      </p:sp>
    </p:spTree>
    <p:extLst>
      <p:ext uri="{BB962C8B-B14F-4D97-AF65-F5344CB8AC3E}">
        <p14:creationId xmlns:p14="http://schemas.microsoft.com/office/powerpoint/2010/main" val="27346987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93.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18204591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94.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229842" y="0"/>
            <a:ext cx="5962158" cy="6858000"/>
          </a:xfrm>
          <a:blipFill dpi="0" rotWithShape="1">
            <a:blip r:embed="rId2" cstate="email">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a:solidFill>
                  <a:schemeClr val="bg2"/>
                </a:solidFill>
              </a:defRPr>
            </a:lvl1pPr>
          </a:lstStyle>
          <a:p>
            <a:r>
              <a:rPr lang="de-DE"/>
              <a:t>Bild durch Klicken auf Symbol hinzufügen</a:t>
            </a:r>
            <a:endParaRPr lang="en-US"/>
          </a:p>
        </p:txBody>
      </p:sp>
      <p:sp>
        <p:nvSpPr>
          <p:cNvPr id="2" name="Title 1"/>
          <p:cNvSpPr>
            <a:spLocks noGrp="1"/>
          </p:cNvSpPr>
          <p:nvPr>
            <p:ph type="title" hasCustomPrompt="1"/>
          </p:nvPr>
        </p:nvSpPr>
        <p:spPr>
          <a:xfrm>
            <a:off x="455995" y="620428"/>
            <a:ext cx="5541959" cy="403137"/>
          </a:xfrm>
        </p:spPr>
        <p:txBody>
          <a:bodyPr wrap="square" lIns="0" tIns="0" rIns="0" bIns="0">
            <a:spAutoFit/>
          </a:bodyPr>
          <a:lstStyle>
            <a:lvl1pPr>
              <a:lnSpc>
                <a:spcPts val="3137"/>
              </a:lnSpc>
              <a:defRPr sz="2745" baseline="0">
                <a:solidFill>
                  <a:schemeClr val="tx1"/>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3"/>
            <a:ext cx="4822952" cy="264890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7"/>
            <a:ext cx="4822951" cy="287771"/>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2999940617"/>
      </p:ext>
    </p:extLst>
  </p:cSld>
  <p:clrMapOvr>
    <a:masterClrMapping/>
  </p:clrMapOvr>
  <p:transition>
    <p:fade/>
  </p:transition>
</p:sldLayout>
</file>

<file path=ppt/slideLayouts/slideLayout395.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55995" y="2158885"/>
            <a:ext cx="3618381" cy="2540231"/>
          </a:xfrm>
          <a:blipFill>
            <a:blip r:embed="rId2" cstate="email">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chemeClr val="bg2"/>
                </a:solidFill>
              </a:defRPr>
            </a:lvl1pPr>
          </a:lstStyle>
          <a:p>
            <a:r>
              <a:rPr lang="de-DE"/>
              <a:t>Bild durch Klicken auf Symbol hinzufügen</a:t>
            </a:r>
            <a:endParaRPr lang="en-US"/>
          </a:p>
        </p:txBody>
      </p:sp>
      <p:sp>
        <p:nvSpPr>
          <p:cNvPr id="12" name="Picture Placeholder 10"/>
          <p:cNvSpPr>
            <a:spLocks noGrp="1"/>
          </p:cNvSpPr>
          <p:nvPr>
            <p:ph type="pic" sz="quarter" idx="15"/>
          </p:nvPr>
        </p:nvSpPr>
        <p:spPr>
          <a:xfrm>
            <a:off x="4303151" y="2158885"/>
            <a:ext cx="3607487" cy="2540231"/>
          </a:xfrm>
          <a:blipFill>
            <a:blip r:embed="rId3" cstate="email">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chemeClr val="bg2"/>
                </a:solidFill>
              </a:defRPr>
            </a:lvl1pPr>
          </a:lstStyle>
          <a:p>
            <a:r>
              <a:rPr lang="de-DE"/>
              <a:t>Bild durch Klicken auf Symbol hinzufügen</a:t>
            </a:r>
            <a:endParaRPr lang="en-US"/>
          </a:p>
        </p:txBody>
      </p:sp>
      <p:sp>
        <p:nvSpPr>
          <p:cNvPr id="13" name="Picture Placeholder 10"/>
          <p:cNvSpPr>
            <a:spLocks noGrp="1"/>
          </p:cNvSpPr>
          <p:nvPr>
            <p:ph type="pic" sz="quarter" idx="16"/>
          </p:nvPr>
        </p:nvSpPr>
        <p:spPr>
          <a:xfrm>
            <a:off x="8139413" y="2158885"/>
            <a:ext cx="3623050" cy="2540231"/>
          </a:xfrm>
          <a:blipFill>
            <a:blip r:embed="rId4" cstate="email">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chemeClr val="bg2"/>
                </a:solidFill>
              </a:defRPr>
            </a:lvl1pPr>
          </a:lstStyle>
          <a:p>
            <a:r>
              <a:rPr lang="de-DE"/>
              <a:t>Bild durch Klicken auf Symbol hinzufügen</a:t>
            </a:r>
            <a:endParaRPr lang="en-US"/>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Photo layout 2</a:t>
            </a:r>
          </a:p>
        </p:txBody>
      </p:sp>
      <p:sp>
        <p:nvSpPr>
          <p:cNvPr id="5" name="Text Placeholder 4"/>
          <p:cNvSpPr>
            <a:spLocks noGrp="1"/>
          </p:cNvSpPr>
          <p:nvPr>
            <p:ph type="body" sz="quarter" idx="11" hasCustomPrompt="1"/>
          </p:nvPr>
        </p:nvSpPr>
        <p:spPr>
          <a:xfrm>
            <a:off x="455995"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00039"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4" name="Footer Placeholder 14">
            <a:extLst>
              <a:ext uri="{FF2B5EF4-FFF2-40B4-BE49-F238E27FC236}">
                <a16:creationId xmlns:a16="http://schemas.microsoft.com/office/drawing/2014/main" id="{3B5B741A-7576-5149-903B-7C99768D88C1}"/>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871415201"/>
      </p:ext>
    </p:extLst>
  </p:cSld>
  <p:clrMapOvr>
    <a:masterClrMapping/>
  </p:clrMapOvr>
  <p:transition>
    <p:fade/>
  </p:transition>
</p:sldLayout>
</file>

<file path=ppt/slideLayouts/slideLayout396.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55995" y="1922802"/>
            <a:ext cx="4758211" cy="603538"/>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7"/>
            <a:ext cx="4758210" cy="2521331"/>
          </a:xfrm>
        </p:spPr>
        <p:txBody>
          <a:bodyPr lIns="0" tIns="0" rIns="0" bIns="0"/>
          <a:lstStyle>
            <a:lvl1pPr marL="280121" indent="-280121">
              <a:lnSpc>
                <a:spcPts val="1765"/>
              </a:lnSpc>
              <a:spcBef>
                <a:spcPts val="0"/>
              </a:spcBef>
              <a:buFont typeface="Arial" panose="020B0604020202020204" pitchFamily="34" charset="0"/>
              <a:buChar char="•"/>
              <a:defRPr sz="1372"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421009"/>
            <a:ext cx="5834041" cy="546753"/>
          </a:xfrm>
        </p:spPr>
        <p:txBody>
          <a:bodyPr anchor="ctr" anchorCtr="0"/>
          <a:lstStyle>
            <a:lvl1pPr algn="ctr">
              <a:defRPr/>
            </a:lvl1pPr>
          </a:lstStyle>
          <a:p>
            <a:r>
              <a:rPr lang="de-DE"/>
              <a:t>Bild durch Klicken auf Symbol hinzufügen</a:t>
            </a:r>
            <a:endParaRPr lang="en-US"/>
          </a:p>
        </p:txBody>
      </p:sp>
      <p:sp>
        <p:nvSpPr>
          <p:cNvPr id="8" name="Footer Placeholder 14">
            <a:extLst>
              <a:ext uri="{FF2B5EF4-FFF2-40B4-BE49-F238E27FC236}">
                <a16:creationId xmlns:a16="http://schemas.microsoft.com/office/drawing/2014/main" id="{91B60D61-6FC1-0E45-8A2E-51410A6C6305}"/>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405023449"/>
      </p:ext>
    </p:extLst>
  </p:cSld>
  <p:clrMapOvr>
    <a:masterClrMapping/>
  </p:clrMapOvr>
  <p:transition>
    <p:fade/>
  </p:transition>
</p:sldLayout>
</file>

<file path=ppt/slideLayouts/slideLayout397.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421009"/>
            <a:ext cx="5834041" cy="546753"/>
          </a:xfrm>
        </p:spPr>
        <p:txBody>
          <a:bodyPr anchor="ctr" anchorCtr="0"/>
          <a:lstStyle>
            <a:lvl1pPr algn="ctr">
              <a:defRPr/>
            </a:lvl1pPr>
          </a:lstStyle>
          <a:p>
            <a:r>
              <a:rPr lang="de-DE"/>
              <a:t>Bild durch Klicken auf Symbol hinzufügen</a:t>
            </a:r>
            <a:endParaRPr lang="en-US"/>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Device layout 2: two columns</a:t>
            </a:r>
          </a:p>
        </p:txBody>
      </p:sp>
      <p:sp>
        <p:nvSpPr>
          <p:cNvPr id="10" name="Footer Placeholder 14">
            <a:extLst>
              <a:ext uri="{FF2B5EF4-FFF2-40B4-BE49-F238E27FC236}">
                <a16:creationId xmlns:a16="http://schemas.microsoft.com/office/drawing/2014/main" id="{E48FC59D-3F2F-9746-A309-EDC9968BC4CC}"/>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433383793"/>
      </p:ext>
    </p:extLst>
  </p:cSld>
  <p:clrMapOvr>
    <a:masterClrMapping/>
  </p:clrMapOvr>
  <p:transition>
    <p:fade/>
  </p:transition>
</p:sldLayout>
</file>

<file path=ppt/slideLayouts/slideLayout398.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88254"/>
            <a:ext cx="7678751" cy="546753"/>
          </a:xfrm>
        </p:spPr>
        <p:txBody>
          <a:bodyPr anchor="ctr" anchorCtr="0"/>
          <a:lstStyle>
            <a:lvl1pPr algn="ctr">
              <a:defRPr/>
            </a:lvl1pPr>
          </a:lstStyle>
          <a:p>
            <a:r>
              <a:rPr lang="de-DE"/>
              <a:t>Bild durch Klicken auf Symbol hinzufügen</a:t>
            </a:r>
            <a:endParaRPr lang="en-US"/>
          </a:p>
        </p:txBody>
      </p:sp>
      <p:sp>
        <p:nvSpPr>
          <p:cNvPr id="6" name="Footer Placeholder 14">
            <a:extLst>
              <a:ext uri="{FF2B5EF4-FFF2-40B4-BE49-F238E27FC236}">
                <a16:creationId xmlns:a16="http://schemas.microsoft.com/office/drawing/2014/main" id="{C171A6F7-E2D5-4545-B545-35D9AA4D1332}"/>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818579946"/>
      </p:ext>
    </p:extLst>
  </p:cSld>
  <p:clrMapOvr>
    <a:masterClrMapping/>
  </p:clrMapOvr>
  <p:transition>
    <p:fade/>
  </p:transition>
</p:sldLayout>
</file>

<file path=ppt/slideLayouts/slideLayout399.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p:spPr>
        <p:txBody>
          <a:bodyPr anchor="ctr">
            <a:noAutofit/>
          </a:bodyPr>
          <a:lstStyle>
            <a:lvl1pPr marL="0" indent="0" algn="ctr">
              <a:buNone/>
              <a:defRPr sz="2353"/>
            </a:lvl1pPr>
          </a:lstStyle>
          <a:p>
            <a:r>
              <a:rPr lang="de-DE"/>
              <a:t>Diagramm durch Klicken auf Symbol hinzufügen</a:t>
            </a:r>
            <a:endParaRPr lang="en-US"/>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Chart examples</a:t>
            </a:r>
          </a:p>
        </p:txBody>
      </p:sp>
      <p:sp>
        <p:nvSpPr>
          <p:cNvPr id="9" name="Text Placeholder 4"/>
          <p:cNvSpPr>
            <a:spLocks noGrp="1"/>
          </p:cNvSpPr>
          <p:nvPr>
            <p:ph type="body" sz="quarter" idx="12" hasCustomPrompt="1"/>
          </p:nvPr>
        </p:nvSpPr>
        <p:spPr>
          <a:xfrm>
            <a:off x="455992" y="5857162"/>
            <a:ext cx="3618381" cy="301770"/>
          </a:xfrm>
        </p:spPr>
        <p:txBody>
          <a:bodyPr lIns="0" tIns="0" rIns="0" bIns="0"/>
          <a:lstStyle>
            <a:lvl1pPr marL="0" indent="0">
              <a:lnSpc>
                <a:spcPts val="1176"/>
              </a:lnSpc>
              <a:spcBef>
                <a:spcPts val="882"/>
              </a:spcBef>
              <a:buFont typeface="Arial" panose="020B0604020202020204" pitchFamily="34" charset="0"/>
              <a:buNone/>
              <a:defRPr sz="980" b="0" i="0" spc="0">
                <a:solidFill>
                  <a:schemeClr val="tx1"/>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2" y="5857162"/>
            <a:ext cx="3607487" cy="301770"/>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2" y="1950780"/>
            <a:ext cx="3607487" cy="3534843"/>
          </a:xfrm>
        </p:spPr>
        <p:txBody>
          <a:bodyPr anchor="ctr">
            <a:noAutofit/>
          </a:bodyPr>
          <a:lstStyle>
            <a:lvl1pPr marL="0" indent="0" algn="ctr">
              <a:buNone/>
              <a:defRPr sz="2353"/>
            </a:lvl1pPr>
          </a:lstStyle>
          <a:p>
            <a:r>
              <a:rPr lang="de-DE"/>
              <a:t>Diagramm durch Klicken auf Symbol hinzufügen</a:t>
            </a:r>
            <a:endParaRPr lang="en-US"/>
          </a:p>
        </p:txBody>
      </p:sp>
      <p:sp>
        <p:nvSpPr>
          <p:cNvPr id="21" name="Chart Placeholder 6"/>
          <p:cNvSpPr>
            <a:spLocks noGrp="1"/>
          </p:cNvSpPr>
          <p:nvPr>
            <p:ph type="chart" sz="quarter" idx="23"/>
          </p:nvPr>
        </p:nvSpPr>
        <p:spPr>
          <a:xfrm>
            <a:off x="8139412" y="1950780"/>
            <a:ext cx="3623051" cy="3534843"/>
          </a:xfrm>
        </p:spPr>
        <p:txBody>
          <a:bodyPr anchor="ctr">
            <a:noAutofit/>
          </a:bodyPr>
          <a:lstStyle>
            <a:lvl1pPr marL="0" indent="0" algn="ctr">
              <a:buNone/>
              <a:defRPr sz="2353"/>
            </a:lvl1pPr>
          </a:lstStyle>
          <a:p>
            <a:r>
              <a:rPr lang="de-DE"/>
              <a:t>Diagramm durch Klicken auf Symbol hinzufügen</a:t>
            </a:r>
            <a:endParaRPr lang="en-US"/>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857162"/>
            <a:ext cx="3607487" cy="301770"/>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3" name="Footer Placeholder 14">
            <a:extLst>
              <a:ext uri="{FF2B5EF4-FFF2-40B4-BE49-F238E27FC236}">
                <a16:creationId xmlns:a16="http://schemas.microsoft.com/office/drawing/2014/main" id="{592F5440-0E12-0F44-ACE7-3C2064AE32D5}"/>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123099815"/>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Left Title Black Bkg">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0899690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3840" userDrawn="1">
          <p15:clr>
            <a:srgbClr val="5ACBF0"/>
          </p15:clr>
        </p15:guide>
        <p15:guide id="4" orient="horz" pos="2160" userDrawn="1">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2_Header Line 12 Months">
    <p:bg>
      <p:bgPr>
        <a:solidFill>
          <a:schemeClr val="tx2"/>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accent3"/>
                </a:solidFill>
              </a:defRPr>
            </a:lvl1pPr>
          </a:lstStyle>
          <a:p>
            <a:r>
              <a:rPr lang="en-US"/>
              <a:t>Click to edit Master title style</a:t>
            </a:r>
            <a:endParaRPr lang="en-US" dirty="0"/>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Tree>
    <p:extLst>
      <p:ext uri="{BB962C8B-B14F-4D97-AF65-F5344CB8AC3E}">
        <p14:creationId xmlns:p14="http://schemas.microsoft.com/office/powerpoint/2010/main" val="1598530170"/>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00.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Table styling</a:t>
            </a:r>
          </a:p>
        </p:txBody>
      </p:sp>
      <p:sp>
        <p:nvSpPr>
          <p:cNvPr id="4" name="Table Placeholder 3"/>
          <p:cNvSpPr>
            <a:spLocks noGrp="1"/>
          </p:cNvSpPr>
          <p:nvPr>
            <p:ph type="tbl" sz="quarter" idx="10"/>
          </p:nvPr>
        </p:nvSpPr>
        <p:spPr>
          <a:xfrm>
            <a:off x="455995" y="3924852"/>
            <a:ext cx="11306469" cy="546753"/>
          </a:xfrm>
        </p:spPr>
        <p:txBody>
          <a:bodyPr anchor="ctr" anchorCtr="0"/>
          <a:lstStyle>
            <a:lvl1pPr algn="ctr">
              <a:defRPr/>
            </a:lvl1pPr>
          </a:lstStyle>
          <a:p>
            <a:r>
              <a:rPr lang="de-DE"/>
              <a:t>Tabelle durch Klicken auf Symbol hinzufügen</a:t>
            </a:r>
            <a:endParaRPr lang="en-US"/>
          </a:p>
        </p:txBody>
      </p:sp>
      <p:sp>
        <p:nvSpPr>
          <p:cNvPr id="6" name="Footer Placeholder 14">
            <a:extLst>
              <a:ext uri="{FF2B5EF4-FFF2-40B4-BE49-F238E27FC236}">
                <a16:creationId xmlns:a16="http://schemas.microsoft.com/office/drawing/2014/main" id="{8FFE576D-7F23-5D49-98BE-F31E6740176A}"/>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47787085"/>
      </p:ext>
    </p:extLst>
  </p:cSld>
  <p:clrMapOvr>
    <a:masterClrMapping/>
  </p:clrMapOvr>
  <p:transition>
    <p:fade/>
  </p:transition>
</p:sldLayout>
</file>

<file path=ppt/slideLayouts/slideLayout401.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41167399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2.xml><?xml version="1.0" encoding="utf-8"?>
<p:sldLayout xmlns:a="http://schemas.openxmlformats.org/drawingml/2006/main" xmlns:r="http://schemas.openxmlformats.org/officeDocument/2006/relationships" xmlns:p="http://schemas.openxmlformats.org/presentationml/2006/main"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384"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6034644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403.xml><?xml version="1.0" encoding="utf-8"?>
<p:sldLayout xmlns:a="http://schemas.openxmlformats.org/drawingml/2006/main" xmlns:r="http://schemas.openxmlformats.org/officeDocument/2006/relationships" xmlns:p="http://schemas.openxmlformats.org/presentationml/2006/main" userDrawn="1">
  <p:cSld name="Three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6"/>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11" indent="0">
              <a:lnSpc>
                <a:spcPct val="100000"/>
              </a:lnSpc>
              <a:spcBef>
                <a:spcPts val="0"/>
              </a:spcBef>
              <a:spcAft>
                <a:spcPts val="1370"/>
              </a:spcAft>
              <a:buNone/>
              <a:defRPr sz="1765">
                <a:solidFill>
                  <a:srgbClr val="000000"/>
                </a:solidFill>
              </a:defRPr>
            </a:lvl2pPr>
            <a:lvl3pPr marL="448021" indent="0">
              <a:lnSpc>
                <a:spcPct val="100000"/>
              </a:lnSpc>
              <a:spcBef>
                <a:spcPts val="0"/>
              </a:spcBef>
              <a:spcAft>
                <a:spcPts val="1370"/>
              </a:spcAft>
              <a:buNone/>
              <a:defRPr sz="1370">
                <a:solidFill>
                  <a:srgbClr val="000000"/>
                </a:solidFill>
              </a:defRPr>
            </a:lvl3pPr>
            <a:lvl4pPr marL="672032" indent="0">
              <a:spcBef>
                <a:spcPts val="0"/>
              </a:spcBef>
              <a:spcAft>
                <a:spcPts val="1272"/>
              </a:spcAft>
              <a:buNone/>
              <a:defRPr sz="1961"/>
            </a:lvl4pPr>
            <a:lvl5pPr marL="896042"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5"/>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6" y="2310842"/>
            <a:ext cx="3630521" cy="2602491"/>
          </a:xfrm>
        </p:spPr>
        <p:txBody>
          <a:bodyPr lIns="0" tIns="0" rIns="0" bIns="0">
            <a:noAutofit/>
          </a:bodyPr>
          <a:lstStyle>
            <a:lvl1pPr marL="0" indent="0">
              <a:lnSpc>
                <a:spcPct val="100000"/>
              </a:lnSpc>
              <a:spcBef>
                <a:spcPts val="0"/>
              </a:spcBef>
              <a:spcAft>
                <a:spcPts val="686"/>
              </a:spcAft>
              <a:buNone/>
              <a:defRPr sz="1370" b="1">
                <a:solidFill>
                  <a:schemeClr val="tx2"/>
                </a:solidFill>
                <a:latin typeface="+mn-lt"/>
              </a:defRPr>
            </a:lvl1pPr>
            <a:lvl2pPr marL="0" marR="0" indent="0" algn="l" defTabSz="914016" rtl="0" eaLnBrk="1" fontAlgn="auto" latinLnBrk="0" hangingPunct="1">
              <a:lnSpc>
                <a:spcPct val="100000"/>
              </a:lnSpc>
              <a:spcBef>
                <a:spcPts val="0"/>
              </a:spcBef>
              <a:spcAft>
                <a:spcPts val="686"/>
              </a:spcAft>
              <a:buClrTx/>
              <a:buSzPct val="90000"/>
              <a:buFont typeface="Arial" panose="020B0604020202020204" pitchFamily="34" charset="0"/>
              <a:buNone/>
              <a:tabLst/>
              <a:defRPr sz="1370">
                <a:solidFill>
                  <a:srgbClr val="000000"/>
                </a:solidFill>
              </a:defRPr>
            </a:lvl2pPr>
            <a:lvl3pPr marL="448021" indent="0">
              <a:buNone/>
              <a:defRPr/>
            </a:lvl3pPr>
            <a:lvl4pPr marL="672032" indent="0">
              <a:buNone/>
              <a:defRPr/>
            </a:lvl4pPr>
            <a:lvl5pPr marL="896042" indent="0">
              <a:buNone/>
              <a:defRPr/>
            </a:lvl5pPr>
          </a:lstStyle>
          <a:p>
            <a:pPr lvl="0"/>
            <a:r>
              <a:rPr lang="en-US"/>
              <a:t>Subhead title Segoe UI Regular bold 14</a:t>
            </a:r>
          </a:p>
          <a:p>
            <a:pPr marL="280013" lvl="1" indent="-280013">
              <a:buFont typeface="Arial" panose="020B0604020202020204" pitchFamily="34" charset="0"/>
              <a:buChar char="•"/>
            </a:pPr>
            <a:r>
              <a:rPr lang="en-US"/>
              <a:t>Body copy Segoe Regular 14</a:t>
            </a:r>
          </a:p>
          <a:p>
            <a:pPr marL="280013" lvl="1" indent="-280013">
              <a:buFont typeface="Arial" panose="020B0604020202020204" pitchFamily="34" charset="0"/>
              <a:buChar char="•"/>
            </a:pPr>
            <a:r>
              <a:rPr lang="en-US"/>
              <a:t>Lorem ipsum dolor sit </a:t>
            </a:r>
            <a:r>
              <a:rPr lang="en-US" err="1"/>
              <a:t>amet</a:t>
            </a:r>
            <a:r>
              <a:rPr lang="en-US"/>
              <a:t>, </a:t>
            </a:r>
            <a:r>
              <a:rPr lang="en-US" err="1"/>
              <a:t>consectetur</a:t>
            </a:r>
            <a:endParaRPr lang="en-US"/>
          </a:p>
          <a:p>
            <a:pPr marL="280013" lvl="1" indent="-280013">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013" lvl="1" indent="-280013">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013" lvl="1" indent="-280013">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013" lvl="1" indent="-280013">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013" lvl="1" indent="-280013">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013" lvl="1" indent="-280013">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a:p>
            <a:pPr marL="280013" lvl="1" indent="-280013">
              <a:buFont typeface="Arial" panose="020B0604020202020204" pitchFamily="34" charset="0"/>
              <a:buChar char="•"/>
            </a:pPr>
            <a:endParaRPr lang="en-US"/>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1361" y="2310842"/>
            <a:ext cx="3623050" cy="2602491"/>
          </a:xfrm>
        </p:spPr>
        <p:txBody>
          <a:bodyPr lIns="0" tIns="0" rIns="0" bIns="0">
            <a:noAutofit/>
          </a:bodyPr>
          <a:lstStyle>
            <a:lvl1pPr marL="0" indent="0">
              <a:lnSpc>
                <a:spcPct val="100000"/>
              </a:lnSpc>
              <a:spcBef>
                <a:spcPts val="0"/>
              </a:spcBef>
              <a:spcAft>
                <a:spcPts val="686"/>
              </a:spcAft>
              <a:buNone/>
              <a:defRPr sz="1370" b="1">
                <a:solidFill>
                  <a:schemeClr val="tx2"/>
                </a:solidFill>
                <a:latin typeface="+mn-lt"/>
              </a:defRPr>
            </a:lvl1pPr>
            <a:lvl2pPr marL="0" marR="0" indent="0" algn="l" defTabSz="914016" rtl="0" eaLnBrk="1" fontAlgn="auto" latinLnBrk="0" hangingPunct="1">
              <a:lnSpc>
                <a:spcPct val="100000"/>
              </a:lnSpc>
              <a:spcBef>
                <a:spcPts val="0"/>
              </a:spcBef>
              <a:spcAft>
                <a:spcPts val="686"/>
              </a:spcAft>
              <a:buClrTx/>
              <a:buSzPct val="90000"/>
              <a:buFont typeface="Arial" panose="020B0604020202020204" pitchFamily="34" charset="0"/>
              <a:buNone/>
              <a:tabLst/>
              <a:defRPr sz="1370">
                <a:solidFill>
                  <a:srgbClr val="000000"/>
                </a:solidFill>
              </a:defRPr>
            </a:lvl2pPr>
            <a:lvl3pPr marL="448021" indent="0">
              <a:buNone/>
              <a:defRPr/>
            </a:lvl3pPr>
            <a:lvl4pPr marL="672032" indent="0">
              <a:buNone/>
              <a:defRPr/>
            </a:lvl4pPr>
            <a:lvl5pPr marL="896042" indent="0">
              <a:buNone/>
              <a:defRPr/>
            </a:lvl5pPr>
          </a:lstStyle>
          <a:p>
            <a:pPr lvl="0"/>
            <a:r>
              <a:rPr lang="en-US"/>
              <a:t>Subhead title Segoe UI Regular bold 14</a:t>
            </a:r>
          </a:p>
          <a:p>
            <a:pPr marL="280013" lvl="1" indent="-280013">
              <a:buFont typeface="Arial" panose="020B0604020202020204" pitchFamily="34" charset="0"/>
              <a:buChar char="•"/>
            </a:pPr>
            <a:r>
              <a:rPr lang="en-US"/>
              <a:t>Body copy Segoe Regular 14</a:t>
            </a:r>
          </a:p>
          <a:p>
            <a:pPr marL="280013" lvl="1" indent="-280013">
              <a:buFont typeface="Arial" panose="020B0604020202020204" pitchFamily="34" charset="0"/>
              <a:buChar char="•"/>
            </a:pPr>
            <a:r>
              <a:rPr lang="en-US"/>
              <a:t>Lorem ipsum dolor sit </a:t>
            </a:r>
            <a:r>
              <a:rPr lang="en-US" err="1"/>
              <a:t>amet</a:t>
            </a:r>
            <a:r>
              <a:rPr lang="en-US"/>
              <a:t>, </a:t>
            </a:r>
            <a:r>
              <a:rPr lang="en-US" err="1"/>
              <a:t>consectetur</a:t>
            </a:r>
            <a:endParaRPr lang="en-US"/>
          </a:p>
          <a:p>
            <a:pPr marL="280013" lvl="1" indent="-280013">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013" lvl="1" indent="-280013">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013" lvl="1" indent="-280013">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013" lvl="1" indent="-280013">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013" lvl="1" indent="-280013">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013" lvl="1" indent="-280013">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6965" y="2310843"/>
            <a:ext cx="3630521" cy="2655983"/>
          </a:xfrm>
        </p:spPr>
        <p:txBody>
          <a:bodyPr lIns="0" tIns="0" rIns="0" bIns="0"/>
          <a:lstStyle>
            <a:lvl1pPr marL="0" indent="0">
              <a:lnSpc>
                <a:spcPct val="100000"/>
              </a:lnSpc>
              <a:spcBef>
                <a:spcPts val="0"/>
              </a:spcBef>
              <a:spcAft>
                <a:spcPts val="686"/>
              </a:spcAft>
              <a:buNone/>
              <a:defRPr sz="1370" b="1">
                <a:solidFill>
                  <a:schemeClr val="tx2"/>
                </a:solidFill>
                <a:latin typeface="+mn-lt"/>
              </a:defRPr>
            </a:lvl1pPr>
            <a:lvl2pPr marL="0" marR="0" indent="0" algn="l" defTabSz="914016" rtl="0" eaLnBrk="1" fontAlgn="auto" latinLnBrk="0" hangingPunct="1">
              <a:lnSpc>
                <a:spcPct val="100000"/>
              </a:lnSpc>
              <a:spcBef>
                <a:spcPts val="0"/>
              </a:spcBef>
              <a:spcAft>
                <a:spcPts val="686"/>
              </a:spcAft>
              <a:buClrTx/>
              <a:buSzPct val="90000"/>
              <a:buFont typeface="Arial" panose="020B0604020202020204" pitchFamily="34" charset="0"/>
              <a:buNone/>
              <a:tabLst/>
              <a:defRPr sz="1370">
                <a:solidFill>
                  <a:srgbClr val="000000"/>
                </a:solidFill>
              </a:defRPr>
            </a:lvl2pPr>
            <a:lvl3pPr marL="448021" indent="0">
              <a:buNone/>
              <a:defRPr/>
            </a:lvl3pPr>
            <a:lvl4pPr marL="672032" indent="0">
              <a:buNone/>
              <a:defRPr/>
            </a:lvl4pPr>
            <a:lvl5pPr marL="896042" indent="0">
              <a:buNone/>
              <a:defRPr/>
            </a:lvl5pPr>
          </a:lstStyle>
          <a:p>
            <a:pPr lvl="0"/>
            <a:r>
              <a:rPr lang="en-US"/>
              <a:t>Subhead title Segoe UI Regular bold 14</a:t>
            </a:r>
          </a:p>
          <a:p>
            <a:pPr marL="280013" lvl="1" indent="-280013">
              <a:buFont typeface="Arial" panose="020B0604020202020204" pitchFamily="34" charset="0"/>
              <a:buChar char="•"/>
            </a:pPr>
            <a:r>
              <a:rPr lang="en-US"/>
              <a:t>Body copy Segoe Regular 14</a:t>
            </a:r>
          </a:p>
          <a:p>
            <a:pPr marL="280013" lvl="1" indent="-280013">
              <a:buFont typeface="Arial" panose="020B0604020202020204" pitchFamily="34" charset="0"/>
              <a:buChar char="•"/>
            </a:pPr>
            <a:r>
              <a:rPr lang="en-US"/>
              <a:t>Lorem ipsum dolor sit </a:t>
            </a:r>
            <a:r>
              <a:rPr lang="en-US" err="1"/>
              <a:t>amet</a:t>
            </a:r>
            <a:r>
              <a:rPr lang="en-US"/>
              <a:t>, </a:t>
            </a:r>
            <a:r>
              <a:rPr lang="en-US" err="1"/>
              <a:t>consectetur</a:t>
            </a:r>
            <a:endParaRPr lang="en-US"/>
          </a:p>
          <a:p>
            <a:pPr marL="280013" lvl="1" indent="-280013">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013" lvl="1" indent="-280013">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013" lvl="1" indent="-280013">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013" lvl="1" indent="-280013">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013" lvl="1" indent="-280013">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013" lvl="1" indent="-280013">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Tree>
    <p:extLst>
      <p:ext uri="{BB962C8B-B14F-4D97-AF65-F5344CB8AC3E}">
        <p14:creationId xmlns:p14="http://schemas.microsoft.com/office/powerpoint/2010/main" val="4194319150"/>
      </p:ext>
    </p:extLst>
  </p:cSld>
  <p:clrMapOvr>
    <a:masterClrMapping/>
  </p:clrMapOvr>
  <p:transition>
    <p:fade/>
  </p:transition>
</p:sldLayout>
</file>

<file path=ppt/slideLayouts/slideLayout404.xml><?xml version="1.0" encoding="utf-8"?>
<p:sldLayout xmlns:a="http://schemas.openxmlformats.org/drawingml/2006/main" xmlns:r="http://schemas.openxmlformats.org/officeDocument/2006/relationships" xmlns:p="http://schemas.openxmlformats.org/presentationml/2006/main" userDrawn="1">
  <p:cSld name="1_Working with colors and accessibility">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897AA4C5-D79D-F84E-B683-2D45BD5B29BB}"/>
              </a:ext>
            </a:extLst>
          </p:cNvPr>
          <p:cNvSpPr>
            <a:spLocks noGrp="1"/>
          </p:cNvSpPr>
          <p:nvPr>
            <p:ph type="title"/>
          </p:nvPr>
        </p:nvSpPr>
        <p:spPr>
          <a:xfrm>
            <a:off x="588263" y="406400"/>
            <a:ext cx="11018520" cy="553998"/>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1690328552"/>
      </p:ext>
    </p:extLst>
  </p:cSld>
  <p:clrMapOvr>
    <a:masterClrMapping/>
  </p:clrMapOvr>
  <p:transition>
    <p:fade/>
  </p:transition>
</p:sldLayout>
</file>

<file path=ppt/slideLayouts/slideLayout405.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8682" y="472516"/>
            <a:ext cx="1335673" cy="190278"/>
          </a:xfrm>
          <a:prstGeom prst="rect">
            <a:avLst/>
          </a:prstGeom>
        </p:spPr>
      </p:pic>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28682" y="2532448"/>
            <a:ext cx="9630389" cy="1793104"/>
          </a:xfrm>
          <a:prstGeom prst="rect">
            <a:avLst/>
          </a:prstGeom>
          <a:noFill/>
        </p:spPr>
        <p:txBody>
          <a:bodyPr lIns="0" tIns="0" rIns="0" bIns="182880" anchor="b" anchorCtr="0"/>
          <a:lstStyle>
            <a:lvl1pPr>
              <a:defRPr sz="4705" strike="noStrike" spc="-49" baseline="0">
                <a:solidFill>
                  <a:schemeClr val="tx2"/>
                </a:solidFill>
              </a:defRPr>
            </a:lvl1pPr>
          </a:lstStyle>
          <a:p>
            <a:r>
              <a:rPr lang="en-US"/>
              <a:t>Azure presentation title </a:t>
            </a:r>
            <a:br>
              <a:rPr lang="en-US"/>
            </a:br>
            <a:r>
              <a:rPr lang="en-US"/>
              <a:t>or event name</a:t>
            </a:r>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6411692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6.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1184" y="473796"/>
            <a:ext cx="1335673" cy="190278"/>
          </a:xfrm>
          <a:prstGeom prst="rect">
            <a:avLst/>
          </a:prstGeom>
        </p:spPr>
      </p:pic>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2"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11595579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7.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1184" y="473796"/>
            <a:ext cx="1335673" cy="190278"/>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2"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spTree>
    <p:extLst>
      <p:ext uri="{BB962C8B-B14F-4D97-AF65-F5344CB8AC3E}">
        <p14:creationId xmlns:p14="http://schemas.microsoft.com/office/powerpoint/2010/main" val="1589560370"/>
      </p:ext>
    </p:extLst>
  </p:cSld>
  <p:clrMapOvr>
    <a:masterClrMapping/>
  </p:clrMapOvr>
  <p:transition>
    <p:fade/>
  </p:transition>
</p:sldLayout>
</file>

<file path=ppt/slideLayouts/slideLayout408.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1184" y="473796"/>
            <a:ext cx="1335673" cy="190278"/>
          </a:xfrm>
          <a:prstGeom prst="rect">
            <a:avLst/>
          </a:prstGeom>
        </p:spPr>
      </p:pic>
      <p:pic>
        <p:nvPicPr>
          <p:cNvPr id="2" name="Graphic 1">
            <a:extLst>
              <a:ext uri="{FF2B5EF4-FFF2-40B4-BE49-F238E27FC236}">
                <a16:creationId xmlns:a16="http://schemas.microsoft.com/office/drawing/2014/main" id="{C26E514D-8AB8-4BDB-8B21-573BB184826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713496" y="52388"/>
            <a:ext cx="3400425" cy="6753225"/>
          </a:xfrm>
          <a:prstGeom prst="rect">
            <a:avLst/>
          </a:prstGeom>
        </p:spPr>
      </p:pic>
      <p:pic>
        <p:nvPicPr>
          <p:cNvPr id="3" name="Picture 2">
            <a:extLst>
              <a:ext uri="{FF2B5EF4-FFF2-40B4-BE49-F238E27FC236}">
                <a16:creationId xmlns:a16="http://schemas.microsoft.com/office/drawing/2014/main" id="{D8B24F7F-3E0C-41D8-BBAF-F7F29E3A9C6A}"/>
              </a:ext>
            </a:extLst>
          </p:cNvPr>
          <p:cNvPicPr>
            <a:picLocks noChangeAspect="1"/>
          </p:cNvPicPr>
          <p:nvPr userDrawn="1"/>
        </p:nvPicPr>
        <p:blipFill>
          <a:blip r:embed="rId5">
            <a:extLst>
              <a:ext uri="{28A0092B-C50C-407E-A947-70E740481C1C}">
                <a14:useLocalDpi xmlns:a14="http://schemas.microsoft.com/office/drawing/2010/main"/>
              </a:ext>
            </a:extLst>
          </a:blip>
          <a:stretch>
            <a:fillRect/>
          </a:stretch>
        </p:blipFill>
        <p:spPr>
          <a:xfrm>
            <a:off x="8159770" y="2323340"/>
            <a:ext cx="3255901" cy="1793105"/>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2"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1110549872"/>
      </p:ext>
    </p:extLst>
  </p:cSld>
  <p:clrMapOvr>
    <a:masterClrMapping/>
  </p:clrMapOvr>
  <p:transition>
    <p:fade/>
  </p:transition>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F83EBA8-9428-5042-A6AB-BA1563CB953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8682" y="472516"/>
            <a:ext cx="1335673" cy="190278"/>
          </a:xfrm>
          <a:prstGeom prst="rect">
            <a:avLst/>
          </a:prstGeom>
        </p:spPr>
      </p:pic>
      <p:pic>
        <p:nvPicPr>
          <p:cNvPr id="5" name="Picture 4">
            <a:extLst>
              <a:ext uri="{FF2B5EF4-FFF2-40B4-BE49-F238E27FC236}">
                <a16:creationId xmlns:a16="http://schemas.microsoft.com/office/drawing/2014/main" id="{B0419340-DB0C-B34E-84FE-2AA1A19A58C9}"/>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857617" y="0"/>
            <a:ext cx="5973790" cy="6858000"/>
          </a:xfrm>
          <a:prstGeom prst="rect">
            <a:avLst/>
          </a:prstGeom>
        </p:spPr>
      </p:pic>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42467"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307443538"/>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4_Header Line 12 Months">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E9C8D47-3F89-2440-BD17-30886A5B991A}"/>
              </a:ext>
            </a:extLst>
          </p:cNvPr>
          <p:cNvSpPr/>
          <p:nvPr userDrawn="1"/>
        </p:nvSpPr>
        <p:spPr bwMode="auto">
          <a:xfrm>
            <a:off x="0"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3477325" cy="1107996"/>
          </a:xfrm>
        </p:spPr>
        <p:txBody>
          <a:bodyPr wrap="square">
            <a:spAutoFit/>
          </a:bodyPr>
          <a:lstStyle>
            <a:lvl1pPr>
              <a:defRPr>
                <a:solidFill>
                  <a:schemeClr val="accent3"/>
                </a:solidFill>
              </a:defRPr>
            </a:lvl1pPr>
          </a:lstStyle>
          <a:p>
            <a:r>
              <a:rPr lang="en-US"/>
              <a:t>Click to edit Master title style</a:t>
            </a:r>
            <a:endParaRPr lang="en-US" dirty="0"/>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 name="Text Placeholder 4">
            <a:extLst>
              <a:ext uri="{FF2B5EF4-FFF2-40B4-BE49-F238E27FC236}">
                <a16:creationId xmlns:a16="http://schemas.microsoft.com/office/drawing/2014/main" id="{C0CD7CCE-7A0A-2445-87E0-A18FB3B723C6}"/>
              </a:ext>
            </a:extLst>
          </p:cNvPr>
          <p:cNvSpPr>
            <a:spLocks noGrp="1"/>
          </p:cNvSpPr>
          <p:nvPr>
            <p:ph type="body" sz="quarter" idx="34"/>
          </p:nvPr>
        </p:nvSpPr>
        <p:spPr>
          <a:xfrm>
            <a:off x="584200" y="2017713"/>
            <a:ext cx="3481388" cy="430887"/>
          </a:xfrm>
        </p:spPr>
        <p:txBody>
          <a:bodyPr/>
          <a:lstStyle>
            <a:lvl1pPr marL="0" indent="0">
              <a:buNone/>
              <a:defRPr>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212407088"/>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8682"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7"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64BDF03-4137-9B4F-811A-B300BDF9B2A4}"/>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286467" y="206106"/>
            <a:ext cx="5583404" cy="6409831"/>
          </a:xfrm>
          <a:prstGeom prst="rect">
            <a:avLst/>
          </a:prstGeom>
        </p:spPr>
      </p:pic>
    </p:spTree>
    <p:extLst>
      <p:ext uri="{BB962C8B-B14F-4D97-AF65-F5344CB8AC3E}">
        <p14:creationId xmlns:p14="http://schemas.microsoft.com/office/powerpoint/2010/main" val="114443432"/>
      </p:ext>
    </p:extLst>
  </p:cSld>
  <p:clrMapOvr>
    <a:masterClrMapping/>
  </p:clrMapOvr>
  <p:transition>
    <p:fade/>
  </p:transition>
</p:sldLayout>
</file>

<file path=ppt/slideLayouts/slideLayout411.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8682"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7"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8" name="Picture 7">
            <a:extLst>
              <a:ext uri="{FF2B5EF4-FFF2-40B4-BE49-F238E27FC236}">
                <a16:creationId xmlns:a16="http://schemas.microsoft.com/office/drawing/2014/main" id="{67DB9C92-5B22-1645-98AA-DEA153351D4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445183" y="321590"/>
            <a:ext cx="5413537" cy="6214821"/>
          </a:xfrm>
          <a:prstGeom prst="rect">
            <a:avLst/>
          </a:prstGeom>
        </p:spPr>
      </p:pic>
    </p:spTree>
    <p:extLst>
      <p:ext uri="{BB962C8B-B14F-4D97-AF65-F5344CB8AC3E}">
        <p14:creationId xmlns:p14="http://schemas.microsoft.com/office/powerpoint/2010/main" val="2371874077"/>
      </p:ext>
    </p:extLst>
  </p:cSld>
  <p:clrMapOvr>
    <a:masterClrMapping/>
  </p:clrMapOvr>
  <p:transition>
    <p:fade/>
  </p:transition>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8682"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7"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7507D490-6D76-184D-B20A-2C0F2F3DD099}"/>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algn="ctr" defTabSz="914113"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9" name="Picture 8">
            <a:extLst>
              <a:ext uri="{FF2B5EF4-FFF2-40B4-BE49-F238E27FC236}">
                <a16:creationId xmlns:a16="http://schemas.microsoft.com/office/drawing/2014/main" id="{04B63C3A-8B21-B940-BD1D-D9281E6DD254}"/>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165056" y="0"/>
            <a:ext cx="5973790" cy="6858000"/>
          </a:xfrm>
          <a:prstGeom prst="rect">
            <a:avLst/>
          </a:prstGeom>
        </p:spPr>
      </p:pic>
    </p:spTree>
    <p:extLst>
      <p:ext uri="{BB962C8B-B14F-4D97-AF65-F5344CB8AC3E}">
        <p14:creationId xmlns:p14="http://schemas.microsoft.com/office/powerpoint/2010/main" val="2891190541"/>
      </p:ext>
    </p:extLst>
  </p:cSld>
  <p:clrMapOvr>
    <a:masterClrMapping/>
  </p:clrMapOvr>
  <p:transition>
    <p:fade/>
  </p:transition>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8682"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7"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D76228DA-C78B-F44C-94F8-7128E0B2D7A7}"/>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algn="ctr" defTabSz="914113"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942E84EF-6F95-A646-8F37-FD94FE907970}"/>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6111901" y="0"/>
            <a:ext cx="6080099" cy="6858000"/>
          </a:xfrm>
          <a:prstGeom prst="rect">
            <a:avLst/>
          </a:prstGeom>
        </p:spPr>
      </p:pic>
    </p:spTree>
    <p:extLst>
      <p:ext uri="{BB962C8B-B14F-4D97-AF65-F5344CB8AC3E}">
        <p14:creationId xmlns:p14="http://schemas.microsoft.com/office/powerpoint/2010/main" val="3893239516"/>
      </p:ext>
    </p:extLst>
  </p:cSld>
  <p:clrMapOvr>
    <a:masterClrMapping/>
  </p:clrMapOvr>
  <p:transition>
    <p:fade/>
  </p:transition>
</p:sldLayout>
</file>

<file path=ppt/slideLayouts/slideLayout414.xml><?xml version="1.0" encoding="utf-8"?>
<p:sldLayout xmlns:a="http://schemas.openxmlformats.org/drawingml/2006/main" xmlns:r="http://schemas.openxmlformats.org/officeDocument/2006/relationships" xmlns:p="http://schemas.openxmlformats.org/presentationml/2006/main" preserve="1" userDrawn="1">
  <p:cSld name="Title Slide 9">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8682"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7"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01443AB1-0CDE-B44D-8883-27DEB7B914EA}"/>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algn="ctr" defTabSz="914113"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64E0159D-061E-A640-B0A5-C7A703E35A9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165056" y="0"/>
            <a:ext cx="5973790" cy="6858000"/>
          </a:xfrm>
          <a:prstGeom prst="rect">
            <a:avLst/>
          </a:prstGeom>
        </p:spPr>
      </p:pic>
    </p:spTree>
    <p:extLst>
      <p:ext uri="{BB962C8B-B14F-4D97-AF65-F5344CB8AC3E}">
        <p14:creationId xmlns:p14="http://schemas.microsoft.com/office/powerpoint/2010/main" val="797389388"/>
      </p:ext>
    </p:extLst>
  </p:cSld>
  <p:clrMapOvr>
    <a:masterClrMapping/>
  </p:clrMapOvr>
  <p:transition>
    <p:fade/>
  </p:transition>
</p:sldLayout>
</file>

<file path=ppt/slideLayouts/slideLayout415.xml><?xml version="1.0" encoding="utf-8"?>
<p:sldLayout xmlns:a="http://schemas.openxmlformats.org/drawingml/2006/main" xmlns:r="http://schemas.openxmlformats.org/officeDocument/2006/relationships" xmlns:p="http://schemas.openxmlformats.org/presentationml/2006/main" preserve="1" userDrawn="1">
  <p:cSld name="Title Slide 10">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8682"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7"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9" name="Picture 8">
            <a:extLst>
              <a:ext uri="{FF2B5EF4-FFF2-40B4-BE49-F238E27FC236}">
                <a16:creationId xmlns:a16="http://schemas.microsoft.com/office/drawing/2014/main" id="{92E2926B-CE4C-8042-8EAB-E69CCC77CEFF}"/>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218211" y="0"/>
            <a:ext cx="5973790" cy="6858000"/>
          </a:xfrm>
          <a:prstGeom prst="rect">
            <a:avLst/>
          </a:prstGeom>
        </p:spPr>
      </p:pic>
    </p:spTree>
    <p:extLst>
      <p:ext uri="{BB962C8B-B14F-4D97-AF65-F5344CB8AC3E}">
        <p14:creationId xmlns:p14="http://schemas.microsoft.com/office/powerpoint/2010/main" val="2685668483"/>
      </p:ext>
    </p:extLst>
  </p:cSld>
  <p:clrMapOvr>
    <a:masterClrMapping/>
  </p:clrMapOvr>
  <p:transition>
    <p:fade/>
  </p:transition>
</p:sldLayout>
</file>

<file path=ppt/slideLayouts/slideLayout416.xml><?xml version="1.0" encoding="utf-8"?>
<p:sldLayout xmlns:a="http://schemas.openxmlformats.org/drawingml/2006/main" xmlns:r="http://schemas.openxmlformats.org/officeDocument/2006/relationships" xmlns:p="http://schemas.openxmlformats.org/presentationml/2006/main" preserve="1" userDrawn="1">
  <p:cSld name="Title Slide 1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8682"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7"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5B5B5AE-3FA2-9E4F-A2B8-042B9D355724}"/>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6218211" y="0"/>
            <a:ext cx="5973790" cy="6858000"/>
          </a:xfrm>
          <a:prstGeom prst="rect">
            <a:avLst/>
          </a:prstGeom>
        </p:spPr>
      </p:pic>
    </p:spTree>
    <p:extLst>
      <p:ext uri="{BB962C8B-B14F-4D97-AF65-F5344CB8AC3E}">
        <p14:creationId xmlns:p14="http://schemas.microsoft.com/office/powerpoint/2010/main" val="2565830506"/>
      </p:ext>
    </p:extLst>
  </p:cSld>
  <p:clrMapOvr>
    <a:masterClrMapping/>
  </p:clrMapOvr>
  <p:transition>
    <p:fade/>
  </p:transition>
</p:sldLayout>
</file>

<file path=ppt/slideLayouts/slideLayout417.xml><?xml version="1.0" encoding="utf-8"?>
<p:sldLayout xmlns:a="http://schemas.openxmlformats.org/drawingml/2006/main" xmlns:r="http://schemas.openxmlformats.org/officeDocument/2006/relationships" xmlns:p="http://schemas.openxmlformats.org/presentationml/2006/main" preserve="1" userDrawn="1">
  <p:cSld name="Title Slide 12">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8682"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7"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8B6D3BFF-96E5-A945-99DA-8C69FBFC85B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218211" y="0"/>
            <a:ext cx="5973790" cy="6858000"/>
          </a:xfrm>
          <a:prstGeom prst="rect">
            <a:avLst/>
          </a:prstGeom>
        </p:spPr>
      </p:pic>
    </p:spTree>
    <p:extLst>
      <p:ext uri="{BB962C8B-B14F-4D97-AF65-F5344CB8AC3E}">
        <p14:creationId xmlns:p14="http://schemas.microsoft.com/office/powerpoint/2010/main" val="2820075683"/>
      </p:ext>
    </p:extLst>
  </p:cSld>
  <p:clrMapOvr>
    <a:masterClrMapping/>
  </p:clrMapOvr>
  <p:transition>
    <p:fade/>
  </p:transition>
</p:sldLayout>
</file>

<file path=ppt/slideLayouts/slideLayout418.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1168944"/>
            <a:ext cx="3618381" cy="899665"/>
          </a:xfrm>
          <a:prstGeom prst="rect">
            <a:avLst/>
          </a:prstGeom>
        </p:spPr>
        <p:txBody>
          <a:bodyPr lIns="0" tIns="0" rIns="0" bIns="0"/>
          <a:lstStyle>
            <a:lvl1pPr>
              <a:defRPr sz="1765"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29844" y="1168944"/>
            <a:ext cx="547437" cy="3786998"/>
          </a:xfrm>
          <a:prstGeom prst="rect">
            <a:avLst/>
          </a:prstGeom>
        </p:spPr>
        <p:txBody>
          <a:bodyPr wrap="square" lIns="0" tIns="0" rIns="0" bIns="0">
            <a:noAutofit/>
          </a:bodyPr>
          <a:lstStyle>
            <a:lvl1pPr marL="0" indent="0" defTabSz="507336">
              <a:spcAft>
                <a:spcPts val="490"/>
              </a:spcAft>
              <a:buNone/>
              <a:defRPr sz="1765" spc="0" baseline="0">
                <a:solidFill>
                  <a:schemeClr val="tx2"/>
                </a:solidFill>
              </a:defRPr>
            </a:lvl1pPr>
            <a:lvl2pPr marL="224100" indent="0">
              <a:buNone/>
              <a:defRPr sz="1765"/>
            </a:lvl2pPr>
            <a:lvl3pPr marL="448198" indent="0">
              <a:buNone/>
              <a:defRPr sz="1765"/>
            </a:lvl3pPr>
            <a:lvl4pPr marL="672298" indent="0">
              <a:buNone/>
              <a:defRPr sz="1765"/>
            </a:lvl4pPr>
            <a:lvl5pPr marL="896397" indent="0">
              <a:buNone/>
              <a:defRPr sz="1765"/>
            </a:lvl5pPr>
          </a:lstStyle>
          <a:p>
            <a:pPr lvl="0"/>
            <a:r>
              <a:rPr lang="en-US"/>
              <a:t>##</a:t>
            </a:r>
            <a:br>
              <a:rPr lang="en-US"/>
            </a:br>
            <a:r>
              <a:rPr lang="en-US"/>
              <a:t>##</a:t>
            </a:r>
            <a:br>
              <a:rPr lang="en-US"/>
            </a:br>
            <a:r>
              <a:rPr lang="en-US"/>
              <a:t>##</a:t>
            </a:r>
            <a:br>
              <a:rPr lang="en-US"/>
            </a:br>
            <a:r>
              <a:rPr lang="en-US"/>
              <a:t>##</a:t>
            </a:r>
            <a:br>
              <a:rPr lang="en-US"/>
            </a:br>
            <a:r>
              <a:rPr lang="en-US"/>
              <a:t>##</a:t>
            </a:r>
          </a:p>
        </p:txBody>
      </p:sp>
      <p:sp>
        <p:nvSpPr>
          <p:cNvPr id="11" name="Text Placeholder 3">
            <a:extLst>
              <a:ext uri="{FF2B5EF4-FFF2-40B4-BE49-F238E27FC236}">
                <a16:creationId xmlns:a16="http://schemas.microsoft.com/office/drawing/2014/main" id="{FF941B29-79EC-DD49-A767-757BAE16FCDB}"/>
              </a:ext>
            </a:extLst>
          </p:cNvPr>
          <p:cNvSpPr>
            <a:spLocks noGrp="1"/>
          </p:cNvSpPr>
          <p:nvPr>
            <p:ph type="body" sz="quarter" idx="11" hasCustomPrompt="1"/>
          </p:nvPr>
        </p:nvSpPr>
        <p:spPr>
          <a:xfrm>
            <a:off x="6777280" y="1168943"/>
            <a:ext cx="3290380" cy="3786998"/>
          </a:xfrm>
          <a:prstGeom prst="rect">
            <a:avLst/>
          </a:prstGeom>
        </p:spPr>
        <p:txBody>
          <a:bodyPr wrap="square" lIns="0" tIns="0" rIns="0" bIns="0">
            <a:noAutofit/>
          </a:bodyPr>
          <a:lstStyle>
            <a:lvl1pPr marL="0" indent="0" defTabSz="507336">
              <a:spcAft>
                <a:spcPts val="490"/>
              </a:spcAft>
              <a:buNone/>
              <a:defRPr sz="1765" spc="0" baseline="0">
                <a:solidFill>
                  <a:srgbClr val="000000"/>
                </a:solidFill>
              </a:defRPr>
            </a:lvl1pPr>
            <a:lvl2pPr marL="224100" indent="0">
              <a:buNone/>
              <a:defRPr sz="1765"/>
            </a:lvl2pPr>
            <a:lvl3pPr marL="448198" indent="0">
              <a:buNone/>
              <a:defRPr sz="1765"/>
            </a:lvl3pPr>
            <a:lvl4pPr marL="672298" indent="0">
              <a:buNone/>
              <a:defRPr sz="1765"/>
            </a:lvl4pPr>
            <a:lvl5pPr marL="896397" indent="0">
              <a:buNone/>
              <a:defRPr sz="1765"/>
            </a:lvl5pPr>
          </a:lstStyle>
          <a:p>
            <a:pPr lvl="0"/>
            <a:r>
              <a:rPr lang="en-US"/>
              <a:t>Section Title</a:t>
            </a:r>
            <a:br>
              <a:rPr lang="en-US"/>
            </a:br>
            <a:r>
              <a:rPr lang="en-US"/>
              <a:t>Section Title</a:t>
            </a:r>
            <a:br>
              <a:rPr lang="en-US"/>
            </a:br>
            <a:r>
              <a:rPr lang="en-US"/>
              <a:t>Section Title</a:t>
            </a:r>
            <a:br>
              <a:rPr lang="en-US"/>
            </a:br>
            <a:r>
              <a:rPr lang="en-US"/>
              <a:t>Section Title</a:t>
            </a:r>
            <a:br>
              <a:rPr lang="en-US"/>
            </a:br>
            <a:r>
              <a:rPr lang="en-US"/>
              <a:t>Section Title</a:t>
            </a:r>
          </a:p>
        </p:txBody>
      </p:sp>
    </p:spTree>
    <p:extLst>
      <p:ext uri="{BB962C8B-B14F-4D97-AF65-F5344CB8AC3E}">
        <p14:creationId xmlns:p14="http://schemas.microsoft.com/office/powerpoint/2010/main" val="60296535"/>
      </p:ext>
    </p:extLst>
  </p:cSld>
  <p:clrMapOvr>
    <a:masterClrMapping/>
  </p:clrMapOvr>
  <p:transition>
    <p:fade/>
  </p:transition>
</p:sldLayout>
</file>

<file path=ppt/slideLayouts/slideLayout419.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6" y="1922801"/>
            <a:ext cx="11306469" cy="287771"/>
          </a:xfrm>
          <a:prstGeom prst="rect">
            <a:avLst/>
          </a:prstGeom>
        </p:spPr>
        <p:txBody>
          <a:bodyPr wrap="square" lIns="0" tIns="0" rIns="0" bIns="0">
            <a:spAutoFit/>
          </a:bodyPr>
          <a:lstStyle>
            <a:lvl1pPr marL="0" indent="0">
              <a:lnSpc>
                <a:spcPts val="2353"/>
              </a:lnSpc>
              <a:buNone/>
              <a:defRPr sz="1961" b="0" i="0" spc="0">
                <a:solidFill>
                  <a:srgbClr val="000000"/>
                </a:solidFill>
                <a:latin typeface="+mj-lt"/>
              </a:defRPr>
            </a:lvl1pPr>
            <a:lvl2pPr marL="0" indent="0">
              <a:lnSpc>
                <a:spcPts val="2353"/>
              </a:lnSpc>
              <a:buNone/>
              <a:defRPr spc="0">
                <a:solidFill>
                  <a:srgbClr val="000000"/>
                </a:solidFill>
                <a:latin typeface="+mn-lt"/>
              </a:defRPr>
            </a:lvl2pPr>
            <a:lvl3pPr marL="448198" indent="0">
              <a:buNone/>
              <a:defRPr/>
            </a:lvl3pPr>
            <a:lvl4pPr marL="672298" indent="0">
              <a:buNone/>
              <a:defRPr/>
            </a:lvl4pPr>
            <a:lvl5pPr marL="896397" indent="0">
              <a:buNone/>
              <a:defRPr/>
            </a:lvl5pPr>
          </a:lstStyle>
          <a:p>
            <a:pPr lvl="1"/>
            <a:r>
              <a:rPr lang="en-US"/>
              <a:t>Large: subhead Segoe UI Regular 20/24</a:t>
            </a:r>
          </a:p>
        </p:txBody>
      </p:sp>
      <p:sp>
        <p:nvSpPr>
          <p:cNvPr id="5" name="Text Placeholder 4"/>
          <p:cNvSpPr>
            <a:spLocks noGrp="1"/>
          </p:cNvSpPr>
          <p:nvPr>
            <p:ph type="body" sz="quarter" idx="11" hasCustomPrompt="1"/>
          </p:nvPr>
        </p:nvSpPr>
        <p:spPr>
          <a:xfrm>
            <a:off x="455996" y="3015704"/>
            <a:ext cx="11306469" cy="216206"/>
          </a:xfrm>
          <a:prstGeom prst="rect">
            <a:avLst/>
          </a:prstGeo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rgbClr val="000000"/>
                </a:solidFill>
              </a:defRPr>
            </a:lvl2pPr>
            <a:lvl3pPr marL="448198" indent="0">
              <a:buNone/>
              <a:defRPr/>
            </a:lvl3pPr>
            <a:lvl4pPr marL="672298" indent="0">
              <a:buNone/>
              <a:defRPr/>
            </a:lvl4pPr>
            <a:lvl5pPr marL="896397" indent="0">
              <a:buNone/>
              <a:defRPr/>
            </a:lvl5pPr>
          </a:lstStyle>
          <a:p>
            <a:pPr lvl="0"/>
            <a:r>
              <a:rPr lang="en-US"/>
              <a:t>Medium: paragraph heading Segoe UI </a:t>
            </a:r>
            <a:r>
              <a:rPr lang="en-US" err="1"/>
              <a:t>Semibold</a:t>
            </a:r>
            <a:r>
              <a:rPr lang="en-US"/>
              <a:t> 14/18</a:t>
            </a:r>
          </a:p>
        </p:txBody>
      </p:sp>
      <p:sp>
        <p:nvSpPr>
          <p:cNvPr id="10" name="Text Placeholder 6">
            <a:extLst>
              <a:ext uri="{FF2B5EF4-FFF2-40B4-BE49-F238E27FC236}">
                <a16:creationId xmlns:a16="http://schemas.microsoft.com/office/drawing/2014/main" id="{76E35749-090F-0542-9B4B-BF37EFC334BC}"/>
              </a:ext>
            </a:extLst>
          </p:cNvPr>
          <p:cNvSpPr>
            <a:spLocks noGrp="1"/>
          </p:cNvSpPr>
          <p:nvPr>
            <p:ph type="body" sz="quarter" idx="14" hasCustomPrompt="1"/>
          </p:nvPr>
        </p:nvSpPr>
        <p:spPr>
          <a:xfrm>
            <a:off x="455996" y="4503832"/>
            <a:ext cx="11306469" cy="150884"/>
          </a:xfrm>
          <a:prstGeom prst="rect">
            <a:avLst/>
          </a:prstGeom>
        </p:spPr>
        <p:txBody>
          <a:bodyPr lIns="0" tIns="0" rIns="0" bIns="0"/>
          <a:lstStyle>
            <a:lvl1pPr marL="0" indent="0">
              <a:lnSpc>
                <a:spcPts val="1176"/>
              </a:lnSpc>
              <a:spcBef>
                <a:spcPts val="0"/>
              </a:spcBef>
              <a:buNone/>
              <a:defRPr sz="981" spc="0">
                <a:solidFill>
                  <a:schemeClr val="tx1"/>
                </a:solidFill>
              </a:defRPr>
            </a:lvl1pPr>
            <a:lvl2pPr marL="0" indent="0">
              <a:lnSpc>
                <a:spcPct val="100000"/>
              </a:lnSpc>
              <a:spcBef>
                <a:spcPts val="0"/>
              </a:spcBef>
              <a:buNone/>
              <a:defRPr sz="981" spc="0">
                <a:solidFill>
                  <a:srgbClr val="000000"/>
                </a:solidFill>
              </a:defRPr>
            </a:lvl2pPr>
            <a:lvl3pPr marL="448198" indent="0">
              <a:buNone/>
              <a:defRPr/>
            </a:lvl3pPr>
            <a:lvl4pPr marL="672298" indent="0">
              <a:buNone/>
              <a:defRPr/>
            </a:lvl4pPr>
            <a:lvl5pPr marL="0" indent="0">
              <a:lnSpc>
                <a:spcPct val="100000"/>
              </a:lnSpc>
              <a:buNone/>
              <a:defRPr>
                <a:solidFill>
                  <a:srgbClr val="000000"/>
                </a:solidFill>
              </a:defRPr>
            </a:lvl5pPr>
          </a:lstStyle>
          <a:p>
            <a:pPr lvl="1"/>
            <a:r>
              <a:rPr lang="en-US"/>
              <a:t>Small: caption body copy Segoe Regular 10/12</a:t>
            </a:r>
          </a:p>
        </p:txBody>
      </p:sp>
      <p:sp>
        <p:nvSpPr>
          <p:cNvPr id="19" name="Text Placeholder 3">
            <a:extLst>
              <a:ext uri="{FF2B5EF4-FFF2-40B4-BE49-F238E27FC236}">
                <a16:creationId xmlns:a16="http://schemas.microsoft.com/office/drawing/2014/main" id="{68F32AD9-0E33-284C-8468-E63BF69AF2EB}"/>
              </a:ext>
            </a:extLst>
          </p:cNvPr>
          <p:cNvSpPr>
            <a:spLocks noGrp="1"/>
          </p:cNvSpPr>
          <p:nvPr>
            <p:ph type="body" sz="quarter" idx="24" hasCustomPrompt="1"/>
          </p:nvPr>
        </p:nvSpPr>
        <p:spPr>
          <a:xfrm>
            <a:off x="454169" y="4299925"/>
            <a:ext cx="11306469" cy="243143"/>
          </a:xfrm>
          <a:prstGeom prst="rect">
            <a:avLst/>
          </a:prstGeom>
        </p:spPr>
        <p:txBody>
          <a:bodyPr tIns="0"/>
          <a:lstStyle>
            <a:lvl1pPr>
              <a:defRPr lang="en-US" sz="981" b="1" kern="1200" spc="0" dirty="0" smtClean="0">
                <a:solidFill>
                  <a:srgbClr val="000000"/>
                </a:solidFill>
                <a:latin typeface="+mn-lt"/>
                <a:ea typeface="+mn-ea"/>
                <a:cs typeface="+mn-cs"/>
              </a:defRPr>
            </a:lvl1pPr>
          </a:lstStyle>
          <a:p>
            <a:pPr lvl="0"/>
            <a:r>
              <a:rPr lang="en-US"/>
              <a:t>Small: caption title Segoe UI Bold 10/12. </a:t>
            </a:r>
          </a:p>
        </p:txBody>
      </p:sp>
      <p:sp>
        <p:nvSpPr>
          <p:cNvPr id="21" name="Text Placeholder 4">
            <a:extLst>
              <a:ext uri="{FF2B5EF4-FFF2-40B4-BE49-F238E27FC236}">
                <a16:creationId xmlns:a16="http://schemas.microsoft.com/office/drawing/2014/main" id="{BA46FDB1-D336-7C45-BF92-D58B6C550364}"/>
              </a:ext>
            </a:extLst>
          </p:cNvPr>
          <p:cNvSpPr>
            <a:spLocks noGrp="1"/>
          </p:cNvSpPr>
          <p:nvPr>
            <p:ph type="body" sz="quarter" idx="18" hasCustomPrompt="1"/>
          </p:nvPr>
        </p:nvSpPr>
        <p:spPr>
          <a:xfrm>
            <a:off x="454169" y="3258992"/>
            <a:ext cx="11306469" cy="21614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Medium: body copy Segoe UI Regular 14/18</a:t>
            </a:r>
          </a:p>
        </p:txBody>
      </p:sp>
    </p:spTree>
    <p:extLst>
      <p:ext uri="{BB962C8B-B14F-4D97-AF65-F5344CB8AC3E}">
        <p14:creationId xmlns:p14="http://schemas.microsoft.com/office/powerpoint/2010/main" val="1459907146"/>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948112344"/>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7" orient="horz" pos="1968">
          <p15:clr>
            <a:srgbClr val="5ACBF0"/>
          </p15:clr>
        </p15:guide>
        <p15:guide id="8" orient="horz" pos="2226">
          <p15:clr>
            <a:srgbClr val="5ACBF0"/>
          </p15:clr>
        </p15:guide>
        <p15:guide id="10" pos="3729" userDrawn="1">
          <p15:clr>
            <a:srgbClr val="C35EA4"/>
          </p15:clr>
        </p15:guide>
        <p15:guide id="11" pos="2993">
          <p15:clr>
            <a:srgbClr val="5ACBF0"/>
          </p15:clr>
        </p15:guide>
        <p15:guide id="12" pos="3543">
          <p15:clr>
            <a:srgbClr val="A4A3A4"/>
          </p15:clr>
        </p15:guide>
      </p15:sldGuideLst>
    </p:ext>
  </p:extLst>
</p:sldLayout>
</file>

<file path=ppt/slideLayouts/slideLayout420.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Heading Segoe UI </a:t>
            </a:r>
            <a:r>
              <a:rPr lang="en-US" err="1"/>
              <a:t>Semibold</a:t>
            </a:r>
            <a:r>
              <a:rPr lang="en-US"/>
              <a:t> 28/32</a:t>
            </a:r>
          </a:p>
        </p:txBody>
      </p:sp>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455996" y="1922586"/>
            <a:ext cx="9384447" cy="3365537"/>
          </a:xfrm>
          <a:prstGeom prst="rect">
            <a:avLst/>
          </a:prstGeom>
        </p:spPr>
        <p:txBody>
          <a:bodyPr wrap="square" lIns="0" tIns="0" rIns="0" bIns="0">
            <a:spAutoFit/>
          </a:bodyPr>
          <a:lstStyle>
            <a:lvl1pPr marL="336149" marR="0" indent="-336149" algn="l" defTabSz="914378" rtl="0" eaLnBrk="1" fontAlgn="auto" latinLnBrk="0" hangingPunct="1">
              <a:lnSpc>
                <a:spcPts val="2353"/>
              </a:lnSpc>
              <a:spcBef>
                <a:spcPts val="0"/>
              </a:spcBef>
              <a:spcAft>
                <a:spcPts val="0"/>
              </a:spcAft>
              <a:buClrTx/>
              <a:buSzPct val="90000"/>
              <a:buFont typeface="Arial" panose="020B0604020202020204" pitchFamily="34" charset="0"/>
              <a:buChar char="•"/>
              <a:tabLst/>
              <a:defRPr lang="en-US" sz="1961" kern="1200" spc="0" baseline="0" dirty="0">
                <a:solidFill>
                  <a:srgbClr val="000000"/>
                </a:solidFill>
                <a:latin typeface="+mn-lt"/>
                <a:ea typeface="+mn-ea"/>
                <a:cs typeface="+mn-cs"/>
              </a:defRPr>
            </a:lvl1pPr>
            <a:lvl2pPr marL="224100" indent="0">
              <a:buNone/>
              <a:defRPr/>
            </a:lvl2pPr>
            <a:lvl3pPr marL="448198" indent="0">
              <a:buNone/>
              <a:defRPr/>
            </a:lvl3pPr>
            <a:lvl4pPr marL="672298" indent="0">
              <a:buNone/>
              <a:defRPr/>
            </a:lvl4pPr>
            <a:lvl5pPr marL="896397" indent="0">
              <a:buNone/>
              <a:defRPr/>
            </a:lvl5pPr>
          </a:lstStyle>
          <a:p>
            <a:pPr lvl="0"/>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149" marR="0" lvl="0" indent="-336149" algn="l" defTabSz="914378"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149" marR="0" lvl="0" indent="-336149" algn="l" defTabSz="914378"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endParaRPr lang="en-US"/>
          </a:p>
          <a:p>
            <a:pPr lvl="0"/>
            <a:endParaRPr lang="en-US"/>
          </a:p>
          <a:p>
            <a:pPr lvl="0"/>
            <a:endParaRPr lang="en-US"/>
          </a:p>
          <a:p>
            <a:pPr lvl="0"/>
            <a:endParaRPr lang="en-US"/>
          </a:p>
        </p:txBody>
      </p:sp>
    </p:spTree>
    <p:extLst>
      <p:ext uri="{BB962C8B-B14F-4D97-AF65-F5344CB8AC3E}">
        <p14:creationId xmlns:p14="http://schemas.microsoft.com/office/powerpoint/2010/main" val="2454244254"/>
      </p:ext>
    </p:extLst>
  </p:cSld>
  <p:clrMapOvr>
    <a:masterClrMapping/>
  </p:clrMapOvr>
  <p:transition>
    <p:fade/>
  </p:transition>
</p:sldLayout>
</file>

<file path=ppt/slideLayouts/slideLayout421.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6" y="1922588"/>
            <a:ext cx="9384447" cy="603538"/>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100" indent="0">
              <a:buNone/>
              <a:defRPr/>
            </a:lvl2pPr>
            <a:lvl3pPr marL="448198" indent="0">
              <a:buNone/>
              <a:defRPr/>
            </a:lvl3pPr>
            <a:lvl4pPr marL="672298" indent="0">
              <a:buNone/>
              <a:defRPr/>
            </a:lvl4pPr>
            <a:lvl5pPr marL="896397"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6"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p:txBody>
      </p:sp>
      <p:sp>
        <p:nvSpPr>
          <p:cNvPr id="24" name="Text Placeholder 4">
            <a:extLst>
              <a:ext uri="{FF2B5EF4-FFF2-40B4-BE49-F238E27FC236}">
                <a16:creationId xmlns:a16="http://schemas.microsoft.com/office/drawing/2014/main" id="{2951A14E-1D63-9E44-9361-FD57A8BD812A}"/>
              </a:ext>
            </a:extLst>
          </p:cNvPr>
          <p:cNvSpPr>
            <a:spLocks noGrp="1"/>
          </p:cNvSpPr>
          <p:nvPr>
            <p:ph type="body" sz="quarter" idx="17" hasCustomPrompt="1"/>
          </p:nvPr>
        </p:nvSpPr>
        <p:spPr>
          <a:xfrm>
            <a:off x="454169" y="3378440"/>
            <a:ext cx="3618381" cy="2059666"/>
          </a:xfrm>
          <a:prstGeom prst="rect">
            <a:avLst/>
          </a:prstGeom>
        </p:spPr>
        <p:txBody>
          <a:bodyPr lIns="0" tIns="0" rIns="0" bIns="0"/>
          <a:lstStyle>
            <a:lvl1pPr marL="280124" indent="-280124">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5" name="Text Placeholder 4">
            <a:extLst>
              <a:ext uri="{FF2B5EF4-FFF2-40B4-BE49-F238E27FC236}">
                <a16:creationId xmlns:a16="http://schemas.microsoft.com/office/drawing/2014/main" id="{1C3BF983-4009-1049-9AD7-C94BE3AA193C}"/>
              </a:ext>
            </a:extLst>
          </p:cNvPr>
          <p:cNvSpPr>
            <a:spLocks noGrp="1"/>
          </p:cNvSpPr>
          <p:nvPr>
            <p:ph type="body" sz="quarter" idx="18" hasCustomPrompt="1"/>
          </p:nvPr>
        </p:nvSpPr>
        <p:spPr>
          <a:xfrm>
            <a:off x="4318449" y="3378440"/>
            <a:ext cx="3618381" cy="2059666"/>
          </a:xfrm>
          <a:prstGeom prst="rect">
            <a:avLst/>
          </a:prstGeom>
        </p:spPr>
        <p:txBody>
          <a:bodyPr lIns="0" tIns="0" rIns="0" bIns="0"/>
          <a:lstStyle>
            <a:lvl1pPr marL="280124" indent="-280124">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6" name="Text Placeholder 4">
            <a:extLst>
              <a:ext uri="{FF2B5EF4-FFF2-40B4-BE49-F238E27FC236}">
                <a16:creationId xmlns:a16="http://schemas.microsoft.com/office/drawing/2014/main" id="{2361C016-E331-F44F-ACAE-52E4AE73469E}"/>
              </a:ext>
            </a:extLst>
          </p:cNvPr>
          <p:cNvSpPr>
            <a:spLocks noGrp="1"/>
          </p:cNvSpPr>
          <p:nvPr>
            <p:ph type="body" sz="quarter" idx="19" hasCustomPrompt="1"/>
          </p:nvPr>
        </p:nvSpPr>
        <p:spPr>
          <a:xfrm>
            <a:off x="8156767" y="3378440"/>
            <a:ext cx="3618381" cy="2059666"/>
          </a:xfrm>
          <a:prstGeom prst="rect">
            <a:avLst/>
          </a:prstGeom>
        </p:spPr>
        <p:txBody>
          <a:bodyPr lIns="0" tIns="0" rIns="0" bIns="0"/>
          <a:lstStyle>
            <a:lvl1pPr marL="280124" indent="-280124">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3762328744"/>
      </p:ext>
    </p:extLst>
  </p:cSld>
  <p:clrMapOvr>
    <a:masterClrMapping/>
  </p:clrMapOvr>
  <p:transition>
    <p:fade/>
  </p:transition>
</p:sldLayout>
</file>

<file path=ppt/slideLayouts/slideLayout422.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6" y="2363622"/>
            <a:ext cx="3618381" cy="216206"/>
          </a:xfrm>
          <a:prstGeom prst="rect">
            <a:avLst/>
          </a:prstGeo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2" y="2363622"/>
            <a:ext cx="3618381" cy="216206"/>
          </a:xfrm>
          <a:prstGeom prst="rect">
            <a:avLst/>
          </a:prstGeo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8" name="Text Placeholder 4">
            <a:extLst>
              <a:ext uri="{FF2B5EF4-FFF2-40B4-BE49-F238E27FC236}">
                <a16:creationId xmlns:a16="http://schemas.microsoft.com/office/drawing/2014/main" id="{82A6E05B-C65A-8C44-AC8B-AA08746E6668}"/>
              </a:ext>
            </a:extLst>
          </p:cNvPr>
          <p:cNvSpPr>
            <a:spLocks noGrp="1"/>
          </p:cNvSpPr>
          <p:nvPr>
            <p:ph type="body" sz="quarter" idx="17" hasCustomPrompt="1"/>
          </p:nvPr>
        </p:nvSpPr>
        <p:spPr>
          <a:xfrm>
            <a:off x="455996" y="2593750"/>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D52482AC-A354-B546-9AAD-B3E028512046}"/>
              </a:ext>
            </a:extLst>
          </p:cNvPr>
          <p:cNvSpPr>
            <a:spLocks noGrp="1"/>
          </p:cNvSpPr>
          <p:nvPr>
            <p:ph type="body" sz="quarter" idx="18" hasCustomPrompt="1"/>
          </p:nvPr>
        </p:nvSpPr>
        <p:spPr>
          <a:xfrm>
            <a:off x="4286810" y="2593750"/>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2445630405"/>
      </p:ext>
    </p:extLst>
  </p:cSld>
  <p:clrMapOvr>
    <a:masterClrMapping/>
  </p:clrMapOvr>
  <p:transition>
    <p:fade/>
  </p:transition>
</p:sldLayout>
</file>

<file path=ppt/slideLayouts/slideLayout423.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b="-1"/>
          <a:stretch/>
        </p:blipFill>
        <p:spPr>
          <a:xfrm>
            <a:off x="8144084" y="1599720"/>
            <a:ext cx="3609417" cy="3103720"/>
          </a:xfrm>
          <a:prstGeom prst="rect">
            <a:avLst/>
          </a:prstGeom>
        </p:spPr>
      </p:pic>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
          <a:stretch/>
        </p:blipFill>
        <p:spPr>
          <a:xfrm>
            <a:off x="4309003" y="1599721"/>
            <a:ext cx="3612531" cy="3099394"/>
          </a:xfrm>
          <a:prstGeom prst="rect">
            <a:avLst/>
          </a:prstGeom>
        </p:spPr>
      </p:pic>
      <p:pic>
        <p:nvPicPr>
          <p:cNvPr id="3" name="Picture 2"/>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464957" y="1599723"/>
            <a:ext cx="3609417" cy="3108047"/>
          </a:xfrm>
          <a:prstGeom prst="rect">
            <a:avLst/>
          </a:prstGeom>
        </p:spPr>
      </p:pic>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6" y="4927922"/>
            <a:ext cx="3618381" cy="216206"/>
          </a:xfrm>
          <a:prstGeom prst="rect">
            <a:avLst/>
          </a:prstGeo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10" name="Text Placeholder 4"/>
          <p:cNvSpPr>
            <a:spLocks noGrp="1"/>
          </p:cNvSpPr>
          <p:nvPr>
            <p:ph type="body" sz="quarter" idx="13" hasCustomPrompt="1"/>
          </p:nvPr>
        </p:nvSpPr>
        <p:spPr>
          <a:xfrm>
            <a:off x="8144083" y="4927922"/>
            <a:ext cx="3618381" cy="216206"/>
          </a:xfrm>
          <a:prstGeom prst="rect">
            <a:avLst/>
          </a:prstGeo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2" y="4927922"/>
            <a:ext cx="3618381" cy="216206"/>
          </a:xfrm>
          <a:prstGeom prst="rect">
            <a:avLst/>
          </a:prstGeo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465333" y="2882154"/>
            <a:ext cx="3609043" cy="543185"/>
          </a:xfrm>
          <a:prstGeom prst="rect">
            <a:avLst/>
          </a:prstGeom>
        </p:spPr>
        <p:txBody>
          <a:bodyPr/>
          <a:lstStyle>
            <a:lvl1pPr algn="ctr">
              <a:defRPr>
                <a:solidFill>
                  <a:schemeClr val="bg1"/>
                </a:solidFill>
              </a:defRPr>
            </a:lvl1pPr>
          </a:lstStyle>
          <a:p>
            <a:r>
              <a:rPr lang="en-US"/>
              <a:t>Drop photo here</a:t>
            </a:r>
          </a:p>
        </p:txBody>
      </p:sp>
      <p:sp>
        <p:nvSpPr>
          <p:cNvPr id="11" name="Picture Placeholder 10">
            <a:extLst>
              <a:ext uri="{FF2B5EF4-FFF2-40B4-BE49-F238E27FC236}">
                <a16:creationId xmlns:a16="http://schemas.microsoft.com/office/drawing/2014/main" id="{5877AA6F-F5D0-8349-8D7F-7A036C53AFEC}"/>
              </a:ext>
            </a:extLst>
          </p:cNvPr>
          <p:cNvSpPr>
            <a:spLocks noGrp="1"/>
          </p:cNvSpPr>
          <p:nvPr>
            <p:ph type="pic" sz="quarter" idx="22" hasCustomPrompt="1"/>
          </p:nvPr>
        </p:nvSpPr>
        <p:spPr>
          <a:xfrm>
            <a:off x="4303152" y="2875700"/>
            <a:ext cx="3618381" cy="543185"/>
          </a:xfrm>
          <a:prstGeom prst="rect">
            <a:avLst/>
          </a:prstGeom>
        </p:spPr>
        <p:txBody>
          <a:bodyPr/>
          <a:lstStyle>
            <a:lvl1pPr algn="ctr">
              <a:defRPr>
                <a:solidFill>
                  <a:schemeClr val="bg1"/>
                </a:solidFill>
              </a:defRPr>
            </a:lvl1pPr>
          </a:lstStyle>
          <a:p>
            <a:r>
              <a:rPr lang="en-US"/>
              <a:t>Drop photo here</a:t>
            </a:r>
          </a:p>
        </p:txBody>
      </p:sp>
      <p:sp>
        <p:nvSpPr>
          <p:cNvPr id="14" name="Picture Placeholder 13">
            <a:extLst>
              <a:ext uri="{FF2B5EF4-FFF2-40B4-BE49-F238E27FC236}">
                <a16:creationId xmlns:a16="http://schemas.microsoft.com/office/drawing/2014/main" id="{983A4321-3796-F044-9126-51A6AA308B77}"/>
              </a:ext>
            </a:extLst>
          </p:cNvPr>
          <p:cNvSpPr>
            <a:spLocks noGrp="1"/>
          </p:cNvSpPr>
          <p:nvPr>
            <p:ph type="pic" sz="quarter" idx="23" hasCustomPrompt="1"/>
          </p:nvPr>
        </p:nvSpPr>
        <p:spPr>
          <a:xfrm>
            <a:off x="8144082" y="2888936"/>
            <a:ext cx="3609043" cy="543185"/>
          </a:xfrm>
          <a:prstGeom prst="rect">
            <a:avLst/>
          </a:prstGeom>
        </p:spPr>
        <p:txBody>
          <a:bodyPr/>
          <a:lstStyle>
            <a:lvl1pPr algn="ctr">
              <a:defRPr>
                <a:solidFill>
                  <a:schemeClr val="bg1"/>
                </a:solidFill>
              </a:defRPr>
            </a:lvl1pPr>
          </a:lstStyle>
          <a:p>
            <a:r>
              <a:rPr lang="en-US"/>
              <a:t>Drop photo here</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64957"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306078"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144083"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2186858207"/>
      </p:ext>
    </p:extLst>
  </p:cSld>
  <p:clrMapOvr>
    <a:masterClrMapping/>
  </p:clrMapOvr>
  <p:transition>
    <p:fade/>
  </p:transition>
</p:sldLayout>
</file>

<file path=ppt/slideLayouts/slideLayout424.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6" y="2158887"/>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6" y="3167817"/>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4" name="Text Placeholder 4"/>
          <p:cNvSpPr>
            <a:spLocks noGrp="1"/>
          </p:cNvSpPr>
          <p:nvPr>
            <p:ph type="body" sz="quarter" idx="15" hasCustomPrompt="1"/>
          </p:nvPr>
        </p:nvSpPr>
        <p:spPr>
          <a:xfrm>
            <a:off x="2378328" y="3167817"/>
            <a:ext cx="1693247" cy="442532"/>
          </a:xfrm>
          <a:prstGeom prst="rect">
            <a:avLst/>
          </a:prstGeo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6" name="Text Placeholder 4"/>
          <p:cNvSpPr>
            <a:spLocks noGrp="1"/>
          </p:cNvSpPr>
          <p:nvPr>
            <p:ph type="body" sz="quarter" idx="17" hasCustomPrompt="1"/>
          </p:nvPr>
        </p:nvSpPr>
        <p:spPr>
          <a:xfrm>
            <a:off x="4300663" y="3167817"/>
            <a:ext cx="1693247" cy="442532"/>
          </a:xfrm>
          <a:prstGeom prst="rect">
            <a:avLst/>
          </a:prstGeo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8" name="Text Placeholder 4"/>
          <p:cNvSpPr>
            <a:spLocks noGrp="1"/>
          </p:cNvSpPr>
          <p:nvPr>
            <p:ph type="body" sz="quarter" idx="19" hasCustomPrompt="1"/>
          </p:nvPr>
        </p:nvSpPr>
        <p:spPr>
          <a:xfrm>
            <a:off x="6222995" y="3167817"/>
            <a:ext cx="1693247" cy="442532"/>
          </a:xfrm>
          <a:prstGeom prst="rect">
            <a:avLst/>
          </a:prstGeo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0" name="Text Placeholder 4"/>
          <p:cNvSpPr>
            <a:spLocks noGrp="1"/>
          </p:cNvSpPr>
          <p:nvPr>
            <p:ph type="body" sz="quarter" idx="21" hasCustomPrompt="1"/>
          </p:nvPr>
        </p:nvSpPr>
        <p:spPr>
          <a:xfrm>
            <a:off x="8145329" y="3167817"/>
            <a:ext cx="1693247" cy="442532"/>
          </a:xfrm>
          <a:prstGeom prst="rect">
            <a:avLst/>
          </a:prstGeo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2" name="Text Placeholder 4"/>
          <p:cNvSpPr>
            <a:spLocks noGrp="1"/>
          </p:cNvSpPr>
          <p:nvPr>
            <p:ph type="body" sz="quarter" idx="23" hasCustomPrompt="1"/>
          </p:nvPr>
        </p:nvSpPr>
        <p:spPr>
          <a:xfrm>
            <a:off x="10067660" y="3167817"/>
            <a:ext cx="1693247" cy="442532"/>
          </a:xfrm>
          <a:prstGeom prst="rect">
            <a:avLst/>
          </a:prstGeo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5" name="Content Placeholder 15"/>
          <p:cNvSpPr>
            <a:spLocks noGrp="1"/>
          </p:cNvSpPr>
          <p:nvPr>
            <p:ph sz="quarter" idx="26" hasCustomPrompt="1"/>
          </p:nvPr>
        </p:nvSpPr>
        <p:spPr>
          <a:xfrm>
            <a:off x="2378328" y="2158887"/>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6" name="Content Placeholder 15"/>
          <p:cNvSpPr>
            <a:spLocks noGrp="1"/>
          </p:cNvSpPr>
          <p:nvPr>
            <p:ph sz="quarter" idx="27" hasCustomPrompt="1"/>
          </p:nvPr>
        </p:nvSpPr>
        <p:spPr>
          <a:xfrm>
            <a:off x="4300663" y="2158887"/>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7" name="Content Placeholder 15"/>
          <p:cNvSpPr>
            <a:spLocks noGrp="1"/>
          </p:cNvSpPr>
          <p:nvPr>
            <p:ph sz="quarter" idx="28" hasCustomPrompt="1"/>
          </p:nvPr>
        </p:nvSpPr>
        <p:spPr>
          <a:xfrm>
            <a:off x="6222995" y="2158887"/>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8" name="Content Placeholder 15"/>
          <p:cNvSpPr>
            <a:spLocks noGrp="1"/>
          </p:cNvSpPr>
          <p:nvPr>
            <p:ph sz="quarter" idx="29" hasCustomPrompt="1"/>
          </p:nvPr>
        </p:nvSpPr>
        <p:spPr>
          <a:xfrm>
            <a:off x="8145329" y="2158887"/>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9" name="Content Placeholder 15"/>
          <p:cNvSpPr>
            <a:spLocks noGrp="1"/>
          </p:cNvSpPr>
          <p:nvPr>
            <p:ph sz="quarter" idx="30" hasCustomPrompt="1"/>
          </p:nvPr>
        </p:nvSpPr>
        <p:spPr>
          <a:xfrm>
            <a:off x="10067660" y="2158887"/>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6" y="2025027"/>
            <a:ext cx="256787" cy="258381"/>
          </a:xfrm>
          <a:prstGeom prst="rect">
            <a:avLst/>
          </a:prstGeo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4" y="2025027"/>
            <a:ext cx="256787" cy="258381"/>
          </a:xfrm>
          <a:prstGeom prst="rect">
            <a:avLst/>
          </a:prstGeo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rgbClr val="000000"/>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2" y="2025027"/>
            <a:ext cx="256787" cy="258381"/>
          </a:xfrm>
          <a:prstGeom prst="rect">
            <a:avLst/>
          </a:prstGeo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rgbClr val="000000"/>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3" y="2025027"/>
            <a:ext cx="256787" cy="258381"/>
          </a:xfrm>
          <a:prstGeom prst="rect">
            <a:avLst/>
          </a:prstGeo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rgbClr val="000000"/>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4" y="2025027"/>
            <a:ext cx="256787" cy="258381"/>
          </a:xfrm>
          <a:prstGeom prst="rect">
            <a:avLst/>
          </a:prstGeo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rgbClr val="000000"/>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1" y="2025027"/>
            <a:ext cx="256787" cy="258381"/>
          </a:xfrm>
          <a:prstGeom prst="rect">
            <a:avLst/>
          </a:prstGeo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rgbClr val="000000"/>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6.</a:t>
            </a:r>
          </a:p>
        </p:txBody>
      </p:sp>
      <p:sp>
        <p:nvSpPr>
          <p:cNvPr id="34" name="Text Placeholder 4">
            <a:extLst>
              <a:ext uri="{FF2B5EF4-FFF2-40B4-BE49-F238E27FC236}">
                <a16:creationId xmlns:a16="http://schemas.microsoft.com/office/drawing/2014/main" id="{3CC09D91-3BB7-5C4A-98CF-F87FD6AACD86}"/>
              </a:ext>
            </a:extLst>
          </p:cNvPr>
          <p:cNvSpPr>
            <a:spLocks noGrp="1"/>
          </p:cNvSpPr>
          <p:nvPr>
            <p:ph type="body" sz="quarter" idx="24" hasCustomPrompt="1"/>
          </p:nvPr>
        </p:nvSpPr>
        <p:spPr>
          <a:xfrm>
            <a:off x="454170" y="3622293"/>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5" name="Text Placeholder 4">
            <a:extLst>
              <a:ext uri="{FF2B5EF4-FFF2-40B4-BE49-F238E27FC236}">
                <a16:creationId xmlns:a16="http://schemas.microsoft.com/office/drawing/2014/main" id="{90A489FF-470D-734F-9769-61F47A78897E}"/>
              </a:ext>
            </a:extLst>
          </p:cNvPr>
          <p:cNvSpPr>
            <a:spLocks noGrp="1"/>
          </p:cNvSpPr>
          <p:nvPr>
            <p:ph type="body" sz="quarter" idx="37" hasCustomPrompt="1"/>
          </p:nvPr>
        </p:nvSpPr>
        <p:spPr>
          <a:xfrm>
            <a:off x="2378330" y="3622293"/>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6" name="Text Placeholder 4">
            <a:extLst>
              <a:ext uri="{FF2B5EF4-FFF2-40B4-BE49-F238E27FC236}">
                <a16:creationId xmlns:a16="http://schemas.microsoft.com/office/drawing/2014/main" id="{6F43AC1C-4836-034C-B18E-A886EB0A0954}"/>
              </a:ext>
            </a:extLst>
          </p:cNvPr>
          <p:cNvSpPr>
            <a:spLocks noGrp="1"/>
          </p:cNvSpPr>
          <p:nvPr>
            <p:ph type="body" sz="quarter" idx="38" hasCustomPrompt="1"/>
          </p:nvPr>
        </p:nvSpPr>
        <p:spPr>
          <a:xfrm>
            <a:off x="4300662" y="3622293"/>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2" name="Text Placeholder 4">
            <a:extLst>
              <a:ext uri="{FF2B5EF4-FFF2-40B4-BE49-F238E27FC236}">
                <a16:creationId xmlns:a16="http://schemas.microsoft.com/office/drawing/2014/main" id="{9221C77D-8F08-6C49-9011-B244AD138F0B}"/>
              </a:ext>
            </a:extLst>
          </p:cNvPr>
          <p:cNvSpPr>
            <a:spLocks noGrp="1"/>
          </p:cNvSpPr>
          <p:nvPr>
            <p:ph type="body" sz="quarter" idx="39" hasCustomPrompt="1"/>
          </p:nvPr>
        </p:nvSpPr>
        <p:spPr>
          <a:xfrm>
            <a:off x="6229842" y="3622293"/>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3" name="Text Placeholder 4">
            <a:extLst>
              <a:ext uri="{FF2B5EF4-FFF2-40B4-BE49-F238E27FC236}">
                <a16:creationId xmlns:a16="http://schemas.microsoft.com/office/drawing/2014/main" id="{F3776908-857F-F24D-9AF6-14CF938B5693}"/>
              </a:ext>
            </a:extLst>
          </p:cNvPr>
          <p:cNvSpPr>
            <a:spLocks noGrp="1"/>
          </p:cNvSpPr>
          <p:nvPr>
            <p:ph type="body" sz="quarter" idx="40" hasCustomPrompt="1"/>
          </p:nvPr>
        </p:nvSpPr>
        <p:spPr>
          <a:xfrm>
            <a:off x="8139414" y="3622293"/>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4" name="Text Placeholder 4">
            <a:extLst>
              <a:ext uri="{FF2B5EF4-FFF2-40B4-BE49-F238E27FC236}">
                <a16:creationId xmlns:a16="http://schemas.microsoft.com/office/drawing/2014/main" id="{EFB7F2E6-D12A-0A47-939B-737BAD817601}"/>
              </a:ext>
            </a:extLst>
          </p:cNvPr>
          <p:cNvSpPr>
            <a:spLocks noGrp="1"/>
          </p:cNvSpPr>
          <p:nvPr>
            <p:ph type="body" sz="quarter" idx="41" hasCustomPrompt="1"/>
          </p:nvPr>
        </p:nvSpPr>
        <p:spPr>
          <a:xfrm>
            <a:off x="10044584" y="3622293"/>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pic>
        <p:nvPicPr>
          <p:cNvPr id="46" name="Picture 45">
            <a:extLst>
              <a:ext uri="{FF2B5EF4-FFF2-40B4-BE49-F238E27FC236}">
                <a16:creationId xmlns:a16="http://schemas.microsoft.com/office/drawing/2014/main" id="{15EF402B-0A39-4444-AF7E-380A1C25739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882637" y="2301518"/>
            <a:ext cx="647418" cy="647510"/>
          </a:xfrm>
          <a:prstGeom prst="rect">
            <a:avLst/>
          </a:prstGeom>
        </p:spPr>
      </p:pic>
      <p:pic>
        <p:nvPicPr>
          <p:cNvPr id="47" name="Picture 46">
            <a:extLst>
              <a:ext uri="{FF2B5EF4-FFF2-40B4-BE49-F238E27FC236}">
                <a16:creationId xmlns:a16="http://schemas.microsoft.com/office/drawing/2014/main" id="{3E2F996C-B451-5D43-A1A7-18659348D8DF}"/>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567498" y="2301518"/>
            <a:ext cx="647418" cy="647510"/>
          </a:xfrm>
          <a:prstGeom prst="rect">
            <a:avLst/>
          </a:prstGeom>
        </p:spPr>
      </p:pic>
      <p:pic>
        <p:nvPicPr>
          <p:cNvPr id="48" name="Picture 47">
            <a:extLst>
              <a:ext uri="{FF2B5EF4-FFF2-40B4-BE49-F238E27FC236}">
                <a16:creationId xmlns:a16="http://schemas.microsoft.com/office/drawing/2014/main" id="{2164D954-D4BE-604E-A1FA-5D4A16CC776D}"/>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8686028" y="2301518"/>
            <a:ext cx="647418" cy="647510"/>
          </a:xfrm>
          <a:prstGeom prst="rect">
            <a:avLst/>
          </a:prstGeom>
        </p:spPr>
      </p:pic>
      <p:pic>
        <p:nvPicPr>
          <p:cNvPr id="49" name="Picture 48">
            <a:extLst>
              <a:ext uri="{FF2B5EF4-FFF2-40B4-BE49-F238E27FC236}">
                <a16:creationId xmlns:a16="http://schemas.microsoft.com/office/drawing/2014/main" id="{5FC96516-B0E2-964A-9976-F62D8A3CA035}"/>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6752756" y="2301518"/>
            <a:ext cx="647418" cy="647510"/>
          </a:xfrm>
          <a:prstGeom prst="rect">
            <a:avLst/>
          </a:prstGeom>
        </p:spPr>
      </p:pic>
      <p:pic>
        <p:nvPicPr>
          <p:cNvPr id="50" name="Picture 49">
            <a:extLst>
              <a:ext uri="{FF2B5EF4-FFF2-40B4-BE49-F238E27FC236}">
                <a16:creationId xmlns:a16="http://schemas.microsoft.com/office/drawing/2014/main" id="{C42970E5-3D59-6D4C-802D-2A054118D505}"/>
              </a:ext>
            </a:extLst>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4802988" y="2301518"/>
            <a:ext cx="647418" cy="647510"/>
          </a:xfrm>
          <a:prstGeom prst="rect">
            <a:avLst/>
          </a:prstGeom>
        </p:spPr>
      </p:pic>
      <p:pic>
        <p:nvPicPr>
          <p:cNvPr id="51" name="Picture 50">
            <a:extLst>
              <a:ext uri="{FF2B5EF4-FFF2-40B4-BE49-F238E27FC236}">
                <a16:creationId xmlns:a16="http://schemas.microsoft.com/office/drawing/2014/main" id="{32F713FA-C34D-0546-BEC6-2429F7B462C9}"/>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1002611" y="2301518"/>
            <a:ext cx="647418" cy="647510"/>
          </a:xfrm>
          <a:prstGeom prst="rect">
            <a:avLst/>
          </a:prstGeom>
        </p:spPr>
      </p:pic>
    </p:spTree>
    <p:extLst>
      <p:ext uri="{BB962C8B-B14F-4D97-AF65-F5344CB8AC3E}">
        <p14:creationId xmlns:p14="http://schemas.microsoft.com/office/powerpoint/2010/main" val="4011995610"/>
      </p:ext>
    </p:extLst>
  </p:cSld>
  <p:clrMapOvr>
    <a:masterClrMapping/>
  </p:clrMapOvr>
  <p:transition>
    <p:fade/>
  </p:transition>
</p:sldLayout>
</file>

<file path=ppt/slideLayouts/slideLayout425.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7"/>
              </a:lnSpc>
              <a:defRPr sz="2745" strike="noStrike">
                <a:solidFill>
                  <a:srgbClr val="000000"/>
                </a:solidFill>
              </a:defRPr>
            </a:lvl1pPr>
          </a:lstStyle>
          <a:p>
            <a:r>
              <a:rPr lang="en-US"/>
              <a:t>Title</a:t>
            </a:r>
          </a:p>
        </p:txBody>
      </p:sp>
    </p:spTree>
    <p:extLst>
      <p:ext uri="{BB962C8B-B14F-4D97-AF65-F5344CB8AC3E}">
        <p14:creationId xmlns:p14="http://schemas.microsoft.com/office/powerpoint/2010/main" val="191956787"/>
      </p:ext>
    </p:extLst>
  </p:cSld>
  <p:clrMapOvr>
    <a:masterClrMapping/>
  </p:clrMapOvr>
  <p:transition>
    <p:fade/>
  </p:transition>
</p:sldLayout>
</file>

<file path=ppt/slideLayouts/slideLayout426.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55995" y="941693"/>
            <a:ext cx="7454643" cy="3558191"/>
          </a:xfrm>
          <a:prstGeom prst="rect">
            <a:avLst/>
          </a:prstGeom>
          <a:noFill/>
        </p:spPr>
        <p:txBody>
          <a:bodyPr vert="horz" wrap="square" lIns="0" tIns="0" rIns="0" bIns="0" rtlCol="0" anchor="t" anchorCtr="0">
            <a:noAutofit/>
          </a:bodyPr>
          <a:lstStyle>
            <a:lvl1pPr>
              <a:defRPr lang="en-US" sz="4705" spc="-49" baseline="0"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633669272"/>
      </p:ext>
    </p:extLst>
  </p:cSld>
  <p:clrMapOvr>
    <a:masterClrMapping/>
  </p:clrMapOvr>
  <p:transition>
    <p:fade/>
  </p:transition>
</p:sldLayout>
</file>

<file path=ppt/slideLayouts/slideLayout427.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5" y="941693"/>
            <a:ext cx="7454643" cy="3558191"/>
          </a:xfrm>
          <a:prstGeom prst="rect">
            <a:avLst/>
          </a:prstGeom>
          <a:noFill/>
        </p:spPr>
        <p:txBody>
          <a:bodyPr vert="horz" wrap="square" lIns="0" tIns="0" rIns="0" bIns="0" rtlCol="0" anchor="t" anchorCtr="0">
            <a:noAutofit/>
          </a:bodyPr>
          <a:lstStyle>
            <a:lvl1pPr>
              <a:defRPr lang="en-US" sz="4705" spc="-49" baseline="0" dirty="0">
                <a:solidFill>
                  <a:srgbClr val="FFFFFF"/>
                </a:solidFill>
              </a:defRPr>
            </a:lvl1pPr>
          </a:lstStyle>
          <a:p>
            <a:pPr marL="0" lvl="0">
              <a:lnSpc>
                <a:spcPts val="5490"/>
              </a:lnSpc>
            </a:pPr>
            <a:r>
              <a:rPr lang="en-US"/>
              <a:t>Section title</a:t>
            </a:r>
          </a:p>
        </p:txBody>
      </p:sp>
    </p:spTree>
    <p:extLst>
      <p:ext uri="{BB962C8B-B14F-4D97-AF65-F5344CB8AC3E}">
        <p14:creationId xmlns:p14="http://schemas.microsoft.com/office/powerpoint/2010/main" val="29873757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28.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rgbClr val="FFFFFF"/>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192000" cy="6858000"/>
          </a:xfrm>
          <a:prstGeom prst="rect">
            <a:avLst/>
          </a:prstGeom>
        </p:spPr>
      </p:pic>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5" y="941693"/>
            <a:ext cx="7454643" cy="3558191"/>
          </a:xfrm>
          <a:prstGeom prst="rect">
            <a:avLst/>
          </a:prstGeo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330863356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29.xml><?xml version="1.0" encoding="utf-8"?>
<p:sldLayout xmlns:a="http://schemas.openxmlformats.org/drawingml/2006/main" xmlns:r="http://schemas.openxmlformats.org/officeDocument/2006/relationships" xmlns:p="http://schemas.openxmlformats.org/presentationml/2006/main" preserve="1" userDrawn="1">
  <p:cSld name="Blank layout">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36307306"/>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51151599"/>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p15:clr>
            <a:srgbClr val="5ACBF0"/>
          </p15:clr>
        </p15:guide>
        <p15:guide id="7" pos="3728" userDrawn="1">
          <p15:clr>
            <a:srgbClr val="C35EA4"/>
          </p15:clr>
        </p15:guide>
        <p15:guide id="8" pos="3544">
          <p15:clr>
            <a:srgbClr val="A4A3A4"/>
          </p15:clr>
        </p15:guide>
      </p15:sldGuideLst>
    </p:ext>
  </p:extLst>
</p:sldLayout>
</file>

<file path=ppt/slideLayouts/slideLayout430.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229842" y="0"/>
            <a:ext cx="5973790" cy="6858000"/>
          </a:xfrm>
          <a:prstGeom prst="rect">
            <a:avLst/>
          </a:prstGeom>
        </p:spPr>
      </p:pic>
      <p:sp>
        <p:nvSpPr>
          <p:cNvPr id="2" name="Title 1"/>
          <p:cNvSpPr>
            <a:spLocks noGrp="1"/>
          </p:cNvSpPr>
          <p:nvPr>
            <p:ph type="title" hasCustomPrompt="1"/>
          </p:nvPr>
        </p:nvSpPr>
        <p:spPr>
          <a:xfrm>
            <a:off x="455996" y="620429"/>
            <a:ext cx="5541959" cy="403137"/>
          </a:xfrm>
          <a:prstGeom prst="rect">
            <a:avLst/>
          </a:prstGeom>
        </p:spPr>
        <p:txBody>
          <a:bodyPr wrap="square" lIns="0" tIns="0" rIns="0" bIns="0">
            <a:spAutoFit/>
          </a:bodyPr>
          <a:lstStyle>
            <a:lvl1pPr>
              <a:lnSpc>
                <a:spcPts val="3137"/>
              </a:lnSpc>
              <a:defRPr sz="2745" baseline="0">
                <a:solidFill>
                  <a:srgbClr val="000000"/>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2"/>
            <a:ext cx="4822952" cy="495136"/>
          </a:xfrm>
          <a:prstGeom prst="rect">
            <a:avLst/>
          </a:prstGeo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6" y="1922588"/>
            <a:ext cx="4822951" cy="287771"/>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100" indent="0">
              <a:buNone/>
              <a:defRPr/>
            </a:lvl2pPr>
            <a:lvl3pPr marL="448198" indent="0">
              <a:buNone/>
              <a:defRPr/>
            </a:lvl3pPr>
            <a:lvl4pPr marL="672298" indent="0">
              <a:buNone/>
              <a:defRPr/>
            </a:lvl4pPr>
            <a:lvl5pPr marL="896397" indent="0">
              <a:buNone/>
              <a:defRPr/>
            </a:lvl5pPr>
          </a:lstStyle>
          <a:p>
            <a:pPr lvl="0"/>
            <a:r>
              <a:rPr lang="en-US"/>
              <a:t>Subhead Segoe UI Regular 20/24.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3" y="3121485"/>
            <a:ext cx="5973053" cy="543185"/>
          </a:xfrm>
          <a:prstGeom prst="rect">
            <a:avLst/>
          </a:prstGeom>
        </p:spPr>
        <p:txBody>
          <a:bodyPr/>
          <a:lstStyle>
            <a:lvl1pPr algn="ctr">
              <a:defRPr>
                <a:solidFill>
                  <a:schemeClr val="bg1"/>
                </a:solidFill>
              </a:defRPr>
            </a:lvl1pPr>
          </a:lstStyle>
          <a:p>
            <a:r>
              <a:rPr lang="en-US"/>
              <a:t>Drop photo here</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55996" y="2576676"/>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7" name="Text Placeholder 4">
            <a:extLst>
              <a:ext uri="{FF2B5EF4-FFF2-40B4-BE49-F238E27FC236}">
                <a16:creationId xmlns:a16="http://schemas.microsoft.com/office/drawing/2014/main" id="{0D336736-F7E2-BA48-AD3E-B0037BAC6816}"/>
              </a:ext>
            </a:extLst>
          </p:cNvPr>
          <p:cNvSpPr>
            <a:spLocks noGrp="1"/>
          </p:cNvSpPr>
          <p:nvPr>
            <p:ph type="body" sz="quarter" idx="43" hasCustomPrompt="1"/>
          </p:nvPr>
        </p:nvSpPr>
        <p:spPr>
          <a:xfrm>
            <a:off x="455993" y="3428999"/>
            <a:ext cx="4822952" cy="495136"/>
          </a:xfrm>
          <a:prstGeom prst="rect">
            <a:avLst/>
          </a:prstGeo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55995" y="3639464"/>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2631845232"/>
      </p:ext>
    </p:extLst>
  </p:cSld>
  <p:clrMapOvr>
    <a:masterClrMapping/>
  </p:clrMapOvr>
  <p:transition>
    <p:fade/>
  </p:transition>
</p:sldLayout>
</file>

<file path=ppt/slideLayouts/slideLayout431.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Photo layout 2</a:t>
            </a:r>
          </a:p>
        </p:txBody>
      </p:sp>
      <p:sp>
        <p:nvSpPr>
          <p:cNvPr id="5" name="Text Placeholder 4"/>
          <p:cNvSpPr>
            <a:spLocks noGrp="1"/>
          </p:cNvSpPr>
          <p:nvPr>
            <p:ph type="body" sz="quarter" idx="11" hasCustomPrompt="1"/>
          </p:nvPr>
        </p:nvSpPr>
        <p:spPr>
          <a:xfrm>
            <a:off x="455996" y="4927922"/>
            <a:ext cx="3618381" cy="216206"/>
          </a:xfrm>
          <a:prstGeom prst="rect">
            <a:avLst/>
          </a:prstGeo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9" name="Text Placeholder 4"/>
          <p:cNvSpPr>
            <a:spLocks noGrp="1"/>
          </p:cNvSpPr>
          <p:nvPr>
            <p:ph type="body" sz="quarter" idx="12" hasCustomPrompt="1"/>
          </p:nvPr>
        </p:nvSpPr>
        <p:spPr>
          <a:xfrm>
            <a:off x="4300040" y="4927922"/>
            <a:ext cx="3618381" cy="216206"/>
          </a:xfrm>
          <a:prstGeom prst="rect">
            <a:avLst/>
          </a:prstGeo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10" name="Text Placeholder 4"/>
          <p:cNvSpPr>
            <a:spLocks noGrp="1"/>
          </p:cNvSpPr>
          <p:nvPr>
            <p:ph type="body" sz="quarter" idx="13" hasCustomPrompt="1"/>
          </p:nvPr>
        </p:nvSpPr>
        <p:spPr>
          <a:xfrm>
            <a:off x="8144083" y="4927922"/>
            <a:ext cx="3618381" cy="216206"/>
          </a:xfrm>
          <a:prstGeom prst="rect">
            <a:avLst/>
          </a:prstGeo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pic>
        <p:nvPicPr>
          <p:cNvPr id="15" name="Picture 14"/>
          <p:cNvPicPr>
            <a:picLocks noChangeAspect="1"/>
          </p:cNvPicPr>
          <p:nvPr userDrawn="1"/>
        </p:nvPicPr>
        <p:blipFill rotWithShape="1">
          <a:blip r:embed="rId2" cstate="screen">
            <a:extLst>
              <a:ext uri="{28A0092B-C50C-407E-A947-70E740481C1C}">
                <a14:useLocalDpi xmlns:a14="http://schemas.microsoft.com/office/drawing/2010/main"/>
              </a:ext>
            </a:extLst>
          </a:blip>
          <a:srcRect r="-1"/>
          <a:stretch/>
        </p:blipFill>
        <p:spPr>
          <a:xfrm>
            <a:off x="8150361" y="2152784"/>
            <a:ext cx="3623053" cy="2589915"/>
          </a:xfrm>
          <a:prstGeom prst="rect">
            <a:avLst/>
          </a:prstGeom>
        </p:spPr>
      </p:pic>
      <p:pic>
        <p:nvPicPr>
          <p:cNvPr id="16" name="Picture 15"/>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25648" y="2152784"/>
            <a:ext cx="3648727" cy="2589915"/>
          </a:xfrm>
          <a:prstGeom prst="rect">
            <a:avLst/>
          </a:prstGeom>
        </p:spPr>
      </p:pic>
      <p:pic>
        <p:nvPicPr>
          <p:cNvPr id="17" name="Picture 16"/>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4295368" y="2152781"/>
            <a:ext cx="3623052" cy="2589916"/>
          </a:xfrm>
          <a:prstGeom prst="rect">
            <a:avLst/>
          </a:prstGeom>
        </p:spPr>
      </p:pic>
      <p:sp>
        <p:nvSpPr>
          <p:cNvPr id="4" name="Picture Placeholder 3">
            <a:extLst>
              <a:ext uri="{FF2B5EF4-FFF2-40B4-BE49-F238E27FC236}">
                <a16:creationId xmlns:a16="http://schemas.microsoft.com/office/drawing/2014/main" id="{2717A0C5-B07A-A34B-9DBC-AEA2B456E25A}"/>
              </a:ext>
            </a:extLst>
          </p:cNvPr>
          <p:cNvSpPr>
            <a:spLocks noGrp="1"/>
          </p:cNvSpPr>
          <p:nvPr>
            <p:ph type="pic" sz="quarter" idx="14" hasCustomPrompt="1"/>
          </p:nvPr>
        </p:nvSpPr>
        <p:spPr>
          <a:xfrm>
            <a:off x="426425" y="3193695"/>
            <a:ext cx="3647951" cy="543185"/>
          </a:xfrm>
          <a:prstGeom prst="rect">
            <a:avLst/>
          </a:prstGeom>
        </p:spPr>
        <p:txBody>
          <a:bodyPr/>
          <a:lstStyle>
            <a:lvl1pPr algn="ctr">
              <a:defRPr>
                <a:solidFill>
                  <a:schemeClr val="bg1"/>
                </a:solidFill>
              </a:defRPr>
            </a:lvl1pPr>
          </a:lstStyle>
          <a:p>
            <a:r>
              <a:rPr lang="en-US"/>
              <a:t>Drop photo here</a:t>
            </a:r>
          </a:p>
        </p:txBody>
      </p:sp>
      <p:sp>
        <p:nvSpPr>
          <p:cNvPr id="7" name="Picture Placeholder 6">
            <a:extLst>
              <a:ext uri="{FF2B5EF4-FFF2-40B4-BE49-F238E27FC236}">
                <a16:creationId xmlns:a16="http://schemas.microsoft.com/office/drawing/2014/main" id="{F5287B92-3963-B94C-821F-3908B3544A42}"/>
              </a:ext>
            </a:extLst>
          </p:cNvPr>
          <p:cNvSpPr>
            <a:spLocks noGrp="1"/>
          </p:cNvSpPr>
          <p:nvPr>
            <p:ph type="pic" sz="quarter" idx="15" hasCustomPrompt="1"/>
          </p:nvPr>
        </p:nvSpPr>
        <p:spPr>
          <a:xfrm>
            <a:off x="4300040" y="3186832"/>
            <a:ext cx="3618381" cy="543185"/>
          </a:xfrm>
          <a:prstGeom prst="rect">
            <a:avLst/>
          </a:prstGeom>
        </p:spPr>
        <p:txBody>
          <a:bodyPr/>
          <a:lstStyle>
            <a:lvl1pPr algn="ctr">
              <a:defRPr>
                <a:solidFill>
                  <a:schemeClr val="bg1"/>
                </a:solidFill>
              </a:defRPr>
            </a:lvl1pPr>
          </a:lstStyle>
          <a:p>
            <a:r>
              <a:rPr lang="en-US"/>
              <a:t>Drop photo here</a:t>
            </a:r>
          </a:p>
        </p:txBody>
      </p:sp>
      <p:sp>
        <p:nvSpPr>
          <p:cNvPr id="11" name="Picture Placeholder 10">
            <a:extLst>
              <a:ext uri="{FF2B5EF4-FFF2-40B4-BE49-F238E27FC236}">
                <a16:creationId xmlns:a16="http://schemas.microsoft.com/office/drawing/2014/main" id="{1DC31788-B7D8-9D46-BE0A-6B7EED7110B6}"/>
              </a:ext>
            </a:extLst>
          </p:cNvPr>
          <p:cNvSpPr>
            <a:spLocks noGrp="1"/>
          </p:cNvSpPr>
          <p:nvPr>
            <p:ph type="pic" sz="quarter" idx="16" hasCustomPrompt="1"/>
          </p:nvPr>
        </p:nvSpPr>
        <p:spPr>
          <a:xfrm>
            <a:off x="8150309" y="3186832"/>
            <a:ext cx="3612156" cy="543185"/>
          </a:xfrm>
          <a:prstGeom prst="rect">
            <a:avLst/>
          </a:prstGeom>
        </p:spPr>
        <p:txBody>
          <a:bodyPr/>
          <a:lstStyle>
            <a:lvl1pPr algn="ctr">
              <a:defRPr>
                <a:solidFill>
                  <a:schemeClr val="bg1"/>
                </a:solidFill>
              </a:defRPr>
            </a:lvl1pPr>
          </a:lstStyle>
          <a:p>
            <a:r>
              <a:rPr lang="en-US"/>
              <a:t>Drop photo here</a:t>
            </a:r>
          </a:p>
        </p:txBody>
      </p:sp>
      <p:sp>
        <p:nvSpPr>
          <p:cNvPr id="22" name="Text Placeholder 4">
            <a:extLst>
              <a:ext uri="{FF2B5EF4-FFF2-40B4-BE49-F238E27FC236}">
                <a16:creationId xmlns:a16="http://schemas.microsoft.com/office/drawing/2014/main" id="{B97163EF-E7E8-4446-98C1-DF17E29E7379}"/>
              </a:ext>
            </a:extLst>
          </p:cNvPr>
          <p:cNvSpPr>
            <a:spLocks noGrp="1"/>
          </p:cNvSpPr>
          <p:nvPr>
            <p:ph type="body" sz="quarter" idx="42" hasCustomPrompt="1"/>
          </p:nvPr>
        </p:nvSpPr>
        <p:spPr>
          <a:xfrm>
            <a:off x="454169"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3" name="Text Placeholder 4">
            <a:extLst>
              <a:ext uri="{FF2B5EF4-FFF2-40B4-BE49-F238E27FC236}">
                <a16:creationId xmlns:a16="http://schemas.microsoft.com/office/drawing/2014/main" id="{8E57B78A-F25C-4D46-917C-E53FD3A557E0}"/>
              </a:ext>
            </a:extLst>
          </p:cNvPr>
          <p:cNvSpPr>
            <a:spLocks noGrp="1"/>
          </p:cNvSpPr>
          <p:nvPr>
            <p:ph type="body" sz="quarter" idx="43" hasCustomPrompt="1"/>
          </p:nvPr>
        </p:nvSpPr>
        <p:spPr>
          <a:xfrm>
            <a:off x="4302176" y="5158174"/>
            <a:ext cx="3616245"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4" name="Text Placeholder 4">
            <a:extLst>
              <a:ext uri="{FF2B5EF4-FFF2-40B4-BE49-F238E27FC236}">
                <a16:creationId xmlns:a16="http://schemas.microsoft.com/office/drawing/2014/main" id="{A1AA5291-B66D-8249-B809-BA15DD1EEA3E}"/>
              </a:ext>
            </a:extLst>
          </p:cNvPr>
          <p:cNvSpPr>
            <a:spLocks noGrp="1"/>
          </p:cNvSpPr>
          <p:nvPr>
            <p:ph type="body" sz="quarter" idx="44" hasCustomPrompt="1"/>
          </p:nvPr>
        </p:nvSpPr>
        <p:spPr>
          <a:xfrm>
            <a:off x="8150308"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Tree>
    <p:extLst>
      <p:ext uri="{BB962C8B-B14F-4D97-AF65-F5344CB8AC3E}">
        <p14:creationId xmlns:p14="http://schemas.microsoft.com/office/powerpoint/2010/main" val="2951162178"/>
      </p:ext>
    </p:extLst>
  </p:cSld>
  <p:clrMapOvr>
    <a:masterClrMapping/>
  </p:clrMapOvr>
  <p:transition>
    <p:fade/>
  </p:transition>
</p:sldLayout>
</file>

<file path=ppt/slideLayouts/slideLayout432.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444775" y="418151"/>
            <a:ext cx="7747227" cy="6439851"/>
          </a:xfrm>
          <a:prstGeom prst="rect">
            <a:avLst/>
          </a:prstGeom>
        </p:spPr>
      </p:pic>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1: one column</a:t>
            </a:r>
          </a:p>
        </p:txBody>
      </p:sp>
      <p:sp>
        <p:nvSpPr>
          <p:cNvPr id="4" name="Text Placeholder 3"/>
          <p:cNvSpPr>
            <a:spLocks noGrp="1"/>
          </p:cNvSpPr>
          <p:nvPr>
            <p:ph type="body" sz="quarter" idx="10" hasCustomPrompt="1"/>
          </p:nvPr>
        </p:nvSpPr>
        <p:spPr>
          <a:xfrm>
            <a:off x="455996" y="1922803"/>
            <a:ext cx="4758211" cy="603538"/>
          </a:xfrm>
          <a:prstGeom prst="rect">
            <a:avLst/>
          </a:prstGeom>
        </p:spPr>
        <p:txBody>
          <a:bodyPr wrap="square" lIns="0" tIns="0" rIns="0" bIns="0">
            <a:spAutoFit/>
          </a:bodyPr>
          <a:lstStyle>
            <a:lvl1pPr marL="0" indent="0">
              <a:lnSpc>
                <a:spcPts val="2353"/>
              </a:lnSpc>
              <a:buNone/>
              <a:defRPr sz="1961" b="0" i="0">
                <a:solidFill>
                  <a:srgbClr val="000000"/>
                </a:solidFill>
                <a:latin typeface="+mn-lt"/>
              </a:defRPr>
            </a:lvl1pPr>
            <a:lvl2pPr marL="224100" indent="0">
              <a:buNone/>
              <a:defRPr/>
            </a:lvl2pPr>
            <a:lvl3pPr marL="448198" indent="0">
              <a:buNone/>
              <a:defRPr/>
            </a:lvl3pPr>
            <a:lvl4pPr marL="672298" indent="0">
              <a:buNone/>
              <a:defRPr/>
            </a:lvl4pPr>
            <a:lvl5pPr marL="896397"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8"/>
            <a:ext cx="4758210" cy="2521331"/>
          </a:xfrm>
          <a:prstGeom prst="rect">
            <a:avLst/>
          </a:prstGeom>
        </p:spPr>
        <p:txBody>
          <a:bodyPr lIns="0" tIns="0" rIns="0" bIns="0"/>
          <a:lstStyle>
            <a:lvl1pPr marL="280124" indent="-280124">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239967"/>
            <a:ext cx="5834041" cy="908839"/>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Tree>
    <p:extLst>
      <p:ext uri="{BB962C8B-B14F-4D97-AF65-F5344CB8AC3E}">
        <p14:creationId xmlns:p14="http://schemas.microsoft.com/office/powerpoint/2010/main" val="1645490662"/>
      </p:ext>
    </p:extLst>
  </p:cSld>
  <p:clrMapOvr>
    <a:masterClrMapping/>
  </p:clrMapOvr>
  <p:transition>
    <p:fade/>
  </p:transition>
</p:sldLayout>
</file>

<file path=ppt/slideLayouts/slideLayout433.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444775" y="418151"/>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239967"/>
            <a:ext cx="5834041" cy="908839"/>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2: two columns</a:t>
            </a:r>
          </a:p>
        </p:txBody>
      </p:sp>
      <p:sp>
        <p:nvSpPr>
          <p:cNvPr id="18" name="Text Placeholder 4">
            <a:extLst>
              <a:ext uri="{FF2B5EF4-FFF2-40B4-BE49-F238E27FC236}">
                <a16:creationId xmlns:a16="http://schemas.microsoft.com/office/drawing/2014/main" id="{02963930-27DC-A146-BED0-307A0CE5F43A}"/>
              </a:ext>
            </a:extLst>
          </p:cNvPr>
          <p:cNvSpPr>
            <a:spLocks noGrp="1"/>
          </p:cNvSpPr>
          <p:nvPr>
            <p:ph type="body" sz="quarter" idx="42" hasCustomPrompt="1"/>
          </p:nvPr>
        </p:nvSpPr>
        <p:spPr>
          <a:xfrm>
            <a:off x="454170" y="2452759"/>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8EE99189-A4FF-8C44-809C-285F33AF913B}"/>
              </a:ext>
            </a:extLst>
          </p:cNvPr>
          <p:cNvSpPr>
            <a:spLocks noGrp="1"/>
          </p:cNvSpPr>
          <p:nvPr>
            <p:ph type="body" sz="quarter" idx="43" hasCustomPrompt="1"/>
          </p:nvPr>
        </p:nvSpPr>
        <p:spPr>
          <a:xfrm>
            <a:off x="2385531" y="2452759"/>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972806687"/>
      </p:ext>
    </p:extLst>
  </p:cSld>
  <p:clrMapOvr>
    <a:masterClrMapping/>
  </p:clrMapOvr>
  <p:transition>
    <p:fade/>
  </p:transition>
</p:sldLayout>
</file>

<file path=ppt/slideLayouts/slideLayout434.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90037"/>
            <a:ext cx="7678751" cy="543185"/>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Tree>
    <p:extLst>
      <p:ext uri="{BB962C8B-B14F-4D97-AF65-F5344CB8AC3E}">
        <p14:creationId xmlns:p14="http://schemas.microsoft.com/office/powerpoint/2010/main" val="2589384103"/>
      </p:ext>
    </p:extLst>
  </p:cSld>
  <p:clrMapOvr>
    <a:masterClrMapping/>
  </p:clrMapOvr>
  <p:transition>
    <p:fade/>
  </p:transition>
</p:sldLayout>
</file>

<file path=ppt/slideLayouts/slideLayout435.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7" y="1950781"/>
            <a:ext cx="361837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Chart examples</a:t>
            </a:r>
          </a:p>
        </p:txBody>
      </p:sp>
      <p:sp>
        <p:nvSpPr>
          <p:cNvPr id="9" name="Text Placeholder 4"/>
          <p:cNvSpPr>
            <a:spLocks noGrp="1"/>
          </p:cNvSpPr>
          <p:nvPr>
            <p:ph type="body" sz="quarter" idx="12" hasCustomPrompt="1"/>
          </p:nvPr>
        </p:nvSpPr>
        <p:spPr>
          <a:xfrm>
            <a:off x="455993" y="5857162"/>
            <a:ext cx="3618381" cy="301770"/>
          </a:xfrm>
          <a:prstGeom prst="rect">
            <a:avLst/>
          </a:prstGeom>
        </p:spPr>
        <p:txBody>
          <a:bodyPr lIns="0" tIns="0" rIns="0" bIns="0"/>
          <a:lstStyle>
            <a:lvl1pPr marL="0" indent="0">
              <a:lnSpc>
                <a:spcPts val="1176"/>
              </a:lnSpc>
              <a:spcBef>
                <a:spcPts val="882"/>
              </a:spcBef>
              <a:buFont typeface="Arial" panose="020B0604020202020204" pitchFamily="34" charset="0"/>
              <a:buNone/>
              <a:defRPr sz="981" b="0" i="0" spc="0">
                <a:solidFill>
                  <a:srgbClr val="000000"/>
                </a:solidFill>
                <a:latin typeface="+mn-lt"/>
              </a:defRPr>
            </a:lvl1pPr>
            <a:lvl2pPr marL="0" marR="0" indent="0" algn="l" defTabSz="914378" rtl="0" eaLnBrk="1" fontAlgn="auto" latinLnBrk="0" hangingPunct="1">
              <a:lnSpc>
                <a:spcPts val="1176"/>
              </a:lnSpc>
              <a:spcBef>
                <a:spcPts val="441"/>
              </a:spcBef>
              <a:spcAft>
                <a:spcPts val="0"/>
              </a:spcAft>
              <a:buClrTx/>
              <a:buSzPct val="90000"/>
              <a:buFont typeface="Arial" panose="020B0604020202020204" pitchFamily="34" charset="0"/>
              <a:buNone/>
              <a:tabLst/>
              <a:defRPr sz="981">
                <a:solidFill>
                  <a:schemeClr val="tx1"/>
                </a:solidFill>
              </a:defRPr>
            </a:lvl2pPr>
            <a:lvl3pPr marL="448198" indent="0">
              <a:buNone/>
              <a:defRPr/>
            </a:lvl3pPr>
            <a:lvl4pPr marL="672298" indent="0">
              <a:buNone/>
              <a:defRPr/>
            </a:lvl4pPr>
            <a:lvl5pPr marL="896397"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3" y="5857162"/>
            <a:ext cx="3607487" cy="297774"/>
          </a:xfrm>
          <a:prstGeom prst="rect">
            <a:avLst/>
          </a:prstGeom>
        </p:spPr>
        <p:txBody>
          <a:bodyPr vert="horz" wrap="square" lIns="0" tIns="0" rIns="0" bIns="0" rtlCol="0">
            <a:spAutoFit/>
          </a:bodyPr>
          <a:lstStyle>
            <a:lvl1pPr>
              <a:tabLst/>
              <a:defRPr lang="en-US" sz="981" b="0" i="0" spc="0" dirty="0" smtClean="0">
                <a:solidFill>
                  <a:srgbClr val="000000"/>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3" y="1950781"/>
            <a:ext cx="360748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1" name="Chart Placeholder 6"/>
          <p:cNvSpPr>
            <a:spLocks noGrp="1"/>
          </p:cNvSpPr>
          <p:nvPr>
            <p:ph type="chart" sz="quarter" idx="23"/>
          </p:nvPr>
        </p:nvSpPr>
        <p:spPr>
          <a:xfrm>
            <a:off x="8139413" y="1950781"/>
            <a:ext cx="3623051"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2"/>
            <a:ext cx="3629278" cy="241415"/>
          </a:xfrm>
          <a:prstGeom prst="rect">
            <a:avLst/>
          </a:prstGeom>
        </p:spPr>
        <p:txBody>
          <a:bodyPr tIns="0"/>
          <a:lstStyle>
            <a:lvl1pPr>
              <a:defRPr lang="en-US" sz="981" b="1" kern="1200" spc="0" dirty="0" smtClean="0">
                <a:solidFill>
                  <a:srgbClr val="000000"/>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2"/>
            <a:ext cx="3629278" cy="241415"/>
          </a:xfrm>
          <a:prstGeom prst="rect">
            <a:avLst/>
          </a:prstGeom>
        </p:spPr>
        <p:txBody>
          <a:bodyPr tIns="0"/>
          <a:lstStyle>
            <a:lvl1pPr>
              <a:defRPr lang="en-US" sz="981" b="1" kern="1200" spc="0" dirty="0" smtClean="0">
                <a:solidFill>
                  <a:srgbClr val="000000"/>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2"/>
            <a:ext cx="3629278" cy="241415"/>
          </a:xfrm>
          <a:prstGeom prst="rect">
            <a:avLst/>
          </a:prstGeom>
        </p:spPr>
        <p:txBody>
          <a:bodyPr tIns="0"/>
          <a:lstStyle>
            <a:lvl1pPr>
              <a:defRPr lang="en-US" sz="981" b="1" kern="1200" spc="0" dirty="0" smtClean="0">
                <a:solidFill>
                  <a:srgbClr val="000000"/>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4" y="5857162"/>
            <a:ext cx="3607487" cy="297774"/>
          </a:xfrm>
          <a:prstGeom prst="rect">
            <a:avLst/>
          </a:prstGeom>
        </p:spPr>
        <p:txBody>
          <a:bodyPr vert="horz" wrap="square" lIns="0" tIns="0" rIns="0" bIns="0" rtlCol="0">
            <a:spAutoFit/>
          </a:bodyPr>
          <a:lstStyle>
            <a:lvl1pPr>
              <a:tabLst/>
              <a:defRPr lang="en-US" sz="981" b="0" i="0" spc="0" dirty="0" smtClean="0">
                <a:solidFill>
                  <a:srgbClr val="000000"/>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Tree>
    <p:extLst>
      <p:ext uri="{BB962C8B-B14F-4D97-AF65-F5344CB8AC3E}">
        <p14:creationId xmlns:p14="http://schemas.microsoft.com/office/powerpoint/2010/main" val="400604925"/>
      </p:ext>
    </p:extLst>
  </p:cSld>
  <p:clrMapOvr>
    <a:masterClrMapping/>
  </p:clrMapOvr>
  <p:transition>
    <p:fade/>
  </p:transition>
</p:sldLayout>
</file>

<file path=ppt/slideLayouts/slideLayout436.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Table styling</a:t>
            </a:r>
          </a:p>
        </p:txBody>
      </p:sp>
      <p:sp>
        <p:nvSpPr>
          <p:cNvPr id="4" name="Table Placeholder 3"/>
          <p:cNvSpPr>
            <a:spLocks noGrp="1"/>
          </p:cNvSpPr>
          <p:nvPr>
            <p:ph type="tbl" sz="quarter" idx="10"/>
          </p:nvPr>
        </p:nvSpPr>
        <p:spPr>
          <a:xfrm>
            <a:off x="455996" y="3924853"/>
            <a:ext cx="11306469" cy="546753"/>
          </a:xfrm>
          <a:prstGeom prst="rect">
            <a:avLst/>
          </a:prstGeom>
        </p:spPr>
        <p:txBody>
          <a:bodyPr anchor="ctr" anchorCtr="0"/>
          <a:lstStyle>
            <a:lvl1pPr algn="ctr">
              <a:defRPr/>
            </a:lvl1pPr>
          </a:lstStyle>
          <a:p>
            <a:r>
              <a:rPr lang="en-US"/>
              <a:t>Click icon to add table</a:t>
            </a:r>
          </a:p>
        </p:txBody>
      </p:sp>
    </p:spTree>
    <p:extLst>
      <p:ext uri="{BB962C8B-B14F-4D97-AF65-F5344CB8AC3E}">
        <p14:creationId xmlns:p14="http://schemas.microsoft.com/office/powerpoint/2010/main" val="2800154193"/>
      </p:ext>
    </p:extLst>
  </p:cSld>
  <p:clrMapOvr>
    <a:masterClrMapping/>
  </p:clrMapOvr>
  <p:transition>
    <p:fade/>
  </p:transition>
</p:sldLayout>
</file>

<file path=ppt/slideLayouts/slideLayout437.xml><?xml version="1.0" encoding="utf-8"?>
<p:sldLayout xmlns:a="http://schemas.openxmlformats.org/drawingml/2006/main" xmlns:r="http://schemas.openxmlformats.org/officeDocument/2006/relationships" xmlns:p="http://schemas.openxmlformats.org/presentationml/2006/main" preserve="1" userDrawn="1">
  <p:cSld name="Closing slide 1">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8"/>
            <a:ext cx="7454644" cy="1473396"/>
          </a:xfrm>
          <a:prstGeom prst="rect">
            <a:avLst/>
          </a:prstGeo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4171" y="439310"/>
            <a:ext cx="1335673" cy="190278"/>
          </a:xfrm>
          <a:prstGeom prst="rect">
            <a:avLst/>
          </a:prstGeom>
        </p:spPr>
      </p:pic>
      <p:sp>
        <p:nvSpPr>
          <p:cNvPr id="6" name="Text Box 3">
            <a:extLst>
              <a:ext uri="{FF2B5EF4-FFF2-40B4-BE49-F238E27FC236}">
                <a16:creationId xmlns:a16="http://schemas.microsoft.com/office/drawing/2014/main" id="{4071864E-755E-AD40-A80D-10E454980F16}"/>
              </a:ext>
            </a:extLst>
          </p:cNvPr>
          <p:cNvSpPr txBox="1">
            <a:spLocks noChangeArrowheads="1"/>
          </p:cNvSpPr>
          <p:nvPr userDrawn="1"/>
        </p:nvSpPr>
        <p:spPr bwMode="blackWhite">
          <a:xfrm>
            <a:off x="454170" y="645119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35" eaLnBrk="0" hangingPunct="0"/>
            <a:r>
              <a:rPr lang="en-US" sz="686">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12527254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8.xml><?xml version="1.0" encoding="utf-8"?>
<p:sldLayout xmlns:a="http://schemas.openxmlformats.org/drawingml/2006/main" xmlns:r="http://schemas.openxmlformats.org/officeDocument/2006/relationships" xmlns:p="http://schemas.openxmlformats.org/presentationml/2006/main" preserve="1" userDrawn="1">
  <p:cSld name="Closing slide 2">
    <p:bg>
      <p:bgPr>
        <a:solidFill>
          <a:srgbClr val="000000"/>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8"/>
            <a:ext cx="7454644" cy="1473396"/>
          </a:xfrm>
          <a:prstGeom prst="rect">
            <a:avLst/>
          </a:prstGeo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35" eaLnBrk="0" hangingPunct="0"/>
            <a:r>
              <a:rPr lang="en-US" sz="686">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4171" y="439310"/>
            <a:ext cx="1335673" cy="190278"/>
          </a:xfrm>
          <a:prstGeom prst="rect">
            <a:avLst/>
          </a:prstGeom>
        </p:spPr>
      </p:pic>
    </p:spTree>
    <p:extLst>
      <p:ext uri="{BB962C8B-B14F-4D97-AF65-F5344CB8AC3E}">
        <p14:creationId xmlns:p14="http://schemas.microsoft.com/office/powerpoint/2010/main" val="41788455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9"/>
            <a:ext cx="11653523" cy="2296783"/>
          </a:xfrm>
          <a:prstGeom prst="rect">
            <a:avLst/>
          </a:prstGeom>
        </p:spPr>
        <p:txBody>
          <a:bodyPr/>
          <a:lstStyle>
            <a:lvl1pPr marL="284796" indent="-284796">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55" indent="-275461">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51" indent="-284796">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54" indent="-224103">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55" indent="-224103">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3"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5086883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dirty="0"/>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35627901"/>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5DF7E2-5129-4EFF-9185-B3D2D0F5A5E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38664870"/>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preserve="1" userDrawn="1">
  <p:cSld name="Typography Title 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2" y="1122365"/>
            <a:ext cx="6827265" cy="2576513"/>
          </a:xfrm>
        </p:spPr>
        <p:txBody>
          <a:bodyPr rIns="0" anchor="b"/>
          <a:lstStyle>
            <a:lvl1pPr algn="r">
              <a:defRPr sz="6000">
                <a:solidFill>
                  <a:schemeClr val="tx2"/>
                </a:solidFill>
              </a:defRPr>
            </a:lvl1pPr>
          </a:lstStyle>
          <a:p>
            <a:r>
              <a:rPr lang="en-US"/>
              <a:t>Click to edit Master title style</a:t>
            </a:r>
          </a:p>
        </p:txBody>
      </p:sp>
      <p:sp>
        <p:nvSpPr>
          <p:cNvPr id="3" name="Subtitle 2"/>
          <p:cNvSpPr>
            <a:spLocks noGrp="1"/>
          </p:cNvSpPr>
          <p:nvPr>
            <p:ph type="subTitle" idx="1"/>
          </p:nvPr>
        </p:nvSpPr>
        <p:spPr>
          <a:xfrm>
            <a:off x="553822" y="3698876"/>
            <a:ext cx="6827265" cy="550415"/>
          </a:xfrm>
        </p:spPr>
        <p:txBody>
          <a:bodyPr/>
          <a:lstStyle>
            <a:lvl1pPr marL="0" indent="0" algn="r">
              <a:lnSpc>
                <a:spcPct val="100000"/>
              </a:lnSpc>
              <a:buNone/>
              <a:defRPr sz="2400">
                <a:solidFill>
                  <a:schemeClr val="accent1"/>
                </a:solidFill>
              </a:defRPr>
            </a:lvl1pPr>
            <a:lvl2pPr marL="456063" indent="0" algn="ctr">
              <a:buNone/>
              <a:defRPr sz="1995"/>
            </a:lvl2pPr>
            <a:lvl3pPr marL="912125" indent="0" algn="ctr">
              <a:buNone/>
              <a:defRPr sz="1795"/>
            </a:lvl3pPr>
            <a:lvl4pPr marL="1368188" indent="0" algn="ctr">
              <a:buNone/>
              <a:defRPr sz="1596"/>
            </a:lvl4pPr>
            <a:lvl5pPr marL="1824250" indent="0" algn="ctr">
              <a:buNone/>
              <a:defRPr sz="1596"/>
            </a:lvl5pPr>
            <a:lvl6pPr marL="2280313" indent="0" algn="ctr">
              <a:buNone/>
              <a:defRPr sz="1596"/>
            </a:lvl6pPr>
            <a:lvl7pPr marL="2736374" indent="0" algn="ctr">
              <a:buNone/>
              <a:defRPr sz="1596"/>
            </a:lvl7pPr>
            <a:lvl8pPr marL="3192437" indent="0" algn="ctr">
              <a:buNone/>
              <a:defRPr sz="1596"/>
            </a:lvl8pPr>
            <a:lvl9pPr marL="3648499"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2918490"/>
            <a:ext cx="4158426" cy="543185"/>
          </a:xfrm>
        </p:spPr>
        <p:txBody>
          <a:bodyPr rIns="0" anchor="ctr"/>
          <a:lstStyle>
            <a:lvl1pPr marL="0" indent="0" algn="l">
              <a:buNone/>
              <a:defRPr>
                <a:solidFill>
                  <a:schemeClr val="accent3"/>
                </a:solidFill>
                <a:latin typeface="+mj-lt"/>
              </a:defRPr>
            </a:lvl1pPr>
            <a:lvl2pPr marL="456063" indent="0">
              <a:buNone/>
              <a:defRPr/>
            </a:lvl2pPr>
            <a:lvl3pPr marL="912125" indent="0">
              <a:buNone/>
              <a:defRPr/>
            </a:lvl3pPr>
            <a:lvl4pPr marL="1368188" indent="0">
              <a:buNone/>
              <a:defRPr/>
            </a:lvl4pPr>
            <a:lvl5pPr marL="1824250"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486120" y="1379540"/>
            <a:ext cx="0" cy="3621087"/>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08783A4E-B35D-4CCD-8C43-468408556000}"/>
              </a:ext>
            </a:extLst>
          </p:cNvPr>
          <p:cNvGrpSpPr/>
          <p:nvPr userDrawn="1"/>
        </p:nvGrpSpPr>
        <p:grpSpPr>
          <a:xfrm>
            <a:off x="553821" y="547294"/>
            <a:ext cx="1554197" cy="330567"/>
            <a:chOff x="7353301" y="-1897063"/>
            <a:chExt cx="5749290" cy="1225867"/>
          </a:xfrm>
        </p:grpSpPr>
        <p:sp>
          <p:nvSpPr>
            <p:cNvPr id="14" name="Freeform: Shape 13">
              <a:extLst>
                <a:ext uri="{FF2B5EF4-FFF2-40B4-BE49-F238E27FC236}">
                  <a16:creationId xmlns:a16="http://schemas.microsoft.com/office/drawing/2014/main" id="{B3E1E658-63AA-4B90-9FAE-C2A0667908E7}"/>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79D8DE20-1A41-4F32-A2F7-D6BD777AD318}"/>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6" name="Freeform: Shape 15">
              <a:extLst>
                <a:ext uri="{FF2B5EF4-FFF2-40B4-BE49-F238E27FC236}">
                  <a16:creationId xmlns:a16="http://schemas.microsoft.com/office/drawing/2014/main" id="{5FA3E4C6-6EB9-4031-8A5E-9AB5F258FD63}"/>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7" name="Freeform: Shape 16">
              <a:extLst>
                <a:ext uri="{FF2B5EF4-FFF2-40B4-BE49-F238E27FC236}">
                  <a16:creationId xmlns:a16="http://schemas.microsoft.com/office/drawing/2014/main" id="{1C814088-BEA7-4D58-BEA6-545A939CB1F2}"/>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8" name="Freeform: Shape 17">
              <a:extLst>
                <a:ext uri="{FF2B5EF4-FFF2-40B4-BE49-F238E27FC236}">
                  <a16:creationId xmlns:a16="http://schemas.microsoft.com/office/drawing/2014/main" id="{0FCD5A5B-9703-4A12-A4FA-54B47108EFD1}"/>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3784588154"/>
      </p:ext>
    </p:extLst>
  </p:cSld>
  <p:clrMapOvr>
    <a:masterClrMapping/>
  </p:clrMapOvr>
  <p:transition>
    <p:fade/>
  </p:transition>
</p:sldLayout>
</file>

<file path=ppt/slideLayouts/slideLayout442.xml><?xml version="1.0" encoding="utf-8"?>
<p:sldLayout xmlns:a="http://schemas.openxmlformats.org/drawingml/2006/main" xmlns:r="http://schemas.openxmlformats.org/officeDocument/2006/relationships" xmlns:p="http://schemas.openxmlformats.org/presentationml/2006/main" preserve="1" userDrawn="1">
  <p:cSld name="Typography Title Whit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2" y="1122365"/>
            <a:ext cx="6827265" cy="2576513"/>
          </a:xfrm>
        </p:spPr>
        <p:txBody>
          <a:bodyPr rIns="0" anchor="b"/>
          <a:lstStyle>
            <a:lvl1pPr algn="r">
              <a:defRPr sz="6000">
                <a:solidFill>
                  <a:schemeClr val="tx1"/>
                </a:solidFill>
              </a:defRPr>
            </a:lvl1pPr>
          </a:lstStyle>
          <a:p>
            <a:r>
              <a:rPr lang="en-US"/>
              <a:t>Click to edit Master title style</a:t>
            </a:r>
          </a:p>
        </p:txBody>
      </p:sp>
      <p:sp>
        <p:nvSpPr>
          <p:cNvPr id="3" name="Subtitle 2"/>
          <p:cNvSpPr>
            <a:spLocks noGrp="1"/>
          </p:cNvSpPr>
          <p:nvPr>
            <p:ph type="subTitle" idx="1"/>
          </p:nvPr>
        </p:nvSpPr>
        <p:spPr>
          <a:xfrm>
            <a:off x="553822" y="3698876"/>
            <a:ext cx="6827265" cy="549534"/>
          </a:xfrm>
        </p:spPr>
        <p:txBody>
          <a:bodyPr/>
          <a:lstStyle>
            <a:lvl1pPr marL="0" indent="0" algn="r">
              <a:lnSpc>
                <a:spcPct val="100000"/>
              </a:lnSpc>
              <a:buNone/>
              <a:defRPr sz="2394">
                <a:solidFill>
                  <a:schemeClr val="accent1"/>
                </a:solidFill>
              </a:defRPr>
            </a:lvl1pPr>
            <a:lvl2pPr marL="456063" indent="0" algn="ctr">
              <a:buNone/>
              <a:defRPr sz="1995"/>
            </a:lvl2pPr>
            <a:lvl3pPr marL="912125" indent="0" algn="ctr">
              <a:buNone/>
              <a:defRPr sz="1795"/>
            </a:lvl3pPr>
            <a:lvl4pPr marL="1368188" indent="0" algn="ctr">
              <a:buNone/>
              <a:defRPr sz="1596"/>
            </a:lvl4pPr>
            <a:lvl5pPr marL="1824250" indent="0" algn="ctr">
              <a:buNone/>
              <a:defRPr sz="1596"/>
            </a:lvl5pPr>
            <a:lvl6pPr marL="2280313" indent="0" algn="ctr">
              <a:buNone/>
              <a:defRPr sz="1596"/>
            </a:lvl6pPr>
            <a:lvl7pPr marL="2736374" indent="0" algn="ctr">
              <a:buNone/>
              <a:defRPr sz="1596"/>
            </a:lvl7pPr>
            <a:lvl8pPr marL="3192437" indent="0" algn="ctr">
              <a:buNone/>
              <a:defRPr sz="1596"/>
            </a:lvl8pPr>
            <a:lvl9pPr marL="3648499"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2918490"/>
            <a:ext cx="4158426" cy="543185"/>
          </a:xfrm>
        </p:spPr>
        <p:txBody>
          <a:bodyPr rIns="0" anchor="ctr"/>
          <a:lstStyle>
            <a:lvl1pPr marL="0" indent="0" algn="l">
              <a:buNone/>
              <a:defRPr>
                <a:solidFill>
                  <a:schemeClr val="accent3"/>
                </a:solidFill>
                <a:latin typeface="+mj-lt"/>
              </a:defRPr>
            </a:lvl1pPr>
            <a:lvl2pPr marL="456063" indent="0">
              <a:buNone/>
              <a:defRPr/>
            </a:lvl2pPr>
            <a:lvl3pPr marL="912125" indent="0">
              <a:buNone/>
              <a:defRPr/>
            </a:lvl3pPr>
            <a:lvl4pPr marL="1368188" indent="0">
              <a:buNone/>
              <a:defRPr/>
            </a:lvl4pPr>
            <a:lvl5pPr marL="1824250"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486120" y="1379540"/>
            <a:ext cx="0" cy="3621087"/>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985FEDB6-AE1B-4A26-A3DA-CCF9A9D4731D}"/>
              </a:ext>
            </a:extLst>
          </p:cNvPr>
          <p:cNvGrpSpPr/>
          <p:nvPr userDrawn="1"/>
        </p:nvGrpSpPr>
        <p:grpSpPr>
          <a:xfrm>
            <a:off x="553821" y="547294"/>
            <a:ext cx="1554197" cy="330567"/>
            <a:chOff x="7353301" y="-1897063"/>
            <a:chExt cx="5749290" cy="1225867"/>
          </a:xfrm>
        </p:grpSpPr>
        <p:sp>
          <p:nvSpPr>
            <p:cNvPr id="10" name="Freeform: Shape 9">
              <a:extLst>
                <a:ext uri="{FF2B5EF4-FFF2-40B4-BE49-F238E27FC236}">
                  <a16:creationId xmlns:a16="http://schemas.microsoft.com/office/drawing/2014/main" id="{009D12FA-0F93-4FF8-AB34-E1592DCD290E}"/>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FFEAC267-163C-4DCC-8381-D0CAC8DEC502}"/>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3" name="Freeform: Shape 12">
              <a:extLst>
                <a:ext uri="{FF2B5EF4-FFF2-40B4-BE49-F238E27FC236}">
                  <a16:creationId xmlns:a16="http://schemas.microsoft.com/office/drawing/2014/main" id="{210C74F8-8AA7-4335-B883-92AC821E5BC6}"/>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4" name="Freeform: Shape 13">
              <a:extLst>
                <a:ext uri="{FF2B5EF4-FFF2-40B4-BE49-F238E27FC236}">
                  <a16:creationId xmlns:a16="http://schemas.microsoft.com/office/drawing/2014/main" id="{10F6CD7D-FED7-4E94-B613-8858CD9EF9D5}"/>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84D0F63C-34B6-4893-AC74-41986002A339}"/>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4162524756"/>
      </p:ext>
    </p:extLst>
  </p:cSld>
  <p:clrMapOvr>
    <a:masterClrMapping/>
  </p:clrMapOvr>
  <p:transition>
    <p:fade/>
  </p:transition>
</p:sldLayout>
</file>

<file path=ppt/slideLayouts/slideLayout443.xml><?xml version="1.0" encoding="utf-8"?>
<p:sldLayout xmlns:a="http://schemas.openxmlformats.org/drawingml/2006/main" xmlns:r="http://schemas.openxmlformats.org/officeDocument/2006/relationships" xmlns:p="http://schemas.openxmlformats.org/presentationml/2006/main" preserve="1" userDrawn="1">
  <p:cSld name="Title Only with sub-title">
    <p:spTree>
      <p:nvGrpSpPr>
        <p:cNvPr id="1" name=""/>
        <p:cNvGrpSpPr/>
        <p:nvPr/>
      </p:nvGrpSpPr>
      <p:grpSpPr>
        <a:xfrm>
          <a:off x="0" y="0"/>
          <a:ext cx="0" cy="0"/>
          <a:chOff x="0" y="0"/>
          <a:chExt cx="0" cy="0"/>
        </a:xfrm>
      </p:grpSpPr>
      <p:sp>
        <p:nvSpPr>
          <p:cNvPr id="2" name="Title 1"/>
          <p:cNvSpPr>
            <a:spLocks noGrp="1"/>
          </p:cNvSpPr>
          <p:nvPr>
            <p:ph type="title"/>
          </p:nvPr>
        </p:nvSpPr>
        <p:spPr>
          <a:xfrm>
            <a:off x="563370" y="473236"/>
            <a:ext cx="11081177" cy="1020602"/>
          </a:xfrm>
        </p:spPr>
        <p:txBody>
          <a:bodyPr/>
          <a:lstStyle/>
          <a:p>
            <a:r>
              <a:rPr lang="en-US"/>
              <a:t>Click to edit Master title style</a:t>
            </a:r>
          </a:p>
        </p:txBody>
      </p:sp>
      <p:sp>
        <p:nvSpPr>
          <p:cNvPr id="4" name="Footer Placeholder 3"/>
          <p:cNvSpPr>
            <a:spLocks noGrp="1"/>
          </p:cNvSpPr>
          <p:nvPr>
            <p:ph type="ftr" sz="quarter" idx="11"/>
          </p:nvPr>
        </p:nvSpPr>
        <p:spPr>
          <a:xfrm>
            <a:off x="4038601" y="6492717"/>
            <a:ext cx="4114800" cy="182880"/>
          </a:xfrm>
          <a:prstGeom prst="rect">
            <a:avLst/>
          </a:prstGeom>
        </p:spPr>
        <p:txBody>
          <a:bodyPr/>
          <a:lstStyle/>
          <a:p>
            <a:endParaRPr lang="en-IN"/>
          </a:p>
        </p:txBody>
      </p:sp>
      <p:sp>
        <p:nvSpPr>
          <p:cNvPr id="6" name="Text Placeholder 5">
            <a:extLst>
              <a:ext uri="{FF2B5EF4-FFF2-40B4-BE49-F238E27FC236}">
                <a16:creationId xmlns:a16="http://schemas.microsoft.com/office/drawing/2014/main" id="{90511ECA-E42E-4E41-86BD-D4D827D05FA1}"/>
              </a:ext>
            </a:extLst>
          </p:cNvPr>
          <p:cNvSpPr>
            <a:spLocks noGrp="1"/>
          </p:cNvSpPr>
          <p:nvPr>
            <p:ph type="body" sz="quarter" idx="13" hasCustomPrompt="1"/>
          </p:nvPr>
        </p:nvSpPr>
        <p:spPr>
          <a:xfrm>
            <a:off x="563370" y="1191570"/>
            <a:ext cx="11081177" cy="519672"/>
          </a:xfrm>
        </p:spPr>
        <p:txBody>
          <a:bodyPr anchor="ctr"/>
          <a:lstStyle>
            <a:lvl1pPr marL="0" indent="0">
              <a:buNone/>
              <a:defRPr sz="2200">
                <a:latin typeface="+mj-lt"/>
              </a:defRPr>
            </a:lvl1pPr>
          </a:lstStyle>
          <a:p>
            <a:pPr lvl="0"/>
            <a:r>
              <a:rPr lang="en-US"/>
              <a:t>Subheading</a:t>
            </a:r>
          </a:p>
        </p:txBody>
      </p:sp>
      <p:sp>
        <p:nvSpPr>
          <p:cNvPr id="7" name="Slide Number Placeholder 5">
            <a:extLst>
              <a:ext uri="{FF2B5EF4-FFF2-40B4-BE49-F238E27FC236}">
                <a16:creationId xmlns:a16="http://schemas.microsoft.com/office/drawing/2014/main" id="{3668EBDF-6910-4128-87F9-14E83FC783AF}"/>
              </a:ext>
            </a:extLst>
          </p:cNvPr>
          <p:cNvSpPr>
            <a:spLocks noGrp="1"/>
          </p:cNvSpPr>
          <p:nvPr>
            <p:ph type="sldNum" sz="quarter" idx="12"/>
          </p:nvPr>
        </p:nvSpPr>
        <p:spPr>
          <a:xfrm>
            <a:off x="11734144" y="6401594"/>
            <a:ext cx="366667" cy="365125"/>
          </a:xfrm>
          <a:prstGeom prst="rect">
            <a:avLst/>
          </a:prstGeom>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1101079812"/>
      </p:ext>
    </p:extLst>
  </p:cSld>
  <p:clrMapOvr>
    <a:masterClrMapping/>
  </p:clrMapOvr>
  <p:transition>
    <p:fade/>
  </p:transition>
</p:sldLayout>
</file>

<file path=ppt/slideLayouts/slideLayout444.xml><?xml version="1.0" encoding="utf-8"?>
<p:sldLayout xmlns:a="http://schemas.openxmlformats.org/drawingml/2006/main" xmlns:r="http://schemas.openxmlformats.org/officeDocument/2006/relationships" xmlns:p="http://schemas.openxmlformats.org/presentationml/2006/main" preserve="1" userDrawn="1">
  <p:cSld name="2_Title Only with sub-titl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9AD33B0-14F4-4447-A6C8-EED048148126}"/>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3810" y="3520440"/>
            <a:ext cx="12184380" cy="3337560"/>
          </a:xfrm>
          <a:prstGeom prst="rect">
            <a:avLst/>
          </a:prstGeom>
        </p:spPr>
      </p:pic>
      <p:sp>
        <p:nvSpPr>
          <p:cNvPr id="2" name="Title 1"/>
          <p:cNvSpPr>
            <a:spLocks noGrp="1"/>
          </p:cNvSpPr>
          <p:nvPr>
            <p:ph type="title"/>
          </p:nvPr>
        </p:nvSpPr>
        <p:spPr>
          <a:xfrm>
            <a:off x="563370" y="473236"/>
            <a:ext cx="11081177" cy="1020602"/>
          </a:xfrm>
        </p:spPr>
        <p:txBody>
          <a:bodyPr/>
          <a:lstStyle/>
          <a:p>
            <a:r>
              <a:rPr lang="en-US"/>
              <a:t>Click to edit Master title style</a:t>
            </a:r>
          </a:p>
        </p:txBody>
      </p:sp>
      <p:sp>
        <p:nvSpPr>
          <p:cNvPr id="4" name="Footer Placeholder 3"/>
          <p:cNvSpPr>
            <a:spLocks noGrp="1"/>
          </p:cNvSpPr>
          <p:nvPr>
            <p:ph type="ftr" sz="quarter" idx="11"/>
          </p:nvPr>
        </p:nvSpPr>
        <p:spPr>
          <a:xfrm>
            <a:off x="4038601" y="6492717"/>
            <a:ext cx="4114800" cy="182880"/>
          </a:xfrm>
          <a:prstGeom prst="rect">
            <a:avLst/>
          </a:prstGeom>
        </p:spPr>
        <p:txBody>
          <a:bodyPr/>
          <a:lstStyle>
            <a:lvl1pPr>
              <a:defRPr>
                <a:solidFill>
                  <a:schemeClr val="bg1"/>
                </a:solidFill>
              </a:defRPr>
            </a:lvl1pPr>
          </a:lstStyle>
          <a:p>
            <a:endParaRPr lang="en-IN"/>
          </a:p>
        </p:txBody>
      </p:sp>
      <p:sp>
        <p:nvSpPr>
          <p:cNvPr id="6" name="Text Placeholder 5">
            <a:extLst>
              <a:ext uri="{FF2B5EF4-FFF2-40B4-BE49-F238E27FC236}">
                <a16:creationId xmlns:a16="http://schemas.microsoft.com/office/drawing/2014/main" id="{90511ECA-E42E-4E41-86BD-D4D827D05FA1}"/>
              </a:ext>
            </a:extLst>
          </p:cNvPr>
          <p:cNvSpPr>
            <a:spLocks noGrp="1"/>
          </p:cNvSpPr>
          <p:nvPr>
            <p:ph type="body" sz="quarter" idx="13" hasCustomPrompt="1"/>
          </p:nvPr>
        </p:nvSpPr>
        <p:spPr>
          <a:xfrm>
            <a:off x="563370" y="1191570"/>
            <a:ext cx="11081177" cy="519672"/>
          </a:xfrm>
        </p:spPr>
        <p:txBody>
          <a:bodyPr anchor="ctr"/>
          <a:lstStyle>
            <a:lvl1pPr marL="0" indent="0">
              <a:buNone/>
              <a:defRPr sz="2200">
                <a:latin typeface="+mj-lt"/>
              </a:defRPr>
            </a:lvl1pPr>
          </a:lstStyle>
          <a:p>
            <a:pPr lvl="0"/>
            <a:r>
              <a:rPr lang="en-US"/>
              <a:t>Subheading</a:t>
            </a:r>
          </a:p>
        </p:txBody>
      </p:sp>
      <p:sp>
        <p:nvSpPr>
          <p:cNvPr id="7" name="Slide Number Placeholder 5">
            <a:extLst>
              <a:ext uri="{FF2B5EF4-FFF2-40B4-BE49-F238E27FC236}">
                <a16:creationId xmlns:a16="http://schemas.microsoft.com/office/drawing/2014/main" id="{3668EBDF-6910-4128-87F9-14E83FC783AF}"/>
              </a:ext>
            </a:extLst>
          </p:cNvPr>
          <p:cNvSpPr>
            <a:spLocks noGrp="1"/>
          </p:cNvSpPr>
          <p:nvPr>
            <p:ph type="sldNum" sz="quarter" idx="12"/>
          </p:nvPr>
        </p:nvSpPr>
        <p:spPr>
          <a:xfrm>
            <a:off x="11734144" y="6401594"/>
            <a:ext cx="366667" cy="365125"/>
          </a:xfrm>
          <a:prstGeom prst="rect">
            <a:avLst/>
          </a:prstGeom>
        </p:spPr>
        <p:txBody>
          <a:bodyPr/>
          <a:lstStyle>
            <a:lvl1pPr>
              <a:defRPr>
                <a:solidFill>
                  <a:schemeClr val="bg1"/>
                </a:solidFill>
              </a:defRPr>
            </a:lvl1pPr>
          </a:lstStyle>
          <a:p>
            <a:fld id="{7B76384A-BF72-4EC3-9EB1-950545506B9E}" type="slidenum">
              <a:rPr lang="en-IN" smtClean="0"/>
              <a:pPr/>
              <a:t>‹#›</a:t>
            </a:fld>
            <a:endParaRPr lang="en-IN"/>
          </a:p>
        </p:txBody>
      </p:sp>
    </p:spTree>
    <p:extLst>
      <p:ext uri="{BB962C8B-B14F-4D97-AF65-F5344CB8AC3E}">
        <p14:creationId xmlns:p14="http://schemas.microsoft.com/office/powerpoint/2010/main" val="726724595"/>
      </p:ext>
    </p:extLst>
  </p:cSld>
  <p:clrMapOvr>
    <a:masterClrMapping/>
  </p:clrMapOvr>
  <p:transition>
    <p:fade/>
  </p:transition>
</p:sldLayout>
</file>

<file path=ppt/slideLayouts/slideLayout445.xml><?xml version="1.0" encoding="utf-8"?>
<p:sldLayout xmlns:a="http://schemas.openxmlformats.org/drawingml/2006/main" xmlns:r="http://schemas.openxmlformats.org/officeDocument/2006/relationships" xmlns:p="http://schemas.openxmlformats.org/presentationml/2006/main" preserve="1" userDrawn="1">
  <p:cSld name="1_Title Only with sub-titl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5068EA2-A5E8-4BC2-BABE-993071FF80DD}"/>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p:nvPr>
        </p:nvSpPr>
        <p:spPr>
          <a:xfrm>
            <a:off x="563370" y="473236"/>
            <a:ext cx="11081177" cy="1020602"/>
          </a:xfrm>
        </p:spPr>
        <p:txBody>
          <a:bodyPr/>
          <a:lstStyle>
            <a:lvl1pPr>
              <a:defRPr>
                <a:solidFill>
                  <a:schemeClr val="accent3"/>
                </a:solidFill>
              </a:defRPr>
            </a:lvl1pPr>
          </a:lstStyle>
          <a:p>
            <a:r>
              <a:rPr lang="en-US"/>
              <a:t>Click to edit Master title style</a:t>
            </a:r>
          </a:p>
        </p:txBody>
      </p:sp>
      <p:sp>
        <p:nvSpPr>
          <p:cNvPr id="6" name="Text Placeholder 5">
            <a:extLst>
              <a:ext uri="{FF2B5EF4-FFF2-40B4-BE49-F238E27FC236}">
                <a16:creationId xmlns:a16="http://schemas.microsoft.com/office/drawing/2014/main" id="{90511ECA-E42E-4E41-86BD-D4D827D05FA1}"/>
              </a:ext>
            </a:extLst>
          </p:cNvPr>
          <p:cNvSpPr>
            <a:spLocks noGrp="1"/>
          </p:cNvSpPr>
          <p:nvPr>
            <p:ph type="body" sz="quarter" idx="13" hasCustomPrompt="1"/>
          </p:nvPr>
        </p:nvSpPr>
        <p:spPr>
          <a:xfrm>
            <a:off x="563370" y="1191570"/>
            <a:ext cx="11081177" cy="519672"/>
          </a:xfrm>
        </p:spPr>
        <p:txBody>
          <a:bodyPr anchor="ctr"/>
          <a:lstStyle>
            <a:lvl1pPr marL="0" indent="0">
              <a:buNone/>
              <a:defRPr sz="2200">
                <a:solidFill>
                  <a:schemeClr val="bg1"/>
                </a:solidFill>
                <a:latin typeface="+mj-lt"/>
              </a:defRPr>
            </a:lvl1pPr>
          </a:lstStyle>
          <a:p>
            <a:pPr lvl="0"/>
            <a:r>
              <a:rPr lang="en-US"/>
              <a:t>Subheading</a:t>
            </a:r>
          </a:p>
        </p:txBody>
      </p:sp>
      <p:sp>
        <p:nvSpPr>
          <p:cNvPr id="4" name="Footer Placeholder 3"/>
          <p:cNvSpPr>
            <a:spLocks noGrp="1"/>
          </p:cNvSpPr>
          <p:nvPr>
            <p:ph type="ftr" sz="quarter" idx="11"/>
          </p:nvPr>
        </p:nvSpPr>
        <p:spPr>
          <a:xfrm>
            <a:off x="4038601" y="6492717"/>
            <a:ext cx="4114800" cy="182880"/>
          </a:xfrm>
          <a:prstGeom prst="rect">
            <a:avLst/>
          </a:prstGeom>
        </p:spPr>
        <p:txBody>
          <a:bodyPr/>
          <a:lstStyle>
            <a:lvl1pPr>
              <a:defRPr>
                <a:solidFill>
                  <a:schemeClr val="bg1"/>
                </a:solidFill>
              </a:defRPr>
            </a:lvl1pPr>
          </a:lstStyle>
          <a:p>
            <a:endParaRPr lang="en-IN"/>
          </a:p>
        </p:txBody>
      </p:sp>
      <p:sp>
        <p:nvSpPr>
          <p:cNvPr id="7" name="Slide Number Placeholder 5">
            <a:extLst>
              <a:ext uri="{FF2B5EF4-FFF2-40B4-BE49-F238E27FC236}">
                <a16:creationId xmlns:a16="http://schemas.microsoft.com/office/drawing/2014/main" id="{3668EBDF-6910-4128-87F9-14E83FC783AF}"/>
              </a:ext>
            </a:extLst>
          </p:cNvPr>
          <p:cNvSpPr>
            <a:spLocks noGrp="1"/>
          </p:cNvSpPr>
          <p:nvPr>
            <p:ph type="sldNum" sz="quarter" idx="12"/>
          </p:nvPr>
        </p:nvSpPr>
        <p:spPr>
          <a:xfrm>
            <a:off x="11734144" y="6401594"/>
            <a:ext cx="366667" cy="365125"/>
          </a:xfrm>
          <a:prstGeom prst="rect">
            <a:avLst/>
          </a:prstGeom>
        </p:spPr>
        <p:txBody>
          <a:bodyPr/>
          <a:lstStyle>
            <a:lvl1pPr>
              <a:defRPr>
                <a:solidFill>
                  <a:schemeClr val="bg1"/>
                </a:solidFill>
              </a:defRPr>
            </a:lvl1pPr>
          </a:lstStyle>
          <a:p>
            <a:fld id="{7B76384A-BF72-4EC3-9EB1-950545506B9E}" type="slidenum">
              <a:rPr lang="en-IN" smtClean="0"/>
              <a:pPr/>
              <a:t>‹#›</a:t>
            </a:fld>
            <a:endParaRPr lang="en-IN"/>
          </a:p>
        </p:txBody>
      </p:sp>
    </p:spTree>
    <p:extLst>
      <p:ext uri="{BB962C8B-B14F-4D97-AF65-F5344CB8AC3E}">
        <p14:creationId xmlns:p14="http://schemas.microsoft.com/office/powerpoint/2010/main" val="3592224598"/>
      </p:ext>
    </p:extLst>
  </p:cSld>
  <p:clrMapOvr>
    <a:masterClrMapping/>
  </p:clrMapOvr>
  <p:transition>
    <p:fade/>
  </p:transition>
</p:sldLayout>
</file>

<file path=ppt/slideLayouts/slideLayout446.xml><?xml version="1.0" encoding="utf-8"?>
<p:sldLayout xmlns:a="http://schemas.openxmlformats.org/drawingml/2006/main" xmlns:r="http://schemas.openxmlformats.org/officeDocument/2006/relationships" xmlns:p="http://schemas.openxmlformats.org/presentationml/2006/main" preserve="1" userDrawn="1">
  <p:cSld name="Appendix">
    <p:bg>
      <p:bgPr>
        <a:solidFill>
          <a:schemeClr val="tx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57C5EDF-361A-4236-B112-44913FF70957}"/>
              </a:ext>
            </a:extLst>
          </p:cNvPr>
          <p:cNvSpPr>
            <a:spLocks noGrp="1"/>
          </p:cNvSpPr>
          <p:nvPr>
            <p:ph type="title"/>
          </p:nvPr>
        </p:nvSpPr>
        <p:spPr>
          <a:xfrm>
            <a:off x="563370" y="2918699"/>
            <a:ext cx="11081177" cy="1020602"/>
          </a:xfrm>
        </p:spPr>
        <p:txBody>
          <a:bodyPr anchor="ctr"/>
          <a:lstStyle>
            <a:lvl1pPr>
              <a:defRPr sz="3200">
                <a:solidFill>
                  <a:schemeClr val="accent3"/>
                </a:solidFill>
              </a:defRPr>
            </a:lvl1pPr>
          </a:lstStyle>
          <a:p>
            <a:r>
              <a:rPr lang="en-US"/>
              <a:t>Click to edit Master title style</a:t>
            </a:r>
          </a:p>
        </p:txBody>
      </p:sp>
    </p:spTree>
    <p:extLst>
      <p:ext uri="{BB962C8B-B14F-4D97-AF65-F5344CB8AC3E}">
        <p14:creationId xmlns:p14="http://schemas.microsoft.com/office/powerpoint/2010/main" val="150755440"/>
      </p:ext>
    </p:extLst>
  </p:cSld>
  <p:clrMapOvr>
    <a:masterClrMapping/>
  </p:clrMapOvr>
  <p:transition>
    <p:fade/>
  </p:transition>
</p:sldLayout>
</file>

<file path=ppt/slideLayouts/slideLayout447.xml><?xml version="1.0" encoding="utf-8"?>
<p:sldLayout xmlns:a="http://schemas.openxmlformats.org/drawingml/2006/main" xmlns:r="http://schemas.openxmlformats.org/officeDocument/2006/relationships" xmlns:p="http://schemas.openxmlformats.org/presentationml/2006/main" preserve="1" userDrawn="1">
  <p:cSld name="Section Divider">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E1667F-5928-4CA5-9E9A-6D60293DC9AE}"/>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CB4BB6F7-36B3-42CD-8196-337611403848}"/>
              </a:ext>
              <a:ext uri="{C183D7F6-B498-43B3-948B-1728B52AA6E4}">
                <adec:decorative xmlns:adec="http://schemas.microsoft.com/office/drawing/2017/decorative" val="1"/>
              </a:ext>
            </a:extLst>
          </p:cNvPr>
          <p:cNvSpPr/>
          <p:nvPr userDrawn="1"/>
        </p:nvSpPr>
        <p:spPr bwMode="auto">
          <a:xfrm>
            <a:off x="0" y="0"/>
            <a:ext cx="12188952" cy="6858000"/>
          </a:xfrm>
          <a:prstGeom prst="rect">
            <a:avLst/>
          </a:prstGeom>
          <a:gradFill flip="none" rotWithShape="1">
            <a:gsLst>
              <a:gs pos="0">
                <a:srgbClr val="000000">
                  <a:alpha val="46000"/>
                </a:srgbClr>
              </a:gs>
              <a:gs pos="100000">
                <a:srgbClr val="000000">
                  <a:alpha val="40000"/>
                </a:srgbClr>
              </a:gs>
              <a:gs pos="58000">
                <a:srgbClr val="000000">
                  <a:alpha val="84000"/>
                </a:srgb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9" tIns="146302" rIns="182879" bIns="146302" numCol="1" spcCol="0" rtlCol="0" fromWordArt="0" anchor="t" anchorCtr="0" forceAA="0" compatLnSpc="1">
            <a:prstTxWarp prst="textNoShape">
              <a:avLst/>
            </a:prstTxWarp>
            <a:noAutofit/>
          </a:bodyPr>
          <a:lstStyle/>
          <a:p>
            <a:pPr defTabSz="932519" fontAlgn="base">
              <a:spcBef>
                <a:spcPct val="0"/>
              </a:spcBef>
              <a:spcAft>
                <a:spcPct val="0"/>
              </a:spcAft>
            </a:pPr>
            <a:endParaRPr lang="en-US" sz="1999">
              <a:gradFill>
                <a:gsLst>
                  <a:gs pos="0">
                    <a:srgbClr val="FFFFFF"/>
                  </a:gs>
                  <a:gs pos="100000">
                    <a:srgbClr val="FFFFFF"/>
                  </a:gs>
                </a:gsLst>
                <a:lin ang="5400000" scaled="0"/>
              </a:gradFill>
              <a:cs typeface="Segoe UI" pitchFamily="34" charset="0"/>
            </a:endParaRPr>
          </a:p>
        </p:txBody>
      </p:sp>
      <p:sp>
        <p:nvSpPr>
          <p:cNvPr id="5" name="Rectangle 4">
            <a:extLst>
              <a:ext uri="{FF2B5EF4-FFF2-40B4-BE49-F238E27FC236}">
                <a16:creationId xmlns:a16="http://schemas.microsoft.com/office/drawing/2014/main" id="{E28EF33B-97ED-4DAA-8343-1B0FA38CDF74}"/>
              </a:ext>
              <a:ext uri="{C183D7F6-B498-43B3-948B-1728B52AA6E4}">
                <adec:decorative xmlns:adec="http://schemas.microsoft.com/office/drawing/2017/decorative" val="1"/>
              </a:ext>
            </a:extLst>
          </p:cNvPr>
          <p:cNvSpPr/>
          <p:nvPr userDrawn="1"/>
        </p:nvSpPr>
        <p:spPr bwMode="auto">
          <a:xfrm flipH="1">
            <a:off x="0" y="0"/>
            <a:ext cx="1335024" cy="6858000"/>
          </a:xfrm>
          <a:prstGeom prst="rect">
            <a:avLst/>
          </a:prstGeom>
          <a:gradFill flip="none" rotWithShape="1">
            <a:gsLst>
              <a:gs pos="0">
                <a:srgbClr val="000000">
                  <a:alpha val="0"/>
                </a:srgbClr>
              </a:gs>
              <a:gs pos="100000">
                <a:srgbClr val="000000"/>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9" tIns="146302" rIns="182879" bIns="146302" numCol="1" spcCol="0" rtlCol="0" fromWordArt="0" anchor="t" anchorCtr="0" forceAA="0" compatLnSpc="1">
            <a:prstTxWarp prst="textNoShape">
              <a:avLst/>
            </a:prstTxWarp>
            <a:noAutofit/>
          </a:bodyPr>
          <a:lstStyle/>
          <a:p>
            <a:pPr defTabSz="932519" fontAlgn="base">
              <a:spcBef>
                <a:spcPct val="0"/>
              </a:spcBef>
              <a:spcAft>
                <a:spcPct val="0"/>
              </a:spcAft>
            </a:pPr>
            <a:endParaRPr lang="en-US" sz="1999">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4F6D03B8-1E65-4B5E-B5AA-4770DA1FBEE5}"/>
              </a:ext>
            </a:extLst>
          </p:cNvPr>
          <p:cNvSpPr>
            <a:spLocks noGrp="1"/>
          </p:cNvSpPr>
          <p:nvPr>
            <p:ph type="title"/>
          </p:nvPr>
        </p:nvSpPr>
        <p:spPr>
          <a:xfrm>
            <a:off x="555413" y="2918699"/>
            <a:ext cx="11081177" cy="1020602"/>
          </a:xfrm>
        </p:spPr>
        <p:txBody>
          <a:bodyPr anchor="ctr"/>
          <a:lstStyle>
            <a:lvl1pPr algn="ctr">
              <a:defRPr sz="4801">
                <a:solidFill>
                  <a:schemeClr val="accent3"/>
                </a:solidFill>
              </a:defRPr>
            </a:lvl1pPr>
          </a:lstStyle>
          <a:p>
            <a:r>
              <a:rPr lang="en-US"/>
              <a:t>Click to edit Master title style</a:t>
            </a:r>
            <a:endParaRPr lang="en-IN"/>
          </a:p>
        </p:txBody>
      </p:sp>
    </p:spTree>
    <p:extLst>
      <p:ext uri="{BB962C8B-B14F-4D97-AF65-F5344CB8AC3E}">
        <p14:creationId xmlns:p14="http://schemas.microsoft.com/office/powerpoint/2010/main" val="3520888326"/>
      </p:ext>
    </p:extLst>
  </p:cSld>
  <p:clrMapOvr>
    <a:masterClrMapping/>
  </p:clrMapOvr>
  <p:transition>
    <p:fade/>
  </p:transition>
</p:sldLayout>
</file>

<file path=ppt/slideLayouts/slideLayout448.xml><?xml version="1.0" encoding="utf-8"?>
<p:sldLayout xmlns:a="http://schemas.openxmlformats.org/drawingml/2006/main" xmlns:r="http://schemas.openxmlformats.org/officeDocument/2006/relationships" xmlns:p="http://schemas.openxmlformats.org/presentationml/2006/main" preserve="1"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563370" y="1506067"/>
            <a:ext cx="11081177" cy="2396047"/>
          </a:xfrm>
          <a:prstGeom prst="rect">
            <a:avLst/>
          </a:prstGeom>
        </p:spPr>
        <p:txBody>
          <a:bodyPr/>
          <a:lstStyle>
            <a:lvl1pPr marL="284081" indent="-284081">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8847" indent="-274767">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2928" indent="-284081">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6467" indent="-223539">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0008" indent="-223539">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3" y="6238878"/>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18"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a:xfrm>
            <a:off x="563370" y="473236"/>
            <a:ext cx="11081177" cy="1020602"/>
          </a:xfrm>
        </p:spPr>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8759439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49.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5"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470467108"/>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 Square Photo Lef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0" y="0"/>
            <a:ext cx="6892925" cy="6858000"/>
          </a:xfrm>
        </p:spPr>
        <p:txBody>
          <a:bodyPr/>
          <a:lstStyle/>
          <a:p>
            <a:r>
              <a:rPr lang="en-US"/>
              <a:t>Click icon to add picture</a:t>
            </a:r>
            <a:endParaRPr lang="en-US" dirty="0"/>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7192963" y="457200"/>
            <a:ext cx="4416425" cy="553998"/>
          </a:xfrm>
        </p:spPr>
        <p:txBody>
          <a:body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7192963" y="1436688"/>
            <a:ext cx="3470275" cy="2043636"/>
          </a:xfrm>
        </p:spPr>
        <p:txBody>
          <a:bodyPr/>
          <a:lstStyle>
            <a:lvl1pPr marL="0" indent="0">
              <a:buFontTx/>
              <a:buNone/>
              <a:defRPr/>
            </a:lvl1pPr>
            <a:lvl2pPr marL="228600" indent="0">
              <a:buFontTx/>
              <a:buNone/>
              <a:defRPr/>
            </a:lvl2pPr>
            <a:lvl3pPr marL="457200" indent="0">
              <a:buFontTx/>
              <a:buNone/>
              <a:defRPr/>
            </a:lvl3pPr>
            <a:lvl4pPr marL="661988" indent="0">
              <a:buFontTx/>
              <a:buNone/>
              <a:defRPr/>
            </a:lvl4pPr>
            <a:lvl5pPr marL="855663" indent="0">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4352849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4342" userDrawn="1">
          <p15:clr>
            <a:srgbClr val="A4A3A4"/>
          </p15:clr>
        </p15:guide>
        <p15:guide id="19" pos="4531" userDrawn="1">
          <p15:clr>
            <a:srgbClr val="A4A3A4"/>
          </p15:clr>
        </p15:guide>
        <p15:guide id="28" orient="horz" pos="905">
          <p15:clr>
            <a:srgbClr val="5ACBF0"/>
          </p15:clr>
        </p15:guide>
        <p15:guide id="30" orient="horz" pos="288">
          <p15:clr>
            <a:srgbClr val="5ACBF0"/>
          </p15:clr>
        </p15:guide>
      </p15:sldGuideLst>
    </p:ext>
  </p:extLst>
</p:sldLayout>
</file>

<file path=ppt/slideLayouts/slideLayout450.xml><?xml version="1.0" encoding="utf-8"?>
<p:sldLayout xmlns:a="http://schemas.openxmlformats.org/drawingml/2006/main" xmlns:r="http://schemas.openxmlformats.org/officeDocument/2006/relationships" xmlns:p="http://schemas.openxmlformats.org/presentationml/2006/main" preserve="1" userDrawn="1">
  <p:cSld name="1_Appendix">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57C5EDF-361A-4236-B112-44913FF70957}"/>
              </a:ext>
            </a:extLst>
          </p:cNvPr>
          <p:cNvSpPr>
            <a:spLocks noGrp="1"/>
          </p:cNvSpPr>
          <p:nvPr>
            <p:ph type="title"/>
          </p:nvPr>
        </p:nvSpPr>
        <p:spPr>
          <a:xfrm>
            <a:off x="563370" y="2918699"/>
            <a:ext cx="11081177" cy="1020602"/>
          </a:xfrm>
        </p:spPr>
        <p:txBody>
          <a:bodyPr anchor="ctr"/>
          <a:lstStyle>
            <a:lvl1pPr>
              <a:defRPr sz="3200">
                <a:solidFill>
                  <a:schemeClr val="accent1"/>
                </a:solidFill>
              </a:defRPr>
            </a:lvl1pPr>
          </a:lstStyle>
          <a:p>
            <a:r>
              <a:rPr lang="en-US"/>
              <a:t>Click to edit Master title style</a:t>
            </a:r>
          </a:p>
        </p:txBody>
      </p:sp>
    </p:spTree>
    <p:extLst>
      <p:ext uri="{BB962C8B-B14F-4D97-AF65-F5344CB8AC3E}">
        <p14:creationId xmlns:p14="http://schemas.microsoft.com/office/powerpoint/2010/main" val="1163028832"/>
      </p:ext>
    </p:extLst>
  </p:cSld>
  <p:clrMapOvr>
    <a:masterClrMapping/>
  </p:clrMapOvr>
  <p:transition>
    <p:fade/>
  </p:transition>
</p:sldLayout>
</file>

<file path=ppt/slideLayouts/slideLayout451.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5967916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 Square Photo Righ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5299075" y="0"/>
            <a:ext cx="6892925" cy="6858000"/>
          </a:xfrm>
        </p:spPr>
        <p:txBody>
          <a:bodyPr/>
          <a:lstStyle/>
          <a:p>
            <a:r>
              <a:rPr lang="en-US"/>
              <a:t>Click icon to add picture</a:t>
            </a:r>
            <a:endParaRPr lang="en-US" dirty="0"/>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584200" y="457200"/>
            <a:ext cx="4416425" cy="553998"/>
          </a:xfrm>
        </p:spPr>
        <p:txBody>
          <a:body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584200" y="1436688"/>
            <a:ext cx="3470275" cy="2302169"/>
          </a:xfrm>
        </p:spPr>
        <p:txBody>
          <a:bodyPr/>
          <a:lstStyle>
            <a:lvl1pPr marL="0" indent="0">
              <a:buFontTx/>
              <a:buNone/>
              <a:defRPr sz="2200"/>
            </a:lvl1pPr>
            <a:lvl2pPr marL="228600" indent="0">
              <a:buFontTx/>
              <a:buNone/>
              <a:defRPr sz="2200"/>
            </a:lvl2pPr>
            <a:lvl3pPr marL="457200" indent="0">
              <a:buFontTx/>
              <a:buNone/>
              <a:defRPr sz="2200"/>
            </a:lvl3pPr>
            <a:lvl4pPr marL="661988" indent="0">
              <a:buFontTx/>
              <a:buNone/>
              <a:defRPr sz="2200"/>
            </a:lvl4pPr>
            <a:lvl5pPr marL="855663" indent="0">
              <a:buFontTx/>
              <a:buNone/>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6516701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3160" userDrawn="1">
          <p15:clr>
            <a:srgbClr val="A4A3A4"/>
          </p15:clr>
        </p15:guide>
        <p15:guide id="19" pos="3341" userDrawn="1">
          <p15:clr>
            <a:srgbClr val="A4A3A4"/>
          </p15:clr>
        </p15:guide>
        <p15:guide id="28" orient="horz" pos="905">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Photo full bleed upp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cstate="email">
              <a:extLst>
                <a:ext uri="{28A0092B-C50C-407E-A947-70E740481C1C}">
                  <a14:useLocalDpi xmlns:a14="http://schemas.microsoft.com/office/drawing/2010/main"/>
                </a:ext>
              </a:extLst>
            </a:blip>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585789"/>
            <a:ext cx="12192000" cy="1362282"/>
          </a:xfrm>
          <a:noFill/>
        </p:spPr>
        <p:txBody>
          <a:bodyPr lIns="585216" tIns="0" rIns="585216" bIns="586800" anchor="t" anchorCtr="0">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179627729"/>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cstate="email">
              <a:extLst>
                <a:ext uri="{28A0092B-C50C-407E-A947-70E740481C1C}">
                  <a14:useLocalDpi xmlns:a14="http://schemas.microsoft.com/office/drawing/2010/main"/>
                </a:ext>
              </a:extLst>
            </a:blip>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86144360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cstate="email">
              <a:extLst>
                <a:ext uri="{28A0092B-C50C-407E-A947-70E740481C1C}">
                  <a14:useLocalDpi xmlns:a14="http://schemas.microsoft.com/office/drawing/2010/main"/>
                </a:ext>
              </a:extLst>
            </a:blip>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0340208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Left Title White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EC770E93-46FB-B04C-AFC6-A97F7105D849}"/>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9369899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3840" userDrawn="1">
          <p15:clr>
            <a:srgbClr val="5ACBF0"/>
          </p15:clr>
        </p15:guide>
        <p15:guide id="4" orient="horz" pos="2160" userDrawn="1">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cstate="email">
              <a:extLst>
                <a:ext uri="{28A0092B-C50C-407E-A947-70E740481C1C}">
                  <a14:useLocalDpi xmlns:a14="http://schemas.microsoft.com/office/drawing/2010/main"/>
                </a:ext>
              </a:extLst>
            </a:blip>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5" name="Title 1">
            <a:extLst>
              <a:ext uri="{FF2B5EF4-FFF2-40B4-BE49-F238E27FC236}">
                <a16:creationId xmlns:a16="http://schemas.microsoft.com/office/drawing/2014/main" id="{04D80903-AB2F-EA47-B1B9-181A4D5084E7}"/>
              </a:ext>
            </a:extLst>
          </p:cNvPr>
          <p:cNvSpPr txBox="1">
            <a:spLocks/>
          </p:cNvSpPr>
          <p:nvPr userDrawn="1"/>
        </p:nvSpPr>
        <p:spPr>
          <a:xfrm>
            <a:off x="584200" y="2425780"/>
            <a:ext cx="5511800" cy="1107996"/>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anose="020B0502040204020203" pitchFamily="34" charset="0"/>
              </a:defRPr>
            </a:lvl1pPr>
          </a:lstStyle>
          <a:p>
            <a:r>
              <a:rPr lang="en-US"/>
              <a:t>Event name or presentation title </a:t>
            </a:r>
            <a:endParaRPr lang="en-US" dirty="0"/>
          </a:p>
        </p:txBody>
      </p:sp>
      <p:sp>
        <p:nvSpPr>
          <p:cNvPr id="7" name="Text Placeholder 4">
            <a:extLst>
              <a:ext uri="{FF2B5EF4-FFF2-40B4-BE49-F238E27FC236}">
                <a16:creationId xmlns:a16="http://schemas.microsoft.com/office/drawing/2014/main" id="{A200C02C-4314-EE45-A300-21710CAE4FE5}"/>
              </a:ext>
            </a:extLst>
          </p:cNvPr>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9" name="MS logo white - EMF" descr="Microsoft logo white text version">
            <a:extLst>
              <a:ext uri="{FF2B5EF4-FFF2-40B4-BE49-F238E27FC236}">
                <a16:creationId xmlns:a16="http://schemas.microsoft.com/office/drawing/2014/main" id="{EDE56B65-3E69-6146-8830-D107DE1E3AE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19094434"/>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cstate="email">
              <a:extLst>
                <a:ext uri="{28A0092B-C50C-407E-A947-70E740481C1C}">
                  <a14:useLocalDpi xmlns:a14="http://schemas.microsoft.com/office/drawing/2010/main"/>
                </a:ext>
              </a:extLst>
            </a:blip>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0968668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userDrawn="1">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cstate="email">
              <a:extLst>
                <a:ext uri="{28A0092B-C50C-407E-A947-70E740481C1C}">
                  <a14:useLocalDpi xmlns:a14="http://schemas.microsoft.com/office/drawing/2010/main"/>
                </a:ext>
              </a:extLst>
            </a:blip>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9083819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userDrawn="1">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cstate="email">
              <a:extLst>
                <a:ext uri="{28A0092B-C50C-407E-A947-70E740481C1C}">
                  <a14:useLocalDpi xmlns:a14="http://schemas.microsoft.com/office/drawing/2010/main"/>
                </a:ext>
              </a:extLst>
            </a:blip>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72513658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le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87"/>
            <a:ext cx="11018520" cy="553998"/>
          </a:xfrm>
        </p:spPr>
        <p:txBody>
          <a:bodyPr anchor="ctr"/>
          <a:lstStyle>
            <a:lvl1pPr algn="l">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cstate="email">
              <a:extLst>
                <a:ext uri="{28A0092B-C50C-407E-A947-70E740481C1C}">
                  <a14:useLocalDpi xmlns:a14="http://schemas.microsoft.com/office/drawing/2010/main"/>
                </a:ext>
              </a:extLst>
            </a:blip>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02058752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cstate="email">
              <a:extLst>
                <a:ext uri="{28A0092B-C50C-407E-A947-70E740481C1C}">
                  <a14:useLocalDpi xmlns:a14="http://schemas.microsoft.com/office/drawing/2010/main"/>
                </a:ext>
              </a:extLst>
            </a:blip>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cstate="email">
              <a:extLst>
                <a:ext uri="{28A0092B-C50C-407E-A947-70E740481C1C}">
                  <a14:useLocalDpi xmlns:a14="http://schemas.microsoft.com/office/drawing/2010/main"/>
                </a:ext>
              </a:extLst>
            </a:blip>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4605948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userDrawn="1">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84225213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userDrawn="1">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47435705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userDrawn="1">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624772569"/>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4" orient="horz" pos="3209" userDrawn="1">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userDrawn="1">
          <p15:clr>
            <a:srgbClr val="5ACBF0"/>
          </p15:clr>
        </p15:guide>
        <p15:guide id="15" pos="3451" userDrawn="1">
          <p15:clr>
            <a:srgbClr val="5ACBF0"/>
          </p15:clr>
        </p15:guide>
        <p15:guide id="16" pos="4229" userDrawn="1">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982817732"/>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userDrawn="1">
          <p15:clr>
            <a:srgbClr val="5ACBF0"/>
          </p15:clr>
        </p15:guide>
        <p15:guide id="15" pos="2168" userDrawn="1">
          <p15:clr>
            <a:srgbClr val="5ACBF0"/>
          </p15:clr>
        </p15:guide>
        <p15:guide id="16" pos="2944" userDrawn="1">
          <p15:clr>
            <a:srgbClr val="5ACBF0"/>
          </p15:clr>
        </p15:guide>
        <p15:guide id="17" pos="4738" userDrawn="1">
          <p15:clr>
            <a:srgbClr val="5ACBF0"/>
          </p15:clr>
        </p15:guide>
        <p15:guide id="18" pos="5514" userDrawn="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45299928"/>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userDrawn="1">
          <p15:clr>
            <a:srgbClr val="5ACBF0"/>
          </p15:clr>
        </p15:guide>
        <p15:guide id="16" pos="1524" userDrawn="1">
          <p15:clr>
            <a:srgbClr val="5ACBF0"/>
          </p15:clr>
        </p15:guide>
        <p15:guide id="17" pos="2298" userDrawn="1">
          <p15:clr>
            <a:srgbClr val="5ACBF0"/>
          </p15:clr>
        </p15:guide>
        <p15:guide id="18" pos="3450" userDrawn="1">
          <p15:clr>
            <a:srgbClr val="5ACBF0"/>
          </p15:clr>
        </p15:guide>
        <p15:guide id="19" pos="4230" userDrawn="1">
          <p15:clr>
            <a:srgbClr val="5ACBF0"/>
          </p15:clr>
        </p15:guide>
        <p15:guide id="20" pos="5380" userDrawn="1">
          <p15:clr>
            <a:srgbClr val="5ACBF0"/>
          </p15:clr>
        </p15:guide>
        <p15:guide id="21" pos="6156" userDrawn="1">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60590399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56160264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userDrawn="1">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6753169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userDrawn="1">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07464684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userDrawn="1">
          <p15:clr>
            <a:srgbClr val="5ACBF0"/>
          </p15:clr>
        </p15:guide>
        <p15:guide id="3" pos="6216" userDrawn="1">
          <p15:clr>
            <a:srgbClr val="5ACBF0"/>
          </p15:clr>
        </p15:guide>
        <p15:guide id="5" pos="5850" userDrawn="1">
          <p15:clr>
            <a:srgbClr val="5ACBF0"/>
          </p15:clr>
        </p15:guide>
        <p15:guide id="7" pos="4392" userDrawn="1">
          <p15:clr>
            <a:srgbClr val="5ACBF0"/>
          </p15:clr>
        </p15:guide>
        <p15:guide id="8" pos="3292" userDrawn="1">
          <p15:clr>
            <a:srgbClr val="5ACBF0"/>
          </p15:clr>
        </p15:guide>
        <p15:guide id="10" pos="2926">
          <p15:clr>
            <a:srgbClr val="5ACBF0"/>
          </p15:clr>
        </p15:guide>
        <p15:guide id="11" pos="4754" userDrawn="1">
          <p15:clr>
            <a:srgbClr val="5ACBF0"/>
          </p15:clr>
        </p15:guide>
        <p15:guide id="13" pos="1464" userDrawn="1">
          <p15:clr>
            <a:srgbClr val="5ACBF0"/>
          </p15:clr>
        </p15:guide>
        <p15:guide id="14" orient="horz" pos="1440">
          <p15:clr>
            <a:srgbClr val="5ACBF0"/>
          </p15:clr>
        </p15:guide>
        <p15:guide id="15" pos="1830" userDrawn="1">
          <p15:clr>
            <a:srgbClr val="5ACBF0"/>
          </p15:clr>
        </p15:guide>
        <p15:guide id="16" orient="horz" pos="2533" userDrawn="1">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Quote slide 1b">
    <p:bg>
      <p:bgRef idx="1001">
        <a:schemeClr val="bg2"/>
      </p:bgRef>
    </p:bg>
    <p:spTree>
      <p:nvGrpSpPr>
        <p:cNvPr id="1" name=""/>
        <p:cNvGrpSpPr/>
        <p:nvPr/>
      </p:nvGrpSpPr>
      <p:grpSpPr>
        <a:xfrm>
          <a:off x="0" y="0"/>
          <a:ext cx="0" cy="0"/>
          <a:chOff x="0" y="0"/>
          <a:chExt cx="0" cy="0"/>
        </a:xfrm>
      </p:grpSpPr>
      <p:sp>
        <p:nvSpPr>
          <p:cNvPr id="8" name="Text Placeholder 3">
            <a:extLst>
              <a:ext uri="{FF2B5EF4-FFF2-40B4-BE49-F238E27FC236}">
                <a16:creationId xmlns:a16="http://schemas.microsoft.com/office/drawing/2014/main" id="{DD89A49A-58E0-6646-8574-0B0729961CFB}"/>
              </a:ext>
            </a:extLst>
          </p:cNvPr>
          <p:cNvSpPr>
            <a:spLocks noGrp="1"/>
          </p:cNvSpPr>
          <p:nvPr>
            <p:ph type="body" sz="quarter" idx="18" hasCustomPrompt="1"/>
          </p:nvPr>
        </p:nvSpPr>
        <p:spPr>
          <a:xfrm>
            <a:off x="1739900" y="3779493"/>
            <a:ext cx="5795963" cy="276999"/>
          </a:xfrm>
        </p:spPr>
        <p:txBody>
          <a:bodyPr/>
          <a:lstStyle>
            <a:lvl1pPr marL="0" indent="0" algn="l">
              <a:spcBef>
                <a:spcPts val="0"/>
              </a:spcBef>
              <a:buNone/>
              <a:defRPr sz="1800">
                <a:solidFill>
                  <a:schemeClr val="tx1"/>
                </a:solidFill>
                <a:latin typeface="+mj-lt"/>
              </a:defRPr>
            </a:lvl1pPr>
          </a:lstStyle>
          <a:p>
            <a:pPr lvl="0"/>
            <a:r>
              <a:rPr lang="en-US" dirty="0"/>
              <a:t>Name attribute</a:t>
            </a:r>
          </a:p>
        </p:txBody>
      </p:sp>
      <p:sp>
        <p:nvSpPr>
          <p:cNvPr id="9" name="Text Placeholder 3">
            <a:extLst>
              <a:ext uri="{FF2B5EF4-FFF2-40B4-BE49-F238E27FC236}">
                <a16:creationId xmlns:a16="http://schemas.microsoft.com/office/drawing/2014/main" id="{53C890AF-C449-E34D-86FC-4BE82A41ED0D}"/>
              </a:ext>
            </a:extLst>
          </p:cNvPr>
          <p:cNvSpPr>
            <a:spLocks noGrp="1"/>
          </p:cNvSpPr>
          <p:nvPr>
            <p:ph type="body" sz="quarter" idx="20" hasCustomPrompt="1"/>
          </p:nvPr>
        </p:nvSpPr>
        <p:spPr>
          <a:xfrm>
            <a:off x="1739900" y="4077072"/>
            <a:ext cx="5795963" cy="215444"/>
          </a:xfrm>
        </p:spPr>
        <p:txBody>
          <a:bodyPr/>
          <a:lstStyle>
            <a:lvl1pPr marL="0" indent="0" algn="l">
              <a:spcBef>
                <a:spcPts val="0"/>
              </a:spcBef>
              <a:buNone/>
              <a:defRPr sz="1400">
                <a:solidFill>
                  <a:schemeClr val="tx1"/>
                </a:solidFill>
                <a:latin typeface="+mn-lt"/>
              </a:defRPr>
            </a:lvl1pPr>
          </a:lstStyle>
          <a:p>
            <a:pPr lvl="0"/>
            <a:r>
              <a:rPr lang="en-US" dirty="0"/>
              <a:t>Job title or another attribute</a:t>
            </a:r>
          </a:p>
        </p:txBody>
      </p:sp>
      <p:sp>
        <p:nvSpPr>
          <p:cNvPr id="10" name="Title 1">
            <a:extLst>
              <a:ext uri="{FF2B5EF4-FFF2-40B4-BE49-F238E27FC236}">
                <a16:creationId xmlns:a16="http://schemas.microsoft.com/office/drawing/2014/main" id="{4B9A47D2-7C06-3E47-802E-BD98760204B1}"/>
              </a:ext>
            </a:extLst>
          </p:cNvPr>
          <p:cNvSpPr>
            <a:spLocks noGrp="1"/>
          </p:cNvSpPr>
          <p:nvPr>
            <p:ph type="title" hasCustomPrompt="1"/>
          </p:nvPr>
        </p:nvSpPr>
        <p:spPr>
          <a:xfrm>
            <a:off x="1739899" y="2025650"/>
            <a:ext cx="9866313" cy="1661993"/>
          </a:xfrm>
        </p:spPr>
        <p:txBody>
          <a:bodyPr anchor="b"/>
          <a:lstStyle>
            <a:lvl1pPr>
              <a:defRPr>
                <a:solidFill>
                  <a:schemeClr val="accent3"/>
                </a:solidFill>
              </a:defRPr>
            </a:lvl1pPr>
          </a:lstStyle>
          <a:p>
            <a:r>
              <a:rPr lang="en-US" dirty="0"/>
              <a:t>Add quote text here Add quote text here Add quote text here Add quote text here Add quote text here</a:t>
            </a:r>
          </a:p>
        </p:txBody>
      </p:sp>
    </p:spTree>
    <p:extLst>
      <p:ext uri="{BB962C8B-B14F-4D97-AF65-F5344CB8AC3E}">
        <p14:creationId xmlns:p14="http://schemas.microsoft.com/office/powerpoint/2010/main" val="327056325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Quote slide 2b">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339D5D9-B234-7B4F-90F8-2A7ABA2E4ABF}"/>
              </a:ext>
            </a:extLst>
          </p:cNvPr>
          <p:cNvSpPr/>
          <p:nvPr userDrawn="1"/>
        </p:nvSpPr>
        <p:spPr bwMode="auto">
          <a:xfrm>
            <a:off x="0" y="0"/>
            <a:ext cx="8128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4" name="Text Placeholder 3">
            <a:extLst>
              <a:ext uri="{FF2B5EF4-FFF2-40B4-BE49-F238E27FC236}">
                <a16:creationId xmlns:a16="http://schemas.microsoft.com/office/drawing/2014/main" id="{549D697E-24D0-AB42-8E18-256C047E4063}"/>
              </a:ext>
            </a:extLst>
          </p:cNvPr>
          <p:cNvSpPr>
            <a:spLocks noGrp="1"/>
          </p:cNvSpPr>
          <p:nvPr>
            <p:ph type="body" sz="quarter" idx="18" hasCustomPrompt="1"/>
          </p:nvPr>
        </p:nvSpPr>
        <p:spPr>
          <a:xfrm>
            <a:off x="8420100" y="2044961"/>
            <a:ext cx="3478213" cy="276999"/>
          </a:xfrm>
        </p:spPr>
        <p:txBody>
          <a:bodyPr/>
          <a:lstStyle>
            <a:lvl1pPr marL="0" indent="0" algn="l">
              <a:spcBef>
                <a:spcPts val="0"/>
              </a:spcBef>
              <a:buNone/>
              <a:defRPr sz="1800">
                <a:latin typeface="+mj-lt"/>
              </a:defRPr>
            </a:lvl1pPr>
          </a:lstStyle>
          <a:p>
            <a:pPr lvl="0"/>
            <a:r>
              <a:rPr lang="en-US" dirty="0"/>
              <a:t>Name attribute</a:t>
            </a:r>
          </a:p>
        </p:txBody>
      </p:sp>
      <p:sp>
        <p:nvSpPr>
          <p:cNvPr id="6" name="Text Placeholder 3">
            <a:extLst>
              <a:ext uri="{FF2B5EF4-FFF2-40B4-BE49-F238E27FC236}">
                <a16:creationId xmlns:a16="http://schemas.microsoft.com/office/drawing/2014/main" id="{BA94D27E-F2D3-4E43-B280-E6CF5DAAF0EF}"/>
              </a:ext>
            </a:extLst>
          </p:cNvPr>
          <p:cNvSpPr>
            <a:spLocks noGrp="1"/>
          </p:cNvSpPr>
          <p:nvPr>
            <p:ph type="body" sz="quarter" idx="20" hasCustomPrompt="1"/>
          </p:nvPr>
        </p:nvSpPr>
        <p:spPr>
          <a:xfrm>
            <a:off x="8420100" y="2342540"/>
            <a:ext cx="3478213" cy="215444"/>
          </a:xfrm>
        </p:spPr>
        <p:txBody>
          <a:bodyPr/>
          <a:lstStyle>
            <a:lvl1pPr marL="0" indent="0" algn="l">
              <a:spcBef>
                <a:spcPts val="0"/>
              </a:spcBef>
              <a:buNone/>
              <a:defRPr sz="1400">
                <a:solidFill>
                  <a:schemeClr val="accent6"/>
                </a:solidFill>
                <a:latin typeface="+mn-lt"/>
              </a:defRPr>
            </a:lvl1pPr>
          </a:lstStyle>
          <a:p>
            <a:pPr lvl="0"/>
            <a:r>
              <a:rPr lang="en-US" dirty="0"/>
              <a:t>Job title or another attribute</a:t>
            </a:r>
          </a:p>
        </p:txBody>
      </p:sp>
      <p:sp>
        <p:nvSpPr>
          <p:cNvPr id="7" name="Title 1">
            <a:extLst>
              <a:ext uri="{FF2B5EF4-FFF2-40B4-BE49-F238E27FC236}">
                <a16:creationId xmlns:a16="http://schemas.microsoft.com/office/drawing/2014/main" id="{89F65E91-FAFD-244C-A86D-629BF5974C9C}"/>
              </a:ext>
            </a:extLst>
          </p:cNvPr>
          <p:cNvSpPr>
            <a:spLocks noGrp="1"/>
          </p:cNvSpPr>
          <p:nvPr>
            <p:ph type="title" hasCustomPrompt="1"/>
          </p:nvPr>
        </p:nvSpPr>
        <p:spPr>
          <a:xfrm>
            <a:off x="1163638" y="2025650"/>
            <a:ext cx="6372225" cy="553998"/>
          </a:xfrm>
        </p:spPr>
        <p:txBody>
          <a:bodyPr anchor="t"/>
          <a:lstStyle>
            <a:lvl1pPr>
              <a:defRPr>
                <a:solidFill>
                  <a:schemeClr val="accent3"/>
                </a:solidFill>
              </a:defRPr>
            </a:lvl1pPr>
          </a:lstStyle>
          <a:p>
            <a:r>
              <a:rPr lang="en-US" dirty="0"/>
              <a:t>Add quote text here</a:t>
            </a:r>
          </a:p>
        </p:txBody>
      </p:sp>
    </p:spTree>
    <p:extLst>
      <p:ext uri="{BB962C8B-B14F-4D97-AF65-F5344CB8AC3E}">
        <p14:creationId xmlns:p14="http://schemas.microsoft.com/office/powerpoint/2010/main" val="160695231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733" userDrawn="1">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Quote slide with picture - alt">
    <p:spTree>
      <p:nvGrpSpPr>
        <p:cNvPr id="1" name=""/>
        <p:cNvGrpSpPr/>
        <p:nvPr/>
      </p:nvGrpSpPr>
      <p:grpSpPr>
        <a:xfrm>
          <a:off x="0" y="0"/>
          <a:ext cx="0" cy="0"/>
          <a:chOff x="0" y="0"/>
          <a:chExt cx="0" cy="0"/>
        </a:xfrm>
      </p:grpSpPr>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1163638" y="3779493"/>
            <a:ext cx="6372225" cy="276999"/>
          </a:xfrm>
        </p:spPr>
        <p:txBody>
          <a:bodyPr/>
          <a:lstStyle>
            <a:lvl1pPr marL="0" indent="0" algn="l">
              <a:spcBef>
                <a:spcPts val="0"/>
              </a:spcBef>
              <a:buNone/>
              <a:defRPr sz="1800">
                <a:solidFill>
                  <a:schemeClr val="accent6"/>
                </a:solidFill>
                <a:latin typeface="+mj-lt"/>
              </a:defRPr>
            </a:lvl1pPr>
          </a:lstStyle>
          <a:p>
            <a:pPr lvl="0"/>
            <a:r>
              <a:rPr lang="en-US" dirty="0"/>
              <a:t>Name attribute</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25" name="Picture Placeholder 24">
            <a:extLst>
              <a:ext uri="{FF2B5EF4-FFF2-40B4-BE49-F238E27FC236}">
                <a16:creationId xmlns:a16="http://schemas.microsoft.com/office/drawing/2014/main" id="{DB4C8BDC-6825-414F-89F2-3D7A2187253C}"/>
              </a:ext>
            </a:extLst>
          </p:cNvPr>
          <p:cNvSpPr>
            <a:spLocks noGrp="1"/>
          </p:cNvSpPr>
          <p:nvPr>
            <p:ph type="pic" sz="quarter" idx="19"/>
          </p:nvPr>
        </p:nvSpPr>
        <p:spPr>
          <a:xfrm>
            <a:off x="7835900" y="0"/>
            <a:ext cx="4356100" cy="6858000"/>
          </a:xfrm>
        </p:spPr>
        <p:txBody>
          <a:bodyPr/>
          <a:lstStyle/>
          <a:p>
            <a:r>
              <a:rPr lang="en-US"/>
              <a:t>Click icon to add picture</a:t>
            </a:r>
            <a:endParaRPr lang="en-US" dirty="0"/>
          </a:p>
        </p:txBody>
      </p:sp>
      <p:sp>
        <p:nvSpPr>
          <p:cNvPr id="26" name="Text Placeholder 3">
            <a:extLst>
              <a:ext uri="{FF2B5EF4-FFF2-40B4-BE49-F238E27FC236}">
                <a16:creationId xmlns:a16="http://schemas.microsoft.com/office/drawing/2014/main" id="{90DE3A0D-12BA-BE4F-85C2-FCD13F863574}"/>
              </a:ext>
            </a:extLst>
          </p:cNvPr>
          <p:cNvSpPr>
            <a:spLocks noGrp="1"/>
          </p:cNvSpPr>
          <p:nvPr>
            <p:ph type="body" sz="quarter" idx="20" hasCustomPrompt="1"/>
          </p:nvPr>
        </p:nvSpPr>
        <p:spPr>
          <a:xfrm>
            <a:off x="1163638" y="4077072"/>
            <a:ext cx="6372225" cy="215444"/>
          </a:xfrm>
        </p:spPr>
        <p:txBody>
          <a:bodyPr/>
          <a:lstStyle>
            <a:lvl1pPr marL="0" indent="0" algn="l">
              <a:spcBef>
                <a:spcPts val="0"/>
              </a:spcBef>
              <a:buNone/>
              <a:defRPr sz="1400">
                <a:solidFill>
                  <a:schemeClr val="accent6"/>
                </a:solidFill>
                <a:latin typeface="+mn-lt"/>
              </a:defRPr>
            </a:lvl1pPr>
          </a:lstStyle>
          <a:p>
            <a:pPr lvl="0"/>
            <a:r>
              <a:rPr lang="en-US" dirty="0"/>
              <a:t>Job title or another attribute</a:t>
            </a:r>
          </a:p>
        </p:txBody>
      </p:sp>
      <p:sp>
        <p:nvSpPr>
          <p:cNvPr id="27" name="Title 1">
            <a:extLst>
              <a:ext uri="{FF2B5EF4-FFF2-40B4-BE49-F238E27FC236}">
                <a16:creationId xmlns:a16="http://schemas.microsoft.com/office/drawing/2014/main" id="{4AA6D598-4BC5-AF4E-B609-A7442E6DEBD3}"/>
              </a:ext>
            </a:extLst>
          </p:cNvPr>
          <p:cNvSpPr>
            <a:spLocks noGrp="1"/>
          </p:cNvSpPr>
          <p:nvPr>
            <p:ph type="title" hasCustomPrompt="1"/>
          </p:nvPr>
        </p:nvSpPr>
        <p:spPr>
          <a:xfrm>
            <a:off x="1163638" y="2025650"/>
            <a:ext cx="6372225" cy="553998"/>
          </a:xfrm>
        </p:spPr>
        <p:txBody>
          <a:bodyPr anchor="t"/>
          <a:lstStyle>
            <a:lvl1pPr>
              <a:defRPr>
                <a:solidFill>
                  <a:schemeClr val="tx1"/>
                </a:solidFill>
              </a:defRPr>
            </a:lvl1pPr>
          </a:lstStyle>
          <a:p>
            <a:r>
              <a:rPr lang="en-US" dirty="0"/>
              <a:t>Add quote text here</a:t>
            </a:r>
          </a:p>
        </p:txBody>
      </p:sp>
    </p:spTree>
    <p:extLst>
      <p:ext uri="{BB962C8B-B14F-4D97-AF65-F5344CB8AC3E}">
        <p14:creationId xmlns:p14="http://schemas.microsoft.com/office/powerpoint/2010/main" val="103861675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733" userDrawn="1">
          <p15:clr>
            <a:srgbClr val="5ACBF0"/>
          </p15:clr>
        </p15:guide>
        <p15:guide id="7" pos="4747" userDrawn="1">
          <p15:clr>
            <a:srgbClr val="5ACBF0"/>
          </p15:clr>
        </p15:guide>
        <p15:guide id="8" pos="4936">
          <p15:clr>
            <a:srgbClr val="5ACBF0"/>
          </p15:clr>
        </p15:guide>
        <p15:guide id="9" pos="5123">
          <p15:clr>
            <a:srgbClr val="5ACBF0"/>
          </p15:clr>
        </p15:guide>
        <p15:guide id="10" orient="horz" pos="3465" userDrawn="1">
          <p15:clr>
            <a:srgbClr val="5ACBF0"/>
          </p15:clr>
        </p15:guide>
        <p15:guide id="11" orient="horz" pos="1956" userDrawn="1">
          <p15:clr>
            <a:srgbClr val="FBAE40"/>
          </p15:clr>
        </p15:guide>
        <p15:guide id="12" pos="1096" userDrawn="1">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dirty="0"/>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669616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04964009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Square Border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75615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75615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F20930C2-FF47-3F44-BA93-EEDCB40578EB}"/>
              </a:ext>
            </a:extLst>
          </p:cNvPr>
          <p:cNvSpPr>
            <a:spLocks noGrp="1"/>
          </p:cNvSpPr>
          <p:nvPr>
            <p:ph type="pic" sz="quarter" idx="13"/>
          </p:nvPr>
        </p:nvSpPr>
        <p:spPr>
          <a:xfrm>
            <a:off x="5627688" y="292100"/>
            <a:ext cx="6270625" cy="6272213"/>
          </a:xfrm>
        </p:spPr>
        <p:txBody>
          <a:bodyPr/>
          <a:lstStyle/>
          <a:p>
            <a:r>
              <a:rPr lang="en-US"/>
              <a:t>Click icon to add picture</a:t>
            </a:r>
          </a:p>
        </p:txBody>
      </p:sp>
    </p:spTree>
    <p:extLst>
      <p:ext uri="{BB962C8B-B14F-4D97-AF65-F5344CB8AC3E}">
        <p14:creationId xmlns:p14="http://schemas.microsoft.com/office/powerpoint/2010/main" val="8673704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3545" userDrawn="1">
          <p15:clr>
            <a:srgbClr val="FBAE40"/>
          </p15:clr>
        </p15:guide>
        <p15:guide id="6" pos="3364" userDrawn="1">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3_Title and text side by sid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48745"/>
          </a:xfrm>
        </p:spPr>
        <p:txBody>
          <a:bodyPr anchor="t">
            <a:noAutofit/>
          </a:bodyPr>
          <a:lstStyle>
            <a:lvl1pPr>
              <a:defRPr>
                <a:solidFill>
                  <a:schemeClr val="tx2"/>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9"/>
            <a:ext cx="1873779"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78310202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tx2"/>
                </a:solidFill>
              </a:defRPr>
            </a:lvl1pPr>
          </a:lstStyle>
          <a:p>
            <a:r>
              <a:rPr lang="en-US" dirty="0"/>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585789"/>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585789"/>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429000"/>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429000"/>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585789"/>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429000"/>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Tree>
    <p:extLst>
      <p:ext uri="{BB962C8B-B14F-4D97-AF65-F5344CB8AC3E}">
        <p14:creationId xmlns:p14="http://schemas.microsoft.com/office/powerpoint/2010/main" val="81487467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Left Title 3 Column Righ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accent3"/>
                </a:solidFill>
              </a:defRPr>
            </a:lvl1pPr>
          </a:lstStyle>
          <a:p>
            <a:r>
              <a:rPr lang="en-US" dirty="0"/>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961465"/>
            <a:ext cx="158908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961465"/>
            <a:ext cx="1584325"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818966"/>
            <a:ext cx="1589088" cy="2453246"/>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818965"/>
            <a:ext cx="1584325" cy="24532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968188"/>
            <a:ext cx="159543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832412"/>
            <a:ext cx="1595438" cy="2439800"/>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9" name="Text Placeholder 2">
            <a:extLst>
              <a:ext uri="{FF2B5EF4-FFF2-40B4-BE49-F238E27FC236}">
                <a16:creationId xmlns:a16="http://schemas.microsoft.com/office/drawing/2014/main" id="{CC8AF00F-83DA-104D-A2BF-D2C439FE9BB3}"/>
              </a:ext>
            </a:extLst>
          </p:cNvPr>
          <p:cNvSpPr>
            <a:spLocks noGrp="1"/>
          </p:cNvSpPr>
          <p:nvPr>
            <p:ph type="body" sz="quarter" idx="17" hasCustomPrompt="1"/>
          </p:nvPr>
        </p:nvSpPr>
        <p:spPr>
          <a:xfrm>
            <a:off x="4370387" y="585789"/>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1</a:t>
            </a:r>
          </a:p>
        </p:txBody>
      </p:sp>
      <p:sp>
        <p:nvSpPr>
          <p:cNvPr id="10" name="Text Placeholder 2">
            <a:extLst>
              <a:ext uri="{FF2B5EF4-FFF2-40B4-BE49-F238E27FC236}">
                <a16:creationId xmlns:a16="http://schemas.microsoft.com/office/drawing/2014/main" id="{24A44678-F325-7746-8C84-E6F44D505769}"/>
              </a:ext>
            </a:extLst>
          </p:cNvPr>
          <p:cNvSpPr>
            <a:spLocks noGrp="1"/>
          </p:cNvSpPr>
          <p:nvPr>
            <p:ph type="body" sz="quarter" idx="18" hasCustomPrompt="1"/>
          </p:nvPr>
        </p:nvSpPr>
        <p:spPr>
          <a:xfrm>
            <a:off x="7192962" y="585789"/>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2</a:t>
            </a:r>
          </a:p>
        </p:txBody>
      </p:sp>
      <p:sp>
        <p:nvSpPr>
          <p:cNvPr id="12" name="Text Placeholder 2">
            <a:extLst>
              <a:ext uri="{FF2B5EF4-FFF2-40B4-BE49-F238E27FC236}">
                <a16:creationId xmlns:a16="http://schemas.microsoft.com/office/drawing/2014/main" id="{0EF3CCAA-003D-324C-9FAA-5B5DC19336A2}"/>
              </a:ext>
            </a:extLst>
          </p:cNvPr>
          <p:cNvSpPr>
            <a:spLocks noGrp="1"/>
          </p:cNvSpPr>
          <p:nvPr>
            <p:ph type="body" sz="quarter" idx="19" hasCustomPrompt="1"/>
          </p:nvPr>
        </p:nvSpPr>
        <p:spPr>
          <a:xfrm>
            <a:off x="10013950" y="585789"/>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3</a:t>
            </a:r>
          </a:p>
        </p:txBody>
      </p:sp>
      <p:sp>
        <p:nvSpPr>
          <p:cNvPr id="13" name="Text Placeholder 2">
            <a:extLst>
              <a:ext uri="{FF2B5EF4-FFF2-40B4-BE49-F238E27FC236}">
                <a16:creationId xmlns:a16="http://schemas.microsoft.com/office/drawing/2014/main" id="{C2BCACD0-0017-9A49-9325-DCBC40CB2C2D}"/>
              </a:ext>
            </a:extLst>
          </p:cNvPr>
          <p:cNvSpPr>
            <a:spLocks noGrp="1"/>
          </p:cNvSpPr>
          <p:nvPr>
            <p:ph type="body" sz="quarter" idx="20" hasCustomPrompt="1"/>
          </p:nvPr>
        </p:nvSpPr>
        <p:spPr>
          <a:xfrm>
            <a:off x="4371875" y="3442448"/>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4</a:t>
            </a:r>
          </a:p>
        </p:txBody>
      </p:sp>
      <p:sp>
        <p:nvSpPr>
          <p:cNvPr id="14" name="Text Placeholder 2">
            <a:extLst>
              <a:ext uri="{FF2B5EF4-FFF2-40B4-BE49-F238E27FC236}">
                <a16:creationId xmlns:a16="http://schemas.microsoft.com/office/drawing/2014/main" id="{E251C719-BC21-8C4B-9DBC-6E80CFA162A9}"/>
              </a:ext>
            </a:extLst>
          </p:cNvPr>
          <p:cNvSpPr>
            <a:spLocks noGrp="1"/>
          </p:cNvSpPr>
          <p:nvPr>
            <p:ph type="body" sz="quarter" idx="21" hasCustomPrompt="1"/>
          </p:nvPr>
        </p:nvSpPr>
        <p:spPr>
          <a:xfrm>
            <a:off x="7198939" y="3442447"/>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5</a:t>
            </a:r>
          </a:p>
        </p:txBody>
      </p:sp>
      <p:sp>
        <p:nvSpPr>
          <p:cNvPr id="15" name="Text Placeholder 2">
            <a:extLst>
              <a:ext uri="{FF2B5EF4-FFF2-40B4-BE49-F238E27FC236}">
                <a16:creationId xmlns:a16="http://schemas.microsoft.com/office/drawing/2014/main" id="{F4273179-F1BC-0844-A024-D6A32BBE630E}"/>
              </a:ext>
            </a:extLst>
          </p:cNvPr>
          <p:cNvSpPr>
            <a:spLocks noGrp="1"/>
          </p:cNvSpPr>
          <p:nvPr>
            <p:ph type="body" sz="quarter" idx="22" hasCustomPrompt="1"/>
          </p:nvPr>
        </p:nvSpPr>
        <p:spPr>
          <a:xfrm>
            <a:off x="10013950" y="3453944"/>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6</a:t>
            </a:r>
          </a:p>
        </p:txBody>
      </p:sp>
      <p:sp>
        <p:nvSpPr>
          <p:cNvPr id="17" name="Text Placeholder 16">
            <a:extLst>
              <a:ext uri="{FF2B5EF4-FFF2-40B4-BE49-F238E27FC236}">
                <a16:creationId xmlns:a16="http://schemas.microsoft.com/office/drawing/2014/main" id="{A6C6A35A-94DF-F144-AECD-CDD578CC4A7D}"/>
              </a:ext>
            </a:extLst>
          </p:cNvPr>
          <p:cNvSpPr>
            <a:spLocks noGrp="1"/>
          </p:cNvSpPr>
          <p:nvPr>
            <p:ph type="body" sz="quarter" idx="23"/>
          </p:nvPr>
        </p:nvSpPr>
        <p:spPr>
          <a:xfrm>
            <a:off x="584200" y="1436688"/>
            <a:ext cx="2538413" cy="1249573"/>
          </a:xfrm>
        </p:spPr>
        <p:txBody>
          <a:bodyPr/>
          <a:lstStyle>
            <a:lvl1pPr marL="0" indent="0">
              <a:buNone/>
              <a:defRPr sz="1400">
                <a:solidFill>
                  <a:schemeClr val="tx1"/>
                </a:solidFill>
              </a:defRPr>
            </a:lvl1pPr>
            <a:lvl2pPr marL="228600" indent="0">
              <a:buNone/>
              <a:defRPr sz="1400">
                <a:solidFill>
                  <a:schemeClr val="tx1"/>
                </a:solidFill>
              </a:defRPr>
            </a:lvl2pPr>
            <a:lvl3pPr marL="457200" indent="0">
              <a:buNone/>
              <a:defRPr sz="1400">
                <a:solidFill>
                  <a:schemeClr val="tx1"/>
                </a:solidFill>
              </a:defRPr>
            </a:lvl3pPr>
            <a:lvl4pPr marL="661988" indent="0">
              <a:buNone/>
              <a:defRPr sz="1400">
                <a:solidFill>
                  <a:schemeClr val="tx1"/>
                </a:solidFill>
              </a:defRPr>
            </a:lvl4pPr>
            <a:lvl5pPr marL="855663" indent="0">
              <a:buNone/>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5187997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0" pos="1967">
          <p15:clr>
            <a:srgbClr val="A4A3A4"/>
          </p15:clr>
        </p15:guide>
        <p15:guide id="11" pos="2150">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8" orient="horz" pos="905">
          <p15:clr>
            <a:srgbClr val="5ACBF0"/>
          </p15:clr>
        </p15:guide>
        <p15:guide id="30"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47770739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dirty="0"/>
              <a:t>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13" name="Text Placeholder 12">
            <a:extLst>
              <a:ext uri="{FF2B5EF4-FFF2-40B4-BE49-F238E27FC236}">
                <a16:creationId xmlns:a16="http://schemas.microsoft.com/office/drawing/2014/main" id="{5A7F7DDB-BF21-0B40-8DBB-D5BC0B4C25FC}"/>
              </a:ext>
            </a:extLst>
          </p:cNvPr>
          <p:cNvSpPr>
            <a:spLocks noGrp="1"/>
          </p:cNvSpPr>
          <p:nvPr>
            <p:ph type="body" sz="quarter" idx="12" hasCustomPrompt="1"/>
          </p:nvPr>
        </p:nvSpPr>
        <p:spPr>
          <a:xfrm>
            <a:off x="49418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4" name="Text Placeholder 12">
            <a:extLst>
              <a:ext uri="{FF2B5EF4-FFF2-40B4-BE49-F238E27FC236}">
                <a16:creationId xmlns:a16="http://schemas.microsoft.com/office/drawing/2014/main" id="{4BDDDD90-9BFD-D94C-A026-A013126F234B}"/>
              </a:ext>
            </a:extLst>
          </p:cNvPr>
          <p:cNvSpPr>
            <a:spLocks noGrp="1"/>
          </p:cNvSpPr>
          <p:nvPr>
            <p:ph type="body" sz="quarter" idx="13" hasCustomPrompt="1"/>
          </p:nvPr>
        </p:nvSpPr>
        <p:spPr>
          <a:xfrm>
            <a:off x="86882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5" name="Text Placeholder 12">
            <a:extLst>
              <a:ext uri="{FF2B5EF4-FFF2-40B4-BE49-F238E27FC236}">
                <a16:creationId xmlns:a16="http://schemas.microsoft.com/office/drawing/2014/main" id="{232B6EB5-03C8-914E-9180-000AE9B40A6D}"/>
              </a:ext>
            </a:extLst>
          </p:cNvPr>
          <p:cNvSpPr>
            <a:spLocks noGrp="1"/>
          </p:cNvSpPr>
          <p:nvPr>
            <p:ph type="body" sz="quarter" idx="14" hasCustomPrompt="1"/>
          </p:nvPr>
        </p:nvSpPr>
        <p:spPr>
          <a:xfrm>
            <a:off x="49419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6" name="Text Placeholder 12">
            <a:extLst>
              <a:ext uri="{FF2B5EF4-FFF2-40B4-BE49-F238E27FC236}">
                <a16:creationId xmlns:a16="http://schemas.microsoft.com/office/drawing/2014/main" id="{E05CAB66-4649-1E49-8948-4B95A4DA20C6}"/>
              </a:ext>
            </a:extLst>
          </p:cNvPr>
          <p:cNvSpPr>
            <a:spLocks noGrp="1"/>
          </p:cNvSpPr>
          <p:nvPr>
            <p:ph type="body" sz="quarter" idx="15" hasCustomPrompt="1"/>
          </p:nvPr>
        </p:nvSpPr>
        <p:spPr>
          <a:xfrm>
            <a:off x="86883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7" name="Text Placeholder 12">
            <a:extLst>
              <a:ext uri="{FF2B5EF4-FFF2-40B4-BE49-F238E27FC236}">
                <a16:creationId xmlns:a16="http://schemas.microsoft.com/office/drawing/2014/main" id="{42F89A67-E82E-F843-9DEB-23D191BCA6DA}"/>
              </a:ext>
            </a:extLst>
          </p:cNvPr>
          <p:cNvSpPr>
            <a:spLocks noGrp="1"/>
          </p:cNvSpPr>
          <p:nvPr>
            <p:ph type="body" sz="quarter" idx="16" hasCustomPrompt="1"/>
          </p:nvPr>
        </p:nvSpPr>
        <p:spPr>
          <a:xfrm>
            <a:off x="49419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8" name="Text Placeholder 12">
            <a:extLst>
              <a:ext uri="{FF2B5EF4-FFF2-40B4-BE49-F238E27FC236}">
                <a16:creationId xmlns:a16="http://schemas.microsoft.com/office/drawing/2014/main" id="{0B8598BC-5AC5-AD4D-A8E2-20CD9CD176BF}"/>
              </a:ext>
            </a:extLst>
          </p:cNvPr>
          <p:cNvSpPr>
            <a:spLocks noGrp="1"/>
          </p:cNvSpPr>
          <p:nvPr>
            <p:ph type="body" sz="quarter" idx="17" hasCustomPrompt="1"/>
          </p:nvPr>
        </p:nvSpPr>
        <p:spPr>
          <a:xfrm>
            <a:off x="86883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Tree>
    <p:extLst>
      <p:ext uri="{BB962C8B-B14F-4D97-AF65-F5344CB8AC3E}">
        <p14:creationId xmlns:p14="http://schemas.microsoft.com/office/powerpoint/2010/main" val="367836929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userDrawn="1">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dirty="0"/>
              <a:t>Resources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29" name="Text Placeholder 4">
            <a:extLst>
              <a:ext uri="{FF2B5EF4-FFF2-40B4-BE49-F238E27FC236}">
                <a16:creationId xmlns:a16="http://schemas.microsoft.com/office/drawing/2014/main" id="{8F144F22-0BD6-9648-A319-DDB697CF396B}"/>
              </a:ext>
            </a:extLst>
          </p:cNvPr>
          <p:cNvSpPr>
            <a:spLocks noGrp="1"/>
          </p:cNvSpPr>
          <p:nvPr>
            <p:ph type="body" sz="quarter" idx="12" hasCustomPrompt="1"/>
          </p:nvPr>
        </p:nvSpPr>
        <p:spPr>
          <a:xfrm>
            <a:off x="8688289"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0" name="Text Placeholder 7">
            <a:extLst>
              <a:ext uri="{FF2B5EF4-FFF2-40B4-BE49-F238E27FC236}">
                <a16:creationId xmlns:a16="http://schemas.microsoft.com/office/drawing/2014/main" id="{5CF58F7B-2211-6646-985A-CAD949B1B5E7}"/>
              </a:ext>
            </a:extLst>
          </p:cNvPr>
          <p:cNvSpPr>
            <a:spLocks noGrp="1"/>
          </p:cNvSpPr>
          <p:nvPr>
            <p:ph type="body" sz="quarter" idx="13" hasCustomPrompt="1"/>
          </p:nvPr>
        </p:nvSpPr>
        <p:spPr>
          <a:xfrm>
            <a:off x="8688288"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1" name="Text Placeholder 4">
            <a:extLst>
              <a:ext uri="{FF2B5EF4-FFF2-40B4-BE49-F238E27FC236}">
                <a16:creationId xmlns:a16="http://schemas.microsoft.com/office/drawing/2014/main" id="{405EE505-078A-9D4D-AB44-E74DDB284FDF}"/>
              </a:ext>
            </a:extLst>
          </p:cNvPr>
          <p:cNvSpPr>
            <a:spLocks noGrp="1"/>
          </p:cNvSpPr>
          <p:nvPr>
            <p:ph type="body" sz="quarter" idx="14" hasCustomPrompt="1"/>
          </p:nvPr>
        </p:nvSpPr>
        <p:spPr>
          <a:xfrm>
            <a:off x="4943872"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2" name="Text Placeholder 7">
            <a:extLst>
              <a:ext uri="{FF2B5EF4-FFF2-40B4-BE49-F238E27FC236}">
                <a16:creationId xmlns:a16="http://schemas.microsoft.com/office/drawing/2014/main" id="{C8C6E084-6AAE-1F47-A359-962769636923}"/>
              </a:ext>
            </a:extLst>
          </p:cNvPr>
          <p:cNvSpPr>
            <a:spLocks noGrp="1"/>
          </p:cNvSpPr>
          <p:nvPr>
            <p:ph type="body" sz="quarter" idx="15" hasCustomPrompt="1"/>
          </p:nvPr>
        </p:nvSpPr>
        <p:spPr>
          <a:xfrm>
            <a:off x="4943871"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3" name="Text Placeholder 4">
            <a:extLst>
              <a:ext uri="{FF2B5EF4-FFF2-40B4-BE49-F238E27FC236}">
                <a16:creationId xmlns:a16="http://schemas.microsoft.com/office/drawing/2014/main" id="{1028C337-4BBC-0847-9E7B-072AA5006B67}"/>
              </a:ext>
            </a:extLst>
          </p:cNvPr>
          <p:cNvSpPr>
            <a:spLocks noGrp="1"/>
          </p:cNvSpPr>
          <p:nvPr>
            <p:ph type="body" sz="quarter" idx="16" hasCustomPrompt="1"/>
          </p:nvPr>
        </p:nvSpPr>
        <p:spPr>
          <a:xfrm>
            <a:off x="8688388"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4" name="Text Placeholder 7">
            <a:extLst>
              <a:ext uri="{FF2B5EF4-FFF2-40B4-BE49-F238E27FC236}">
                <a16:creationId xmlns:a16="http://schemas.microsoft.com/office/drawing/2014/main" id="{3CA908C0-CC26-994C-BCBB-16677F403D53}"/>
              </a:ext>
            </a:extLst>
          </p:cNvPr>
          <p:cNvSpPr>
            <a:spLocks noGrp="1"/>
          </p:cNvSpPr>
          <p:nvPr>
            <p:ph type="body" sz="quarter" idx="17" hasCustomPrompt="1"/>
          </p:nvPr>
        </p:nvSpPr>
        <p:spPr>
          <a:xfrm>
            <a:off x="8688387"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5" name="Text Placeholder 4">
            <a:extLst>
              <a:ext uri="{FF2B5EF4-FFF2-40B4-BE49-F238E27FC236}">
                <a16:creationId xmlns:a16="http://schemas.microsoft.com/office/drawing/2014/main" id="{2DF3FE50-082A-0948-BD94-1E474F8B6650}"/>
              </a:ext>
            </a:extLst>
          </p:cNvPr>
          <p:cNvSpPr>
            <a:spLocks noGrp="1"/>
          </p:cNvSpPr>
          <p:nvPr>
            <p:ph type="body" sz="quarter" idx="18" hasCustomPrompt="1"/>
          </p:nvPr>
        </p:nvSpPr>
        <p:spPr>
          <a:xfrm>
            <a:off x="4943971"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6" name="Text Placeholder 7">
            <a:extLst>
              <a:ext uri="{FF2B5EF4-FFF2-40B4-BE49-F238E27FC236}">
                <a16:creationId xmlns:a16="http://schemas.microsoft.com/office/drawing/2014/main" id="{51B46850-7DCD-C045-8688-B3173EA7128A}"/>
              </a:ext>
            </a:extLst>
          </p:cNvPr>
          <p:cNvSpPr>
            <a:spLocks noGrp="1"/>
          </p:cNvSpPr>
          <p:nvPr>
            <p:ph type="body" sz="quarter" idx="19" hasCustomPrompt="1"/>
          </p:nvPr>
        </p:nvSpPr>
        <p:spPr>
          <a:xfrm>
            <a:off x="4943970"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7" name="Text Placeholder 4">
            <a:extLst>
              <a:ext uri="{FF2B5EF4-FFF2-40B4-BE49-F238E27FC236}">
                <a16:creationId xmlns:a16="http://schemas.microsoft.com/office/drawing/2014/main" id="{2281B86D-86C4-EF4D-8E51-FA06DC5C129C}"/>
              </a:ext>
            </a:extLst>
          </p:cNvPr>
          <p:cNvSpPr>
            <a:spLocks noGrp="1"/>
          </p:cNvSpPr>
          <p:nvPr>
            <p:ph type="body" sz="quarter" idx="20" hasCustomPrompt="1"/>
          </p:nvPr>
        </p:nvSpPr>
        <p:spPr>
          <a:xfrm>
            <a:off x="8688388"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8" name="Text Placeholder 7">
            <a:extLst>
              <a:ext uri="{FF2B5EF4-FFF2-40B4-BE49-F238E27FC236}">
                <a16:creationId xmlns:a16="http://schemas.microsoft.com/office/drawing/2014/main" id="{CD7C6A60-8B27-F941-BE59-3393319E04A8}"/>
              </a:ext>
            </a:extLst>
          </p:cNvPr>
          <p:cNvSpPr>
            <a:spLocks noGrp="1"/>
          </p:cNvSpPr>
          <p:nvPr>
            <p:ph type="body" sz="quarter" idx="21" hasCustomPrompt="1"/>
          </p:nvPr>
        </p:nvSpPr>
        <p:spPr>
          <a:xfrm>
            <a:off x="8688387"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9" name="Text Placeholder 4">
            <a:extLst>
              <a:ext uri="{FF2B5EF4-FFF2-40B4-BE49-F238E27FC236}">
                <a16:creationId xmlns:a16="http://schemas.microsoft.com/office/drawing/2014/main" id="{65525191-F6B4-544C-B681-5D4D7614A715}"/>
              </a:ext>
            </a:extLst>
          </p:cNvPr>
          <p:cNvSpPr>
            <a:spLocks noGrp="1"/>
          </p:cNvSpPr>
          <p:nvPr>
            <p:ph type="body" sz="quarter" idx="22" hasCustomPrompt="1"/>
          </p:nvPr>
        </p:nvSpPr>
        <p:spPr>
          <a:xfrm>
            <a:off x="4943971"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40" name="Text Placeholder 7">
            <a:extLst>
              <a:ext uri="{FF2B5EF4-FFF2-40B4-BE49-F238E27FC236}">
                <a16:creationId xmlns:a16="http://schemas.microsoft.com/office/drawing/2014/main" id="{382BF458-E658-2448-A63F-544B4E757619}"/>
              </a:ext>
            </a:extLst>
          </p:cNvPr>
          <p:cNvSpPr>
            <a:spLocks noGrp="1"/>
          </p:cNvSpPr>
          <p:nvPr>
            <p:ph type="body" sz="quarter" idx="23" hasCustomPrompt="1"/>
          </p:nvPr>
        </p:nvSpPr>
        <p:spPr>
          <a:xfrm>
            <a:off x="4943970"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Tree>
    <p:extLst>
      <p:ext uri="{BB962C8B-B14F-4D97-AF65-F5344CB8AC3E}">
        <p14:creationId xmlns:p14="http://schemas.microsoft.com/office/powerpoint/2010/main" val="152312443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userDrawn="1">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2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75747"/>
          </a:xfrm>
        </p:spPr>
        <p:txBody>
          <a:bodyPr anchor="t">
            <a:noAutofit/>
          </a:bodyPr>
          <a:lstStyle>
            <a:lvl1pPr>
              <a:defRPr>
                <a:solidFill>
                  <a:schemeClr val="accent3"/>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584200" y="1286005"/>
            <a:ext cx="3187700" cy="4983033"/>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dirty="0"/>
              <a:t>Subtitle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69248679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783590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4200" y="585788"/>
            <a:ext cx="6088063" cy="608698"/>
          </a:xfrm>
        </p:spPr>
        <p:txBody>
          <a:bodyPr anchor="t">
            <a:noAutofit/>
          </a:bodyPr>
          <a:lstStyle>
            <a:lvl1pPr>
              <a:defRPr>
                <a:solidFill>
                  <a:schemeClr val="tx2"/>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8361404" y="585788"/>
            <a:ext cx="3247983" cy="5683249"/>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7" name="Text Placeholder 2">
            <a:extLst>
              <a:ext uri="{FF2B5EF4-FFF2-40B4-BE49-F238E27FC236}">
                <a16:creationId xmlns:a16="http://schemas.microsoft.com/office/drawing/2014/main" id="{731C9FF9-0EE9-A946-8C26-107C9EB0E78C}"/>
              </a:ext>
            </a:extLst>
          </p:cNvPr>
          <p:cNvSpPr>
            <a:spLocks noGrp="1"/>
          </p:cNvSpPr>
          <p:nvPr>
            <p:ph type="body" sz="quarter" idx="12"/>
          </p:nvPr>
        </p:nvSpPr>
        <p:spPr>
          <a:xfrm>
            <a:off x="584200" y="1196752"/>
            <a:ext cx="6088063" cy="2232247"/>
          </a:xfrm>
        </p:spPr>
        <p:txBody>
          <a:bodyPr anchor="t">
            <a:noAutofit/>
          </a:bodyPr>
          <a:lstStyle>
            <a:lvl1pPr marL="0" indent="0">
              <a:spcAft>
                <a:spcPts val="600"/>
              </a:spcAft>
              <a:buFont typeface="Wingdings" panose="05000000000000000000" pitchFamily="2" charset="2"/>
              <a:buNone/>
              <a:defRPr sz="200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475047256"/>
      </p:ext>
    </p:extLst>
  </p:cSld>
  <p:clrMapOvr>
    <a:masterClrMapping/>
  </p:clrMapOvr>
  <p:transition>
    <p:fade/>
  </p:transition>
  <p:extLst>
    <p:ext uri="{DCECCB84-F9BA-43D5-87BE-67443E8EF086}">
      <p15:sldGuideLst xmlns:p15="http://schemas.microsoft.com/office/powerpoint/2012/main">
        <p15:guide id="13" pos="4929" userDrawn="1">
          <p15:clr>
            <a:srgbClr val="5ACBF0"/>
          </p15:clr>
        </p15:guide>
        <p15:guide id="29" orient="horz" pos="2160">
          <p15:clr>
            <a:srgbClr val="5ACBF0"/>
          </p15:clr>
        </p15:guide>
        <p15:guide id="30" pos="4566" userDrawn="1">
          <p15:clr>
            <a:srgbClr val="5ACBF0"/>
          </p15:clr>
        </p15:guide>
        <p15:guide id="31" pos="4203" userDrawn="1">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nd text side by sid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noAutofit/>
          </a:bodyPr>
          <a:lstStyle>
            <a:lvl1pPr>
              <a:defRPr>
                <a:solidFill>
                  <a:schemeClr val="tx1"/>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88644385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nd text side by side 5">
    <p:bg>
      <p:bgRef idx="1001">
        <a:schemeClr val="bg2"/>
      </p:bgRef>
    </p:bg>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28DDDE60-CF92-3E47-B933-9AD563CFC823}"/>
              </a:ext>
              <a:ext uri="{C183D7F6-B498-43B3-948B-1728B52AA6E4}">
                <adec:decorative xmlns:adec="http://schemas.microsoft.com/office/drawing/2017/decorative" val="1"/>
              </a:ext>
            </a:extLst>
          </p:cNvPr>
          <p:cNvCxnSpPr>
            <a:cxnSpLocks/>
          </p:cNvCxnSpPr>
          <p:nvPr userDrawn="1"/>
        </p:nvCxnSpPr>
        <p:spPr>
          <a:xfrm>
            <a:off x="6096000" y="1989442"/>
            <a:ext cx="0" cy="2879117"/>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A9E8FB02-E25B-E14D-8924-32CC3949ADD1}"/>
              </a:ext>
            </a:extLst>
          </p:cNvPr>
          <p:cNvSpPr>
            <a:spLocks noGrp="1"/>
          </p:cNvSpPr>
          <p:nvPr>
            <p:ph type="title" hasCustomPrompt="1"/>
          </p:nvPr>
        </p:nvSpPr>
        <p:spPr>
          <a:xfrm>
            <a:off x="588263" y="585788"/>
            <a:ext cx="4894962" cy="5683250"/>
          </a:xfrm>
        </p:spPr>
        <p:txBody>
          <a:bodyPr anchor="ctr">
            <a:noAutofit/>
          </a:bodyPr>
          <a:lstStyle>
            <a:lvl1pPr>
              <a:defRPr>
                <a:solidFill>
                  <a:schemeClr val="accent3"/>
                </a:solidFill>
              </a:defRPr>
            </a:lvl1pPr>
          </a:lstStyle>
          <a:p>
            <a:r>
              <a:rPr lang="en-US" dirty="0"/>
              <a:t>Title</a:t>
            </a:r>
          </a:p>
        </p:txBody>
      </p:sp>
      <p:sp>
        <p:nvSpPr>
          <p:cNvPr id="6" name="Text Placeholder 2">
            <a:extLst>
              <a:ext uri="{FF2B5EF4-FFF2-40B4-BE49-F238E27FC236}">
                <a16:creationId xmlns:a16="http://schemas.microsoft.com/office/drawing/2014/main" id="{C74FD3CD-1AFC-E14A-A565-37F4D59C5377}"/>
              </a:ext>
            </a:extLst>
          </p:cNvPr>
          <p:cNvSpPr>
            <a:spLocks noGrp="1"/>
          </p:cNvSpPr>
          <p:nvPr>
            <p:ph type="body" sz="quarter" idx="11"/>
          </p:nvPr>
        </p:nvSpPr>
        <p:spPr>
          <a:xfrm>
            <a:off x="6672262" y="585788"/>
            <a:ext cx="4937125"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405326340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6" pos="3749">
          <p15:clr>
            <a:srgbClr val="A4A3A4"/>
          </p15:clr>
        </p15:guide>
        <p15:guide id="17" pos="3931" userDrawn="1">
          <p15:clr>
            <a:srgbClr val="A4A3A4"/>
          </p15:clr>
        </p15:guide>
        <p15:guide id="28" pos="3840">
          <p15:clr>
            <a:srgbClr val="F26B43"/>
          </p15:clr>
        </p15:guide>
        <p15:guide id="29" pos="3454" userDrawn="1">
          <p15:clr>
            <a:srgbClr val="FBAE40"/>
          </p15:clr>
        </p15:guide>
        <p15:guide id="30" pos="4203"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End Slide Color Bkg">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dirty="0"/>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5999618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userDrawn="1">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Project Profi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3" y="585788"/>
            <a:ext cx="4726687" cy="850900"/>
          </a:xfrm>
        </p:spPr>
        <p:txBody>
          <a:bodyPr anchor="t">
            <a:noAutofit/>
          </a:bodyPr>
          <a:lstStyle>
            <a:lvl1pPr>
              <a:defRPr>
                <a:solidFill>
                  <a:schemeClr val="accent3"/>
                </a:solidFill>
              </a:defRPr>
            </a:lvl1pPr>
          </a:lstStyle>
          <a:p>
            <a:r>
              <a:rPr lang="en-US" dirty="0"/>
              <a:t>Project Name</a:t>
            </a:r>
          </a:p>
        </p:txBody>
      </p:sp>
      <p:cxnSp>
        <p:nvCxnSpPr>
          <p:cNvPr id="11" name="Straight Connector 10">
            <a:extLst>
              <a:ext uri="{FF2B5EF4-FFF2-40B4-BE49-F238E27FC236}">
                <a16:creationId xmlns:a16="http://schemas.microsoft.com/office/drawing/2014/main" id="{B2304FDD-17CA-A147-9CB2-F7A4E83816B0}"/>
              </a:ext>
            </a:extLst>
          </p:cNvPr>
          <p:cNvCxnSpPr/>
          <p:nvPr userDrawn="1"/>
        </p:nvCxnSpPr>
        <p:spPr>
          <a:xfrm>
            <a:off x="6240463" y="2028346"/>
            <a:ext cx="5368925"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ext Placeholder 22">
            <a:extLst>
              <a:ext uri="{FF2B5EF4-FFF2-40B4-BE49-F238E27FC236}">
                <a16:creationId xmlns:a16="http://schemas.microsoft.com/office/drawing/2014/main" id="{7E88AE75-9022-0C40-AABE-5A0B8F88A37D}"/>
              </a:ext>
            </a:extLst>
          </p:cNvPr>
          <p:cNvSpPr>
            <a:spLocks noGrp="1"/>
          </p:cNvSpPr>
          <p:nvPr>
            <p:ph type="body" sz="quarter" idx="10" hasCustomPrompt="1"/>
          </p:nvPr>
        </p:nvSpPr>
        <p:spPr>
          <a:xfrm>
            <a:off x="584201" y="2017713"/>
            <a:ext cx="3481387" cy="2326791"/>
          </a:xfrm>
        </p:spPr>
        <p:txBody>
          <a:bodyPr/>
          <a:lstStyle>
            <a:lvl1pPr marL="0" indent="0">
              <a:lnSpc>
                <a:spcPct val="100000"/>
              </a:lnSpc>
              <a:buNone/>
              <a:defRPr sz="1800">
                <a:solidFill>
                  <a:schemeClr val="bg1"/>
                </a:solidFill>
              </a:defRPr>
            </a:lvl1pPr>
            <a:lvl2pPr marL="228600" indent="0">
              <a:buNone/>
              <a:defRPr sz="1800">
                <a:solidFill>
                  <a:schemeClr val="bg1"/>
                </a:solidFill>
              </a:defRPr>
            </a:lvl2pPr>
            <a:lvl3pPr marL="457200" indent="0">
              <a:buNone/>
              <a:defRPr sz="1800">
                <a:solidFill>
                  <a:schemeClr val="bg1"/>
                </a:solidFill>
              </a:defRPr>
            </a:lvl3pPr>
            <a:lvl4pPr marL="661988" indent="0">
              <a:buNone/>
              <a:defRPr sz="1800">
                <a:solidFill>
                  <a:schemeClr val="bg1"/>
                </a:solidFill>
              </a:defRPr>
            </a:lvl4pPr>
            <a:lvl5pPr marL="855663" indent="0">
              <a:buNone/>
              <a:defRPr sz="1800">
                <a:solidFill>
                  <a:schemeClr val="bg1"/>
                </a:solidFill>
              </a:defRPr>
            </a:lvl5pPr>
          </a:lstStyle>
          <a:p>
            <a:pPr>
              <a:lnSpc>
                <a:spcPct val="100000"/>
              </a:lnSpc>
            </a:pPr>
            <a:r>
              <a:rPr lang="en-US" sz="1800" b="0" dirty="0">
                <a:solidFill>
                  <a:schemeClr val="bg1"/>
                </a:solidFill>
                <a:latin typeface="Segoe UI" panose="020B0502040204020203" pitchFamily="34" charset="0"/>
                <a:cs typeface="Segoe UI" panose="020B0502040204020203" pitchFamily="34" charset="0"/>
              </a:rPr>
              <a:t>Provide more context and a detailed overview of what the project goals are, what you have or hope to accomplish.</a:t>
            </a:r>
          </a:p>
          <a:p>
            <a:pPr>
              <a:lnSpc>
                <a:spcPct val="100000"/>
              </a:lnSpc>
            </a:pPr>
            <a:endParaRPr lang="en-US" sz="1800" b="0" dirty="0">
              <a:solidFill>
                <a:schemeClr val="bg1"/>
              </a:solidFill>
              <a:latin typeface="Segoe UI" panose="020B0502040204020203" pitchFamily="34" charset="0"/>
              <a:cs typeface="Segoe UI" panose="020B0502040204020203" pitchFamily="34" charset="0"/>
            </a:endParaRPr>
          </a:p>
          <a:p>
            <a:pPr>
              <a:lnSpc>
                <a:spcPct val="100000"/>
              </a:lnSpc>
            </a:pPr>
            <a:r>
              <a:rPr lang="en-US" sz="1800" b="0" dirty="0">
                <a:solidFill>
                  <a:schemeClr val="bg1"/>
                </a:solidFill>
                <a:latin typeface="Segoe UI" panose="020B0502040204020203" pitchFamily="34" charset="0"/>
                <a:cs typeface="Segoe UI" panose="020B0502040204020203" pitchFamily="34" charset="0"/>
              </a:rPr>
              <a:t>This space accommodates multiple lines of text so there is enough room to give details.</a:t>
            </a:r>
          </a:p>
        </p:txBody>
      </p:sp>
      <p:sp>
        <p:nvSpPr>
          <p:cNvPr id="32" name="Text Placeholder 31">
            <a:extLst>
              <a:ext uri="{FF2B5EF4-FFF2-40B4-BE49-F238E27FC236}">
                <a16:creationId xmlns:a16="http://schemas.microsoft.com/office/drawing/2014/main" id="{A0CD7186-AF1B-F240-9FA1-9EE24D7F044C}"/>
              </a:ext>
            </a:extLst>
          </p:cNvPr>
          <p:cNvSpPr>
            <a:spLocks noGrp="1"/>
          </p:cNvSpPr>
          <p:nvPr>
            <p:ph type="body" sz="quarter" idx="11" hasCustomPrompt="1"/>
          </p:nvPr>
        </p:nvSpPr>
        <p:spPr>
          <a:xfrm>
            <a:off x="6240463" y="585788"/>
            <a:ext cx="1597025"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dirty="0"/>
              <a:t>$2M</a:t>
            </a:r>
          </a:p>
        </p:txBody>
      </p:sp>
      <p:sp>
        <p:nvSpPr>
          <p:cNvPr id="33" name="Text Placeholder 31">
            <a:extLst>
              <a:ext uri="{FF2B5EF4-FFF2-40B4-BE49-F238E27FC236}">
                <a16:creationId xmlns:a16="http://schemas.microsoft.com/office/drawing/2014/main" id="{7587C738-B53A-F743-AF70-728C3FB00C7E}"/>
              </a:ext>
            </a:extLst>
          </p:cNvPr>
          <p:cNvSpPr>
            <a:spLocks noGrp="1"/>
          </p:cNvSpPr>
          <p:nvPr>
            <p:ph type="body" sz="quarter" idx="12" hasCustomPrompt="1"/>
          </p:nvPr>
        </p:nvSpPr>
        <p:spPr>
          <a:xfrm>
            <a:off x="8148638" y="585788"/>
            <a:ext cx="1560611"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dirty="0"/>
              <a:t>70%</a:t>
            </a:r>
          </a:p>
        </p:txBody>
      </p:sp>
      <p:sp>
        <p:nvSpPr>
          <p:cNvPr id="34" name="Text Placeholder 31">
            <a:extLst>
              <a:ext uri="{FF2B5EF4-FFF2-40B4-BE49-F238E27FC236}">
                <a16:creationId xmlns:a16="http://schemas.microsoft.com/office/drawing/2014/main" id="{51CBA738-F416-D541-8E97-0F3A7416055D}"/>
              </a:ext>
            </a:extLst>
          </p:cNvPr>
          <p:cNvSpPr>
            <a:spLocks noGrp="1"/>
          </p:cNvSpPr>
          <p:nvPr>
            <p:ph type="body" sz="quarter" idx="13" hasCustomPrompt="1"/>
          </p:nvPr>
        </p:nvSpPr>
        <p:spPr>
          <a:xfrm>
            <a:off x="10013951" y="585788"/>
            <a:ext cx="1595438"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dirty="0"/>
              <a:t>300</a:t>
            </a:r>
          </a:p>
        </p:txBody>
      </p:sp>
      <p:sp>
        <p:nvSpPr>
          <p:cNvPr id="36" name="Text Placeholder 35">
            <a:extLst>
              <a:ext uri="{FF2B5EF4-FFF2-40B4-BE49-F238E27FC236}">
                <a16:creationId xmlns:a16="http://schemas.microsoft.com/office/drawing/2014/main" id="{28B23554-69BF-764F-A44D-94C8151E6484}"/>
              </a:ext>
            </a:extLst>
          </p:cNvPr>
          <p:cNvSpPr>
            <a:spLocks noGrp="1"/>
          </p:cNvSpPr>
          <p:nvPr>
            <p:ph type="body" sz="quarter" idx="14" hasCustomPrompt="1"/>
          </p:nvPr>
        </p:nvSpPr>
        <p:spPr>
          <a:xfrm>
            <a:off x="6240463"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Financial</a:t>
            </a:r>
          </a:p>
          <a:p>
            <a:pPr lvl="0"/>
            <a:r>
              <a:rPr lang="en-US" dirty="0"/>
              <a:t>Value</a:t>
            </a:r>
          </a:p>
        </p:txBody>
      </p:sp>
      <p:sp>
        <p:nvSpPr>
          <p:cNvPr id="37" name="Text Placeholder 35">
            <a:extLst>
              <a:ext uri="{FF2B5EF4-FFF2-40B4-BE49-F238E27FC236}">
                <a16:creationId xmlns:a16="http://schemas.microsoft.com/office/drawing/2014/main" id="{F959484E-ADD1-F94C-8470-0C113E2E167A}"/>
              </a:ext>
            </a:extLst>
          </p:cNvPr>
          <p:cNvSpPr>
            <a:spLocks noGrp="1"/>
          </p:cNvSpPr>
          <p:nvPr>
            <p:ph type="body" sz="quarter" idx="15" hasCustomPrompt="1"/>
          </p:nvPr>
        </p:nvSpPr>
        <p:spPr>
          <a:xfrm>
            <a:off x="8148638"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Percentage</a:t>
            </a:r>
          </a:p>
          <a:p>
            <a:pPr lvl="0"/>
            <a:r>
              <a:rPr lang="en-US" dirty="0"/>
              <a:t>Value</a:t>
            </a:r>
          </a:p>
        </p:txBody>
      </p:sp>
      <p:sp>
        <p:nvSpPr>
          <p:cNvPr id="38" name="Text Placeholder 35">
            <a:extLst>
              <a:ext uri="{FF2B5EF4-FFF2-40B4-BE49-F238E27FC236}">
                <a16:creationId xmlns:a16="http://schemas.microsoft.com/office/drawing/2014/main" id="{3B6DEB9F-381E-D641-A8C9-29A7CC18D3E2}"/>
              </a:ext>
            </a:extLst>
          </p:cNvPr>
          <p:cNvSpPr>
            <a:spLocks noGrp="1"/>
          </p:cNvSpPr>
          <p:nvPr>
            <p:ph type="body" sz="quarter" idx="16" hasCustomPrompt="1"/>
          </p:nvPr>
        </p:nvSpPr>
        <p:spPr>
          <a:xfrm>
            <a:off x="10013950" y="1233489"/>
            <a:ext cx="1595438"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Additional</a:t>
            </a:r>
          </a:p>
          <a:p>
            <a:pPr lvl="0"/>
            <a:r>
              <a:rPr lang="en-US" dirty="0"/>
              <a:t>Value</a:t>
            </a:r>
          </a:p>
        </p:txBody>
      </p:sp>
      <p:sp>
        <p:nvSpPr>
          <p:cNvPr id="40" name="Text Placeholder 39">
            <a:extLst>
              <a:ext uri="{FF2B5EF4-FFF2-40B4-BE49-F238E27FC236}">
                <a16:creationId xmlns:a16="http://schemas.microsoft.com/office/drawing/2014/main" id="{F5A202A1-4A1F-5843-BD54-EC098D909269}"/>
              </a:ext>
            </a:extLst>
          </p:cNvPr>
          <p:cNvSpPr>
            <a:spLocks noGrp="1"/>
          </p:cNvSpPr>
          <p:nvPr>
            <p:ph type="body" sz="quarter" idx="17" hasCustomPrompt="1"/>
          </p:nvPr>
        </p:nvSpPr>
        <p:spPr>
          <a:xfrm>
            <a:off x="6240463" y="2017713"/>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dirty="0"/>
              <a:t>Project goals</a:t>
            </a:r>
          </a:p>
        </p:txBody>
      </p:sp>
      <p:sp>
        <p:nvSpPr>
          <p:cNvPr id="42" name="Text Placeholder 41">
            <a:extLst>
              <a:ext uri="{FF2B5EF4-FFF2-40B4-BE49-F238E27FC236}">
                <a16:creationId xmlns:a16="http://schemas.microsoft.com/office/drawing/2014/main" id="{9E4D6518-F39B-D540-BBC8-F615FE1B6AF1}"/>
              </a:ext>
            </a:extLst>
          </p:cNvPr>
          <p:cNvSpPr>
            <a:spLocks noGrp="1"/>
          </p:cNvSpPr>
          <p:nvPr>
            <p:ph type="body" sz="quarter" idx="18" hasCustomPrompt="1"/>
          </p:nvPr>
        </p:nvSpPr>
        <p:spPr>
          <a:xfrm>
            <a:off x="6240463" y="2977115"/>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dirty="0"/>
              <a:t>Descriptive text</a:t>
            </a:r>
          </a:p>
        </p:txBody>
      </p:sp>
      <p:sp>
        <p:nvSpPr>
          <p:cNvPr id="43" name="Text Placeholder 39">
            <a:extLst>
              <a:ext uri="{FF2B5EF4-FFF2-40B4-BE49-F238E27FC236}">
                <a16:creationId xmlns:a16="http://schemas.microsoft.com/office/drawing/2014/main" id="{BFD70A96-999C-1A46-83A7-D06801F55DB7}"/>
              </a:ext>
            </a:extLst>
          </p:cNvPr>
          <p:cNvSpPr>
            <a:spLocks noGrp="1"/>
          </p:cNvSpPr>
          <p:nvPr>
            <p:ph type="body" sz="quarter" idx="19" hasCustomPrompt="1"/>
          </p:nvPr>
        </p:nvSpPr>
        <p:spPr>
          <a:xfrm>
            <a:off x="6240463" y="4161319"/>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dirty="0"/>
              <a:t>Project goals</a:t>
            </a:r>
          </a:p>
        </p:txBody>
      </p:sp>
      <p:sp>
        <p:nvSpPr>
          <p:cNvPr id="44" name="Text Placeholder 41">
            <a:extLst>
              <a:ext uri="{FF2B5EF4-FFF2-40B4-BE49-F238E27FC236}">
                <a16:creationId xmlns:a16="http://schemas.microsoft.com/office/drawing/2014/main" id="{F57534EE-A31A-3942-81EF-7420176EDD7B}"/>
              </a:ext>
            </a:extLst>
          </p:cNvPr>
          <p:cNvSpPr>
            <a:spLocks noGrp="1"/>
          </p:cNvSpPr>
          <p:nvPr>
            <p:ph type="body" sz="quarter" idx="20" hasCustomPrompt="1"/>
          </p:nvPr>
        </p:nvSpPr>
        <p:spPr>
          <a:xfrm>
            <a:off x="6240463" y="5120721"/>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dirty="0"/>
              <a:t>Descriptive text</a:t>
            </a:r>
          </a:p>
        </p:txBody>
      </p:sp>
    </p:spTree>
    <p:extLst>
      <p:ext uri="{BB962C8B-B14F-4D97-AF65-F5344CB8AC3E}">
        <p14:creationId xmlns:p14="http://schemas.microsoft.com/office/powerpoint/2010/main" val="3455035362"/>
      </p:ext>
    </p:extLst>
  </p:cSld>
  <p:clrMapOvr>
    <a:masterClrMapping/>
  </p:clrMapOvr>
  <p:transition>
    <p:fade/>
  </p:transition>
  <p:extLst>
    <p:ext uri="{DCECCB84-F9BA-43D5-87BE-67443E8EF086}">
      <p15:sldGuideLst xmlns:p15="http://schemas.microsoft.com/office/powerpoint/2012/main">
        <p15:guide id="16" pos="3754" userDrawn="1">
          <p15:clr>
            <a:srgbClr val="A4A3A4"/>
          </p15:clr>
        </p15:guide>
        <p15:guide id="17" pos="3931" userDrawn="1">
          <p15:clr>
            <a:srgbClr val="A4A3A4"/>
          </p15:clr>
        </p15:guide>
        <p15:guide id="20" pos="4937">
          <p15:clr>
            <a:srgbClr val="A4A3A4"/>
          </p15:clr>
        </p15:guide>
        <p15:guide id="21" pos="5133" userDrawn="1">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777" userDrawn="1">
          <p15:clr>
            <a:srgbClr val="FBAE40"/>
          </p15:clr>
        </p15:guide>
        <p15:guide id="32" orient="horz" pos="1162" userDrawn="1">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eam Slide 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4065589"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4" y="585788"/>
            <a:ext cx="2824862" cy="850900"/>
          </a:xfrm>
        </p:spPr>
        <p:txBody>
          <a:bodyPr anchor="t">
            <a:noAutofit/>
          </a:bodyPr>
          <a:lstStyle>
            <a:lvl1pPr>
              <a:defRPr>
                <a:solidFill>
                  <a:schemeClr val="accent3"/>
                </a:solidFill>
              </a:defRPr>
            </a:lvl1pPr>
          </a:lstStyle>
          <a:p>
            <a:r>
              <a:rPr lang="en-US" dirty="0"/>
              <a:t>Hello</a:t>
            </a:r>
          </a:p>
        </p:txBody>
      </p:sp>
      <p:sp>
        <p:nvSpPr>
          <p:cNvPr id="25" name="Text Placeholder 24">
            <a:extLst>
              <a:ext uri="{FF2B5EF4-FFF2-40B4-BE49-F238E27FC236}">
                <a16:creationId xmlns:a16="http://schemas.microsoft.com/office/drawing/2014/main" id="{687B7084-FB17-304C-A2D7-1145E7FE9D5A}"/>
              </a:ext>
            </a:extLst>
          </p:cNvPr>
          <p:cNvSpPr>
            <a:spLocks noGrp="1"/>
          </p:cNvSpPr>
          <p:nvPr>
            <p:ph type="body" sz="quarter" idx="11" hasCustomPrompt="1"/>
          </p:nvPr>
        </p:nvSpPr>
        <p:spPr>
          <a:xfrm>
            <a:off x="7192963" y="1437685"/>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27" name="Text Placeholder 26">
            <a:extLst>
              <a:ext uri="{FF2B5EF4-FFF2-40B4-BE49-F238E27FC236}">
                <a16:creationId xmlns:a16="http://schemas.microsoft.com/office/drawing/2014/main" id="{0B58D5F9-9ECC-AE4D-AEE6-08C911DE2503}"/>
              </a:ext>
            </a:extLst>
          </p:cNvPr>
          <p:cNvSpPr>
            <a:spLocks noGrp="1"/>
          </p:cNvSpPr>
          <p:nvPr>
            <p:ph type="body" sz="quarter" idx="12" hasCustomPrompt="1"/>
          </p:nvPr>
        </p:nvSpPr>
        <p:spPr>
          <a:xfrm>
            <a:off x="7192963" y="1802269"/>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29" name="Text Placeholder 28">
            <a:extLst>
              <a:ext uri="{FF2B5EF4-FFF2-40B4-BE49-F238E27FC236}">
                <a16:creationId xmlns:a16="http://schemas.microsoft.com/office/drawing/2014/main" id="{688E32A6-35BF-E143-8E34-3EF1E3F217EA}"/>
              </a:ext>
            </a:extLst>
          </p:cNvPr>
          <p:cNvSpPr>
            <a:spLocks noGrp="1"/>
          </p:cNvSpPr>
          <p:nvPr>
            <p:ph type="body" sz="quarter" idx="13" hasCustomPrompt="1"/>
          </p:nvPr>
        </p:nvSpPr>
        <p:spPr>
          <a:xfrm>
            <a:off x="7192963" y="2200939"/>
            <a:ext cx="3835399" cy="1150185"/>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quis</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nostrud</a:t>
            </a:r>
            <a:r>
              <a:rPr lang="en-US" sz="1200" b="0" dirty="0">
                <a:solidFill>
                  <a:srgbClr val="505050"/>
                </a:solidFill>
                <a:latin typeface="Segoe UI" panose="020B0502040204020203" pitchFamily="34" charset="0"/>
                <a:cs typeface="Segoe UI" panose="020B0502040204020203" pitchFamily="34" charset="0"/>
              </a:rPr>
              <a:t> exercitation </a:t>
            </a:r>
            <a:r>
              <a:rPr lang="en-US" sz="1200" b="0" dirty="0" err="1">
                <a:solidFill>
                  <a:srgbClr val="505050"/>
                </a:solidFill>
                <a:latin typeface="Segoe UI" panose="020B0502040204020203" pitchFamily="34" charset="0"/>
                <a:cs typeface="Segoe UI" panose="020B0502040204020203" pitchFamily="34" charset="0"/>
              </a:rPr>
              <a:t>ullamco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laboris</a:t>
            </a:r>
            <a:r>
              <a:rPr lang="en-US" sz="1200" b="0" dirty="0">
                <a:solidFill>
                  <a:srgbClr val="505050"/>
                </a:solidFill>
                <a:latin typeface="Segoe UI" panose="020B0502040204020203" pitchFamily="34" charset="0"/>
                <a:cs typeface="Segoe UI" panose="020B0502040204020203" pitchFamily="34" charset="0"/>
              </a:rPr>
              <a:t> nisi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aliquip</a:t>
            </a:r>
            <a:r>
              <a:rPr lang="en-US" sz="1200" b="0" dirty="0">
                <a:solidFill>
                  <a:srgbClr val="505050"/>
                </a:solidFill>
                <a:latin typeface="Segoe UI" panose="020B0502040204020203" pitchFamily="34" charset="0"/>
                <a:cs typeface="Segoe UI" panose="020B0502040204020203" pitchFamily="34" charset="0"/>
              </a:rPr>
              <a:t> ex </a:t>
            </a:r>
            <a:r>
              <a:rPr lang="en-US" sz="1200" b="0" dirty="0" err="1">
                <a:solidFill>
                  <a:srgbClr val="505050"/>
                </a:solidFill>
                <a:latin typeface="Segoe UI" panose="020B0502040204020203" pitchFamily="34" charset="0"/>
                <a:cs typeface="Segoe UI" panose="020B0502040204020203" pitchFamily="34" charset="0"/>
              </a:rPr>
              <a:t>ea</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commodo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consequat</a:t>
            </a:r>
            <a:r>
              <a:rPr lang="en-US" sz="1200" b="0" dirty="0">
                <a:solidFill>
                  <a:srgbClr val="505050"/>
                </a:solidFill>
                <a:latin typeface="Segoe UI" panose="020B0502040204020203" pitchFamily="34" charset="0"/>
                <a:cs typeface="Segoe UI" panose="020B0502040204020203" pitchFamily="34" charset="0"/>
              </a:rPr>
              <a:t>. </a:t>
            </a:r>
          </a:p>
        </p:txBody>
      </p:sp>
      <p:sp>
        <p:nvSpPr>
          <p:cNvPr id="30" name="Text Placeholder 24">
            <a:extLst>
              <a:ext uri="{FF2B5EF4-FFF2-40B4-BE49-F238E27FC236}">
                <a16:creationId xmlns:a16="http://schemas.microsoft.com/office/drawing/2014/main" id="{0B57611E-E7C7-324D-8BF8-320980FF4F27}"/>
              </a:ext>
            </a:extLst>
          </p:cNvPr>
          <p:cNvSpPr>
            <a:spLocks noGrp="1"/>
          </p:cNvSpPr>
          <p:nvPr>
            <p:ph type="body" sz="quarter" idx="14" hasCustomPrompt="1"/>
          </p:nvPr>
        </p:nvSpPr>
        <p:spPr>
          <a:xfrm>
            <a:off x="7192963" y="4292600"/>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31" name="Text Placeholder 26">
            <a:extLst>
              <a:ext uri="{FF2B5EF4-FFF2-40B4-BE49-F238E27FC236}">
                <a16:creationId xmlns:a16="http://schemas.microsoft.com/office/drawing/2014/main" id="{3340D410-0B5B-4B4B-AEA6-2655A1EB04FD}"/>
              </a:ext>
            </a:extLst>
          </p:cNvPr>
          <p:cNvSpPr>
            <a:spLocks noGrp="1"/>
          </p:cNvSpPr>
          <p:nvPr>
            <p:ph type="body" sz="quarter" idx="15" hasCustomPrompt="1"/>
          </p:nvPr>
        </p:nvSpPr>
        <p:spPr>
          <a:xfrm>
            <a:off x="7192963" y="4657184"/>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32" name="Text Placeholder 28">
            <a:extLst>
              <a:ext uri="{FF2B5EF4-FFF2-40B4-BE49-F238E27FC236}">
                <a16:creationId xmlns:a16="http://schemas.microsoft.com/office/drawing/2014/main" id="{BD35ACAE-2494-4842-AAF6-13BCA3369290}"/>
              </a:ext>
            </a:extLst>
          </p:cNvPr>
          <p:cNvSpPr>
            <a:spLocks noGrp="1"/>
          </p:cNvSpPr>
          <p:nvPr>
            <p:ph type="body" sz="quarter" idx="16" hasCustomPrompt="1"/>
          </p:nvPr>
        </p:nvSpPr>
        <p:spPr>
          <a:xfrm>
            <a:off x="7192963" y="5055854"/>
            <a:ext cx="3835400" cy="1213183"/>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quis</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nostrud</a:t>
            </a:r>
            <a:r>
              <a:rPr lang="en-US" sz="1200" b="0" dirty="0">
                <a:solidFill>
                  <a:srgbClr val="505050"/>
                </a:solidFill>
                <a:latin typeface="Segoe UI" panose="020B0502040204020203" pitchFamily="34" charset="0"/>
                <a:cs typeface="Segoe UI" panose="020B0502040204020203" pitchFamily="34" charset="0"/>
              </a:rPr>
              <a:t> exercitation </a:t>
            </a:r>
            <a:r>
              <a:rPr lang="en-US" sz="1200" b="0" dirty="0" err="1">
                <a:solidFill>
                  <a:srgbClr val="505050"/>
                </a:solidFill>
                <a:latin typeface="Segoe UI" panose="020B0502040204020203" pitchFamily="34" charset="0"/>
                <a:cs typeface="Segoe UI" panose="020B0502040204020203" pitchFamily="34" charset="0"/>
              </a:rPr>
              <a:t>ullamco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laboris</a:t>
            </a:r>
            <a:r>
              <a:rPr lang="en-US" sz="1200" b="0" dirty="0">
                <a:solidFill>
                  <a:srgbClr val="505050"/>
                </a:solidFill>
                <a:latin typeface="Segoe UI" panose="020B0502040204020203" pitchFamily="34" charset="0"/>
                <a:cs typeface="Segoe UI" panose="020B0502040204020203" pitchFamily="34" charset="0"/>
              </a:rPr>
              <a:t> nisi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aliquip</a:t>
            </a:r>
            <a:r>
              <a:rPr lang="en-US" sz="1200" b="0" dirty="0">
                <a:solidFill>
                  <a:srgbClr val="505050"/>
                </a:solidFill>
                <a:latin typeface="Segoe UI" panose="020B0502040204020203" pitchFamily="34" charset="0"/>
                <a:cs typeface="Segoe UI" panose="020B0502040204020203" pitchFamily="34" charset="0"/>
              </a:rPr>
              <a:t> ex </a:t>
            </a:r>
            <a:r>
              <a:rPr lang="en-US" sz="1200" b="0" dirty="0" err="1">
                <a:solidFill>
                  <a:srgbClr val="505050"/>
                </a:solidFill>
                <a:latin typeface="Segoe UI" panose="020B0502040204020203" pitchFamily="34" charset="0"/>
                <a:cs typeface="Segoe UI" panose="020B0502040204020203" pitchFamily="34" charset="0"/>
              </a:rPr>
              <a:t>ea</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commodo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consequat</a:t>
            </a:r>
            <a:r>
              <a:rPr lang="en-US" sz="1200" b="0" dirty="0">
                <a:solidFill>
                  <a:srgbClr val="505050"/>
                </a:solidFill>
                <a:latin typeface="Segoe UI" panose="020B0502040204020203" pitchFamily="34" charset="0"/>
                <a:cs typeface="Segoe UI" panose="020B0502040204020203" pitchFamily="34" charset="0"/>
              </a:rPr>
              <a:t>. </a:t>
            </a:r>
          </a:p>
        </p:txBody>
      </p:sp>
      <p:sp>
        <p:nvSpPr>
          <p:cNvPr id="40" name="Picture Placeholder 39">
            <a:extLst>
              <a:ext uri="{FF2B5EF4-FFF2-40B4-BE49-F238E27FC236}">
                <a16:creationId xmlns:a16="http://schemas.microsoft.com/office/drawing/2014/main" id="{BA73218E-471B-984D-AF23-10EDB19E9A7F}"/>
              </a:ext>
            </a:extLst>
          </p:cNvPr>
          <p:cNvSpPr>
            <a:spLocks noGrp="1"/>
          </p:cNvSpPr>
          <p:nvPr>
            <p:ph type="pic" sz="quarter" idx="17"/>
          </p:nvPr>
        </p:nvSpPr>
        <p:spPr>
          <a:xfrm>
            <a:off x="5314950" y="1436687"/>
            <a:ext cx="1576800" cy="1576800"/>
          </a:xfrm>
          <a:prstGeom prst="ellipse">
            <a:avLst/>
          </a:prstGeom>
        </p:spPr>
        <p:txBody>
          <a:bodyPr/>
          <a:lstStyle>
            <a:lvl1pPr>
              <a:defRPr sz="1000"/>
            </a:lvl1pPr>
          </a:lstStyle>
          <a:p>
            <a:r>
              <a:rPr lang="en-US"/>
              <a:t>Click icon to add picture</a:t>
            </a:r>
            <a:endParaRPr lang="en-US" dirty="0"/>
          </a:p>
        </p:txBody>
      </p:sp>
      <p:sp>
        <p:nvSpPr>
          <p:cNvPr id="41" name="Picture Placeholder 39">
            <a:extLst>
              <a:ext uri="{FF2B5EF4-FFF2-40B4-BE49-F238E27FC236}">
                <a16:creationId xmlns:a16="http://schemas.microsoft.com/office/drawing/2014/main" id="{0DF309B0-7379-4C44-A541-B4343B549DC2}"/>
              </a:ext>
            </a:extLst>
          </p:cNvPr>
          <p:cNvSpPr>
            <a:spLocks noGrp="1"/>
          </p:cNvSpPr>
          <p:nvPr>
            <p:ph type="pic" sz="quarter" idx="18"/>
          </p:nvPr>
        </p:nvSpPr>
        <p:spPr>
          <a:xfrm>
            <a:off x="5314950" y="4293096"/>
            <a:ext cx="1576800" cy="1576800"/>
          </a:xfrm>
          <a:prstGeom prst="ellipse">
            <a:avLst/>
          </a:prstGeom>
        </p:spPr>
        <p:txBody>
          <a:bodyPr/>
          <a:lstStyle>
            <a:lvl1pPr>
              <a:defRPr sz="1000"/>
            </a:lvl1pPr>
          </a:lstStyle>
          <a:p>
            <a:r>
              <a:rPr lang="en-US"/>
              <a:t>Click icon to add picture</a:t>
            </a:r>
            <a:endParaRPr lang="en-US" dirty="0"/>
          </a:p>
        </p:txBody>
      </p:sp>
    </p:spTree>
    <p:extLst>
      <p:ext uri="{BB962C8B-B14F-4D97-AF65-F5344CB8AC3E}">
        <p14:creationId xmlns:p14="http://schemas.microsoft.com/office/powerpoint/2010/main" val="835566677"/>
      </p:ext>
    </p:extLst>
  </p:cSld>
  <p:clrMapOvr>
    <a:masterClrMapping/>
  </p:clrMapOvr>
  <p:transition>
    <p:fade/>
  </p:transition>
  <p:extLst>
    <p:ext uri="{DCECCB84-F9BA-43D5-87BE-67443E8EF086}">
      <p15:sldGuideLst xmlns:p15="http://schemas.microsoft.com/office/powerpoint/2012/main">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8" pos="4342" userDrawn="1">
          <p15:clr>
            <a:srgbClr val="A4A3A4"/>
          </p15:clr>
        </p15:guide>
        <p15:guide id="19" pos="4531" userDrawn="1">
          <p15:clr>
            <a:srgbClr val="A4A3A4"/>
          </p15:clr>
        </p15:guide>
        <p15:guide id="28" orient="horz" pos="905">
          <p15:clr>
            <a:srgbClr val="5ACBF0"/>
          </p15:clr>
        </p15:guide>
        <p15:guide id="30" orient="horz" pos="288">
          <p15:clr>
            <a:srgbClr val="5ACBF0"/>
          </p15:clr>
        </p15:guide>
        <p15:guide id="31" orient="horz" pos="2704" userDrawn="1">
          <p15:clr>
            <a:srgbClr val="5ACBF0"/>
          </p15:clr>
        </p15:guide>
        <p15:guide id="32" pos="6947" userDrawn="1">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3_4-colum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EC7F020-426C-5E40-B5A3-0630A950B07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EFA85E99-F542-B24A-B446-DFECA22023E3}"/>
              </a:ext>
            </a:extLst>
          </p:cNvPr>
          <p:cNvSpPr>
            <a:spLocks noGrp="1"/>
          </p:cNvSpPr>
          <p:nvPr>
            <p:ph type="title" hasCustomPrompt="1"/>
          </p:nvPr>
        </p:nvSpPr>
        <p:spPr>
          <a:xfrm>
            <a:off x="588263" y="457200"/>
            <a:ext cx="11018520" cy="553998"/>
          </a:xfrm>
        </p:spPr>
        <p:txBody>
          <a:bodyPr>
            <a:spAutoFit/>
          </a:bodyPr>
          <a:lstStyle>
            <a:lvl1pPr>
              <a:defRPr>
                <a:solidFill>
                  <a:schemeClr val="accent3"/>
                </a:solidFill>
              </a:defRPr>
            </a:lvl1pPr>
          </a:lstStyle>
          <a:p>
            <a:r>
              <a:rPr lang="en-US" dirty="0"/>
              <a:t>The Team</a:t>
            </a:r>
          </a:p>
        </p:txBody>
      </p:sp>
      <p:sp>
        <p:nvSpPr>
          <p:cNvPr id="4" name="Text Placeholder 24">
            <a:extLst>
              <a:ext uri="{FF2B5EF4-FFF2-40B4-BE49-F238E27FC236}">
                <a16:creationId xmlns:a16="http://schemas.microsoft.com/office/drawing/2014/main" id="{DAB7DD0E-9CE8-8B49-86A4-00493B0A2C63}"/>
              </a:ext>
            </a:extLst>
          </p:cNvPr>
          <p:cNvSpPr>
            <a:spLocks noGrp="1"/>
          </p:cNvSpPr>
          <p:nvPr>
            <p:ph type="body" sz="quarter" idx="11" hasCustomPrompt="1"/>
          </p:nvPr>
        </p:nvSpPr>
        <p:spPr>
          <a:xfrm>
            <a:off x="601664" y="4408341"/>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5" name="Text Placeholder 26">
            <a:extLst>
              <a:ext uri="{FF2B5EF4-FFF2-40B4-BE49-F238E27FC236}">
                <a16:creationId xmlns:a16="http://schemas.microsoft.com/office/drawing/2014/main" id="{5B9FC220-0063-D14C-BAC7-29C374D5E3B9}"/>
              </a:ext>
            </a:extLst>
          </p:cNvPr>
          <p:cNvSpPr>
            <a:spLocks noGrp="1"/>
          </p:cNvSpPr>
          <p:nvPr>
            <p:ph type="body" sz="quarter" idx="12" hasCustomPrompt="1"/>
          </p:nvPr>
        </p:nvSpPr>
        <p:spPr>
          <a:xfrm>
            <a:off x="601664" y="4772925"/>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6" name="Text Placeholder 28">
            <a:extLst>
              <a:ext uri="{FF2B5EF4-FFF2-40B4-BE49-F238E27FC236}">
                <a16:creationId xmlns:a16="http://schemas.microsoft.com/office/drawing/2014/main" id="{F06C21F1-452A-864F-9F3D-BF7065232F59}"/>
              </a:ext>
            </a:extLst>
          </p:cNvPr>
          <p:cNvSpPr>
            <a:spLocks noGrp="1"/>
          </p:cNvSpPr>
          <p:nvPr>
            <p:ph type="body" sz="quarter" idx="13" hasCustomPrompt="1"/>
          </p:nvPr>
        </p:nvSpPr>
        <p:spPr>
          <a:xfrm>
            <a:off x="601664" y="5171595"/>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7" name="Text Placeholder 24">
            <a:extLst>
              <a:ext uri="{FF2B5EF4-FFF2-40B4-BE49-F238E27FC236}">
                <a16:creationId xmlns:a16="http://schemas.microsoft.com/office/drawing/2014/main" id="{CBF991A4-66F2-0E4F-8612-F380FB5985B0}"/>
              </a:ext>
            </a:extLst>
          </p:cNvPr>
          <p:cNvSpPr>
            <a:spLocks noGrp="1"/>
          </p:cNvSpPr>
          <p:nvPr>
            <p:ph type="body" sz="quarter" idx="14" hasCustomPrompt="1"/>
          </p:nvPr>
        </p:nvSpPr>
        <p:spPr>
          <a:xfrm>
            <a:off x="341312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8" name="Text Placeholder 26">
            <a:extLst>
              <a:ext uri="{FF2B5EF4-FFF2-40B4-BE49-F238E27FC236}">
                <a16:creationId xmlns:a16="http://schemas.microsoft.com/office/drawing/2014/main" id="{B204FDE1-FBCB-1E43-8DBA-A33A86502D94}"/>
              </a:ext>
            </a:extLst>
          </p:cNvPr>
          <p:cNvSpPr>
            <a:spLocks noGrp="1"/>
          </p:cNvSpPr>
          <p:nvPr>
            <p:ph type="body" sz="quarter" idx="15" hasCustomPrompt="1"/>
          </p:nvPr>
        </p:nvSpPr>
        <p:spPr>
          <a:xfrm>
            <a:off x="341312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9" name="Text Placeholder 28">
            <a:extLst>
              <a:ext uri="{FF2B5EF4-FFF2-40B4-BE49-F238E27FC236}">
                <a16:creationId xmlns:a16="http://schemas.microsoft.com/office/drawing/2014/main" id="{48D95D5C-AD2C-964E-B8BB-ECD883345B16}"/>
              </a:ext>
            </a:extLst>
          </p:cNvPr>
          <p:cNvSpPr>
            <a:spLocks noGrp="1"/>
          </p:cNvSpPr>
          <p:nvPr>
            <p:ph type="body" sz="quarter" idx="16" hasCustomPrompt="1"/>
          </p:nvPr>
        </p:nvSpPr>
        <p:spPr>
          <a:xfrm>
            <a:off x="341312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10" name="Text Placeholder 24">
            <a:extLst>
              <a:ext uri="{FF2B5EF4-FFF2-40B4-BE49-F238E27FC236}">
                <a16:creationId xmlns:a16="http://schemas.microsoft.com/office/drawing/2014/main" id="{B7C50AAD-D67F-C045-84A8-3B74373D32E9}"/>
              </a:ext>
            </a:extLst>
          </p:cNvPr>
          <p:cNvSpPr>
            <a:spLocks noGrp="1"/>
          </p:cNvSpPr>
          <p:nvPr>
            <p:ph type="body" sz="quarter" idx="17" hasCustomPrompt="1"/>
          </p:nvPr>
        </p:nvSpPr>
        <p:spPr>
          <a:xfrm>
            <a:off x="6256338"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11" name="Text Placeholder 26">
            <a:extLst>
              <a:ext uri="{FF2B5EF4-FFF2-40B4-BE49-F238E27FC236}">
                <a16:creationId xmlns:a16="http://schemas.microsoft.com/office/drawing/2014/main" id="{7B3F54B5-7211-D041-822C-DDBBC93FDE34}"/>
              </a:ext>
            </a:extLst>
          </p:cNvPr>
          <p:cNvSpPr>
            <a:spLocks noGrp="1"/>
          </p:cNvSpPr>
          <p:nvPr>
            <p:ph type="body" sz="quarter" idx="18" hasCustomPrompt="1"/>
          </p:nvPr>
        </p:nvSpPr>
        <p:spPr>
          <a:xfrm>
            <a:off x="6256338"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12" name="Text Placeholder 28">
            <a:extLst>
              <a:ext uri="{FF2B5EF4-FFF2-40B4-BE49-F238E27FC236}">
                <a16:creationId xmlns:a16="http://schemas.microsoft.com/office/drawing/2014/main" id="{A80F42EC-DE4B-5144-99F7-4F92622AAE27}"/>
              </a:ext>
            </a:extLst>
          </p:cNvPr>
          <p:cNvSpPr>
            <a:spLocks noGrp="1"/>
          </p:cNvSpPr>
          <p:nvPr>
            <p:ph type="body" sz="quarter" idx="19" hasCustomPrompt="1"/>
          </p:nvPr>
        </p:nvSpPr>
        <p:spPr>
          <a:xfrm>
            <a:off x="6256338"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13" name="Text Placeholder 24">
            <a:extLst>
              <a:ext uri="{FF2B5EF4-FFF2-40B4-BE49-F238E27FC236}">
                <a16:creationId xmlns:a16="http://schemas.microsoft.com/office/drawing/2014/main" id="{96B9F418-E7FC-8B4D-B6DF-D05F59C88194}"/>
              </a:ext>
            </a:extLst>
          </p:cNvPr>
          <p:cNvSpPr>
            <a:spLocks noGrp="1"/>
          </p:cNvSpPr>
          <p:nvPr>
            <p:ph type="body" sz="quarter" idx="20" hasCustomPrompt="1"/>
          </p:nvPr>
        </p:nvSpPr>
        <p:spPr>
          <a:xfrm>
            <a:off x="907097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14" name="Text Placeholder 26">
            <a:extLst>
              <a:ext uri="{FF2B5EF4-FFF2-40B4-BE49-F238E27FC236}">
                <a16:creationId xmlns:a16="http://schemas.microsoft.com/office/drawing/2014/main" id="{3C77D641-147C-1940-8BCB-2C5F61CDAA9A}"/>
              </a:ext>
            </a:extLst>
          </p:cNvPr>
          <p:cNvSpPr>
            <a:spLocks noGrp="1"/>
          </p:cNvSpPr>
          <p:nvPr>
            <p:ph type="body" sz="quarter" idx="21" hasCustomPrompt="1"/>
          </p:nvPr>
        </p:nvSpPr>
        <p:spPr>
          <a:xfrm>
            <a:off x="907097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15" name="Text Placeholder 28">
            <a:extLst>
              <a:ext uri="{FF2B5EF4-FFF2-40B4-BE49-F238E27FC236}">
                <a16:creationId xmlns:a16="http://schemas.microsoft.com/office/drawing/2014/main" id="{68B31C8F-F786-E643-88DC-4AE14C437072}"/>
              </a:ext>
            </a:extLst>
          </p:cNvPr>
          <p:cNvSpPr>
            <a:spLocks noGrp="1"/>
          </p:cNvSpPr>
          <p:nvPr>
            <p:ph type="body" sz="quarter" idx="22" hasCustomPrompt="1"/>
          </p:nvPr>
        </p:nvSpPr>
        <p:spPr>
          <a:xfrm>
            <a:off x="907097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24" name="Picture Placeholder 16">
            <a:extLst>
              <a:ext uri="{FF2B5EF4-FFF2-40B4-BE49-F238E27FC236}">
                <a16:creationId xmlns:a16="http://schemas.microsoft.com/office/drawing/2014/main" id="{8644B5A4-4C62-164B-9FCA-E1A62ECDC6A0}"/>
              </a:ext>
            </a:extLst>
          </p:cNvPr>
          <p:cNvSpPr>
            <a:spLocks noGrp="1"/>
          </p:cNvSpPr>
          <p:nvPr>
            <p:ph type="pic" sz="quarter" idx="23"/>
          </p:nvPr>
        </p:nvSpPr>
        <p:spPr>
          <a:xfrm>
            <a:off x="774200" y="1785409"/>
            <a:ext cx="2160000" cy="2160000"/>
          </a:xfrm>
          <a:prstGeom prst="ellipse">
            <a:avLst/>
          </a:prstGeom>
          <a:ln>
            <a:noFill/>
          </a:ln>
        </p:spPr>
        <p:txBody>
          <a:bodyPr/>
          <a:lstStyle/>
          <a:p>
            <a:r>
              <a:rPr lang="en-US"/>
              <a:t>Click icon to add picture</a:t>
            </a:r>
            <a:endParaRPr lang="en-US" dirty="0"/>
          </a:p>
        </p:txBody>
      </p:sp>
      <p:sp>
        <p:nvSpPr>
          <p:cNvPr id="26" name="Picture Placeholder 16">
            <a:extLst>
              <a:ext uri="{FF2B5EF4-FFF2-40B4-BE49-F238E27FC236}">
                <a16:creationId xmlns:a16="http://schemas.microsoft.com/office/drawing/2014/main" id="{7216C99D-59E0-D148-8FD5-A06B5D098A96}"/>
              </a:ext>
            </a:extLst>
          </p:cNvPr>
          <p:cNvSpPr>
            <a:spLocks noGrp="1"/>
          </p:cNvSpPr>
          <p:nvPr>
            <p:ph type="pic" sz="quarter" idx="24"/>
          </p:nvPr>
        </p:nvSpPr>
        <p:spPr>
          <a:xfrm>
            <a:off x="3603125" y="1785409"/>
            <a:ext cx="2160000" cy="2160000"/>
          </a:xfrm>
          <a:prstGeom prst="ellipse">
            <a:avLst/>
          </a:prstGeom>
          <a:ln>
            <a:noFill/>
          </a:ln>
        </p:spPr>
        <p:txBody>
          <a:bodyPr/>
          <a:lstStyle/>
          <a:p>
            <a:r>
              <a:rPr lang="en-US"/>
              <a:t>Click icon to add picture</a:t>
            </a:r>
            <a:endParaRPr lang="en-US" dirty="0"/>
          </a:p>
        </p:txBody>
      </p:sp>
      <p:sp>
        <p:nvSpPr>
          <p:cNvPr id="28" name="Picture Placeholder 16">
            <a:extLst>
              <a:ext uri="{FF2B5EF4-FFF2-40B4-BE49-F238E27FC236}">
                <a16:creationId xmlns:a16="http://schemas.microsoft.com/office/drawing/2014/main" id="{D4B99A33-76D9-4843-8919-AD5FEF9A31F2}"/>
              </a:ext>
            </a:extLst>
          </p:cNvPr>
          <p:cNvSpPr>
            <a:spLocks noGrp="1"/>
          </p:cNvSpPr>
          <p:nvPr>
            <p:ph type="pic" sz="quarter" idx="25"/>
          </p:nvPr>
        </p:nvSpPr>
        <p:spPr>
          <a:xfrm>
            <a:off x="6428875" y="1785409"/>
            <a:ext cx="2160000" cy="2160000"/>
          </a:xfrm>
          <a:prstGeom prst="ellipse">
            <a:avLst/>
          </a:prstGeom>
          <a:ln>
            <a:noFill/>
          </a:ln>
        </p:spPr>
        <p:txBody>
          <a:bodyPr/>
          <a:lstStyle/>
          <a:p>
            <a:r>
              <a:rPr lang="en-US"/>
              <a:t>Click icon to add picture</a:t>
            </a:r>
            <a:endParaRPr lang="en-US" dirty="0"/>
          </a:p>
        </p:txBody>
      </p:sp>
      <p:sp>
        <p:nvSpPr>
          <p:cNvPr id="30" name="Picture Placeholder 16">
            <a:extLst>
              <a:ext uri="{FF2B5EF4-FFF2-40B4-BE49-F238E27FC236}">
                <a16:creationId xmlns:a16="http://schemas.microsoft.com/office/drawing/2014/main" id="{961589AC-2E68-5C4F-BF84-D883C8663119}"/>
              </a:ext>
            </a:extLst>
          </p:cNvPr>
          <p:cNvSpPr>
            <a:spLocks noGrp="1"/>
          </p:cNvSpPr>
          <p:nvPr>
            <p:ph type="pic" sz="quarter" idx="26"/>
          </p:nvPr>
        </p:nvSpPr>
        <p:spPr>
          <a:xfrm>
            <a:off x="9260975" y="1785409"/>
            <a:ext cx="2160000" cy="2160000"/>
          </a:xfrm>
          <a:prstGeom prst="ellipse">
            <a:avLst/>
          </a:prstGeom>
          <a:ln>
            <a:noFill/>
          </a:ln>
        </p:spPr>
        <p:txBody>
          <a:bodyPr/>
          <a:lstStyle/>
          <a:p>
            <a:r>
              <a:rPr lang="en-US"/>
              <a:t>Click icon to add picture</a:t>
            </a:r>
            <a:endParaRPr lang="en-US" dirty="0"/>
          </a:p>
        </p:txBody>
      </p:sp>
    </p:spTree>
    <p:extLst>
      <p:ext uri="{BB962C8B-B14F-4D97-AF65-F5344CB8AC3E}">
        <p14:creationId xmlns:p14="http://schemas.microsoft.com/office/powerpoint/2010/main" val="648551354"/>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0" pos="1967">
          <p15:clr>
            <a:srgbClr val="A4A3A4"/>
          </p15:clr>
        </p15:guide>
        <p15:guide id="11" pos="2150">
          <p15:clr>
            <a:srgbClr val="A4A3A4"/>
          </p15:clr>
        </p15:guide>
        <p15:guide id="16" pos="3749">
          <p15:clr>
            <a:srgbClr val="A4A3A4"/>
          </p15:clr>
        </p15:guide>
        <p15:guide id="17" pos="3932">
          <p15:clr>
            <a:srgbClr val="A4A3A4"/>
          </p15:clr>
        </p15:guide>
        <p15:guide id="22" pos="5529">
          <p15:clr>
            <a:srgbClr val="A4A3A4"/>
          </p15:clr>
        </p15:guide>
        <p15:guide id="23" pos="5714">
          <p15:clr>
            <a:srgbClr val="A4A3A4"/>
          </p15:clr>
        </p15:guide>
        <p15:guide id="28" pos="3840">
          <p15:clr>
            <a:srgbClr val="F26B43"/>
          </p15:clr>
        </p15:guide>
        <p15:guide id="29" pos="5576">
          <p15:clr>
            <a:srgbClr val="F26B43"/>
          </p15:clr>
        </p15:guide>
        <p15:guide id="30" pos="2105">
          <p15:clr>
            <a:srgbClr val="F26B43"/>
          </p15:clr>
        </p15:guide>
        <p15:guide id="31" orient="horz" pos="2772" userDrawn="1">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Profile Slide">
    <p:bg>
      <p:bgRef idx="1001">
        <a:schemeClr val="bg2"/>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accent3"/>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err="1"/>
              <a:t>Firstname</a:t>
            </a:r>
            <a:r>
              <a:rPr lang="en-US" dirty="0"/>
              <a:t> </a:t>
            </a:r>
            <a:r>
              <a:rPr lang="en-US" dirty="0" err="1"/>
              <a:t>Lastname</a:t>
            </a:r>
            <a:endParaRPr lang="en-US" dirty="0"/>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tx1"/>
                </a:solidFill>
              </a:defRPr>
            </a:lvl1pPr>
          </a:lstStyle>
          <a:p>
            <a:pPr lvl="0"/>
            <a:r>
              <a:rPr lang="en-US" dirty="0"/>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tx1"/>
                </a:solidFill>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tx1"/>
                </a:solidFill>
                <a:latin typeface="+mj-lt"/>
              </a:defRPr>
            </a:lvl1pPr>
          </a:lstStyle>
          <a:p>
            <a:pPr lvl="0"/>
            <a:r>
              <a:rPr lang="en-US" dirty="0"/>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tx1"/>
                </a:solidFill>
                <a:latin typeface="+mj-lt"/>
              </a:defRPr>
            </a:lvl1pPr>
          </a:lstStyle>
          <a:p>
            <a:pPr lvl="0"/>
            <a:r>
              <a:rPr lang="en-US" dirty="0"/>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tx1"/>
                </a:solidFill>
              </a:defRPr>
            </a:lvl1pPr>
          </a:lstStyle>
          <a:p>
            <a:pPr lvl="0"/>
            <a:r>
              <a:rPr lang="en-US" dirty="0"/>
              <a:t>One</a:t>
            </a:r>
          </a:p>
          <a:p>
            <a:pPr lvl="0"/>
            <a:r>
              <a:rPr lang="en-US" dirty="0"/>
              <a:t>Two</a:t>
            </a:r>
          </a:p>
          <a:p>
            <a:pPr lvl="0"/>
            <a:r>
              <a:rPr lang="en-US" dirty="0"/>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tx1"/>
                </a:solidFill>
              </a:defRPr>
            </a:lvl1pPr>
          </a:lstStyle>
          <a:p>
            <a:pPr lvl="0"/>
            <a:r>
              <a:rPr lang="en-US" dirty="0"/>
              <a:t>Four</a:t>
            </a:r>
          </a:p>
          <a:p>
            <a:pPr lvl="0"/>
            <a:r>
              <a:rPr lang="en-US" dirty="0"/>
              <a:t>Five</a:t>
            </a:r>
          </a:p>
          <a:p>
            <a:pPr lvl="0"/>
            <a:r>
              <a:rPr lang="en-US" dirty="0"/>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tx1"/>
                </a:solidFill>
              </a:defRPr>
            </a:lvl1pPr>
          </a:lstStyle>
          <a:p>
            <a:pPr lvl="0"/>
            <a:r>
              <a:rPr lang="en-US" dirty="0"/>
              <a:t>Seven</a:t>
            </a:r>
          </a:p>
          <a:p>
            <a:pPr lvl="0"/>
            <a:r>
              <a:rPr lang="en-US" dirty="0"/>
              <a:t>Eight</a:t>
            </a:r>
          </a:p>
          <a:p>
            <a:pPr lvl="0"/>
            <a:r>
              <a:rPr lang="en-US" dirty="0"/>
              <a:t>Nine</a:t>
            </a:r>
          </a:p>
        </p:txBody>
      </p:sp>
    </p:spTree>
    <p:extLst>
      <p:ext uri="{BB962C8B-B14F-4D97-AF65-F5344CB8AC3E}">
        <p14:creationId xmlns:p14="http://schemas.microsoft.com/office/powerpoint/2010/main" val="156213940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userDrawn="1">
          <p15:clr>
            <a:srgbClr val="FBAE40"/>
          </p15:clr>
        </p15:guide>
        <p15:guide id="25" orient="horz" pos="709" userDrawn="1">
          <p15:clr>
            <a:srgbClr val="FBAE40"/>
          </p15:clr>
        </p15:guide>
        <p15:guide id="26" pos="6834" userDrawn="1">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Profile Slide 2">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tx1"/>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err="1"/>
              <a:t>Firstname</a:t>
            </a:r>
            <a:r>
              <a:rPr lang="en-US" dirty="0"/>
              <a:t> </a:t>
            </a:r>
            <a:r>
              <a:rPr lang="en-US" dirty="0" err="1"/>
              <a:t>Lastname</a:t>
            </a:r>
            <a:endParaRPr lang="en-US" dirty="0"/>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accent6"/>
                </a:solidFill>
              </a:defRPr>
            </a:lvl1pPr>
          </a:lstStyle>
          <a:p>
            <a:pPr lvl="0"/>
            <a:r>
              <a:rPr lang="en-US" dirty="0"/>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accent6"/>
                </a:solidFill>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accent6"/>
                </a:solidFill>
                <a:latin typeface="+mj-lt"/>
              </a:defRPr>
            </a:lvl1pPr>
          </a:lstStyle>
          <a:p>
            <a:pPr lvl="0"/>
            <a:r>
              <a:rPr lang="en-US" dirty="0"/>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accent6"/>
                </a:solidFill>
                <a:latin typeface="+mj-lt"/>
              </a:defRPr>
            </a:lvl1pPr>
          </a:lstStyle>
          <a:p>
            <a:pPr lvl="0"/>
            <a:r>
              <a:rPr lang="en-US" dirty="0"/>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accent6"/>
                </a:solidFill>
              </a:defRPr>
            </a:lvl1pPr>
          </a:lstStyle>
          <a:p>
            <a:pPr lvl="0"/>
            <a:r>
              <a:rPr lang="en-US" dirty="0"/>
              <a:t>One</a:t>
            </a:r>
          </a:p>
          <a:p>
            <a:pPr lvl="0"/>
            <a:r>
              <a:rPr lang="en-US" dirty="0"/>
              <a:t>Two</a:t>
            </a:r>
          </a:p>
          <a:p>
            <a:pPr lvl="0"/>
            <a:r>
              <a:rPr lang="en-US" dirty="0"/>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accent6"/>
                </a:solidFill>
              </a:defRPr>
            </a:lvl1pPr>
          </a:lstStyle>
          <a:p>
            <a:pPr lvl="0"/>
            <a:r>
              <a:rPr lang="en-US" dirty="0"/>
              <a:t>Four</a:t>
            </a:r>
          </a:p>
          <a:p>
            <a:pPr lvl="0"/>
            <a:r>
              <a:rPr lang="en-US" dirty="0"/>
              <a:t>Five</a:t>
            </a:r>
          </a:p>
          <a:p>
            <a:pPr lvl="0"/>
            <a:r>
              <a:rPr lang="en-US" dirty="0"/>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accent6"/>
                </a:solidFill>
              </a:defRPr>
            </a:lvl1pPr>
          </a:lstStyle>
          <a:p>
            <a:pPr lvl="0"/>
            <a:r>
              <a:rPr lang="en-US" dirty="0"/>
              <a:t>Seven</a:t>
            </a:r>
          </a:p>
          <a:p>
            <a:pPr lvl="0"/>
            <a:r>
              <a:rPr lang="en-US" dirty="0"/>
              <a:t>Eight</a:t>
            </a:r>
          </a:p>
          <a:p>
            <a:pPr lvl="0"/>
            <a:r>
              <a:rPr lang="en-US" dirty="0"/>
              <a:t>Nine</a:t>
            </a:r>
          </a:p>
        </p:txBody>
      </p:sp>
    </p:spTree>
    <p:extLst>
      <p:ext uri="{BB962C8B-B14F-4D97-AF65-F5344CB8AC3E}">
        <p14:creationId xmlns:p14="http://schemas.microsoft.com/office/powerpoint/2010/main" val="380117858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userDrawn="1">
          <p15:clr>
            <a:srgbClr val="FBAE40"/>
          </p15:clr>
        </p15:guide>
        <p15:guide id="25" orient="horz" pos="709" userDrawn="1">
          <p15:clr>
            <a:srgbClr val="FBAE40"/>
          </p15:clr>
        </p15:guide>
        <p15:guide id="26" pos="6834" userDrawn="1">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Large Number Divider 1">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4941888" y="585788"/>
            <a:ext cx="6667500" cy="690119"/>
          </a:xfrm>
        </p:spPr>
        <p:txBody>
          <a:bodyPr anchor="t">
            <a:noAutofit/>
          </a:bodyPr>
          <a:lstStyle>
            <a:lvl1pPr marL="0" indent="0">
              <a:spcAft>
                <a:spcPts val="600"/>
              </a:spcAft>
              <a:buFont typeface="Wingdings" panose="05000000000000000000" pitchFamily="2" charset="2"/>
              <a:buNone/>
              <a:defRPr sz="3600">
                <a:solidFill>
                  <a:schemeClr val="tx1"/>
                </a:solidFill>
                <a:latin typeface="+mj-lt"/>
              </a:defRPr>
            </a:lvl1pPr>
          </a:lstStyle>
          <a:p>
            <a:pPr lvl="0"/>
            <a:r>
              <a:rPr lang="en-US" dirty="0"/>
              <a:t>Section 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1</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Tree>
    <p:extLst>
      <p:ext uri="{BB962C8B-B14F-4D97-AF65-F5344CB8AC3E}">
        <p14:creationId xmlns:p14="http://schemas.microsoft.com/office/powerpoint/2010/main" val="309218211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1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E8663993-2CF4-0843-9834-2078442DBA7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9006332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2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25F75097-07A2-DA4F-AFC5-71B04739FCB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68473859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3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96CEF9B0-0F7A-414C-9382-56532822A96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55035194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4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0B03ADF2-CBA0-AB48-AC2A-77EAF2C81AA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77247137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End Slide Black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3694579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userDrawn="1">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5_Large Number Divider 1">
    <p:bg>
      <p:bgRef idx="1001">
        <a:schemeClr val="bg2"/>
      </p:bgRef>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1</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9" name="Title 1">
            <a:extLst>
              <a:ext uri="{FF2B5EF4-FFF2-40B4-BE49-F238E27FC236}">
                <a16:creationId xmlns:a16="http://schemas.microsoft.com/office/drawing/2014/main" id="{939C9626-6AB7-9442-8C32-698E08BC85A7}"/>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74459593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6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649666AF-1BFD-C547-B312-5E30EBC9B839}"/>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47228313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7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443D24FC-F71D-C245-A2DA-55D32F6AA87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57784161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8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DA3A573E-5425-E24C-AC5B-D2C67E89FC53}"/>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6422873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9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AD9EEC05-DC95-844E-868F-EEEB231AD96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58932719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00802985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endParaRPr lang="en-US" dirty="0"/>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2438410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97853416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endParaRPr lang="en-US" dirty="0"/>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165668527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dirty="0"/>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12063983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117" Type="http://schemas.openxmlformats.org/officeDocument/2006/relationships/image" Target="../media/image1.emf"/><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113" Type="http://schemas.openxmlformats.org/officeDocument/2006/relationships/slideLayout" Target="../slideLayouts/slideLayout113.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54" Type="http://schemas.openxmlformats.org/officeDocument/2006/relationships/slideLayout" Target="../slideLayouts/slideLayout54.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49" Type="http://schemas.openxmlformats.org/officeDocument/2006/relationships/slideLayout" Target="../slideLayouts/slideLayout49.xml"/><Relationship Id="rId114" Type="http://schemas.openxmlformats.org/officeDocument/2006/relationships/slideLayout" Target="../slideLayouts/slideLayout114.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110" Type="http://schemas.openxmlformats.org/officeDocument/2006/relationships/slideLayout" Target="../slideLayouts/slideLayout110.xml"/><Relationship Id="rId115" Type="http://schemas.openxmlformats.org/officeDocument/2006/relationships/slideLayout" Target="../slideLayouts/slideLayout115.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116" Type="http://schemas.openxmlformats.org/officeDocument/2006/relationships/theme" Target="../theme/theme1.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111" Type="http://schemas.openxmlformats.org/officeDocument/2006/relationships/slideLayout" Target="../slideLayouts/slideLayout111.xml"/><Relationship Id="rId15" Type="http://schemas.openxmlformats.org/officeDocument/2006/relationships/slideLayout" Target="../slideLayouts/slideLayout15.xml"/><Relationship Id="rId36" Type="http://schemas.openxmlformats.org/officeDocument/2006/relationships/slideLayout" Target="../slideLayouts/slideLayout36.xml"/><Relationship Id="rId57" Type="http://schemas.openxmlformats.org/officeDocument/2006/relationships/slideLayout" Target="../slideLayouts/slideLayout57.xml"/><Relationship Id="rId106" Type="http://schemas.openxmlformats.org/officeDocument/2006/relationships/slideLayout" Target="../slideLayouts/slideLayout106.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388.xml"/><Relationship Id="rId13" Type="http://schemas.openxmlformats.org/officeDocument/2006/relationships/slideLayout" Target="../slideLayouts/slideLayout393.xml"/><Relationship Id="rId18" Type="http://schemas.openxmlformats.org/officeDocument/2006/relationships/slideLayout" Target="../slideLayouts/slideLayout398.xml"/><Relationship Id="rId26" Type="http://schemas.openxmlformats.org/officeDocument/2006/relationships/image" Target="../media/image115.png"/><Relationship Id="rId3" Type="http://schemas.openxmlformats.org/officeDocument/2006/relationships/slideLayout" Target="../slideLayouts/slideLayout383.xml"/><Relationship Id="rId21" Type="http://schemas.openxmlformats.org/officeDocument/2006/relationships/slideLayout" Target="../slideLayouts/slideLayout401.xml"/><Relationship Id="rId7" Type="http://schemas.openxmlformats.org/officeDocument/2006/relationships/slideLayout" Target="../slideLayouts/slideLayout387.xml"/><Relationship Id="rId12" Type="http://schemas.openxmlformats.org/officeDocument/2006/relationships/slideLayout" Target="../slideLayouts/slideLayout392.xml"/><Relationship Id="rId17" Type="http://schemas.openxmlformats.org/officeDocument/2006/relationships/slideLayout" Target="../slideLayouts/slideLayout397.xml"/><Relationship Id="rId25" Type="http://schemas.openxmlformats.org/officeDocument/2006/relationships/theme" Target="../theme/theme10.xml"/><Relationship Id="rId2" Type="http://schemas.openxmlformats.org/officeDocument/2006/relationships/slideLayout" Target="../slideLayouts/slideLayout382.xml"/><Relationship Id="rId16" Type="http://schemas.openxmlformats.org/officeDocument/2006/relationships/slideLayout" Target="../slideLayouts/slideLayout396.xml"/><Relationship Id="rId20" Type="http://schemas.openxmlformats.org/officeDocument/2006/relationships/slideLayout" Target="../slideLayouts/slideLayout400.xml"/><Relationship Id="rId1" Type="http://schemas.openxmlformats.org/officeDocument/2006/relationships/slideLayout" Target="../slideLayouts/slideLayout381.xml"/><Relationship Id="rId6" Type="http://schemas.openxmlformats.org/officeDocument/2006/relationships/slideLayout" Target="../slideLayouts/slideLayout386.xml"/><Relationship Id="rId11" Type="http://schemas.openxmlformats.org/officeDocument/2006/relationships/slideLayout" Target="../slideLayouts/slideLayout391.xml"/><Relationship Id="rId24" Type="http://schemas.openxmlformats.org/officeDocument/2006/relationships/slideLayout" Target="../slideLayouts/slideLayout404.xml"/><Relationship Id="rId5" Type="http://schemas.openxmlformats.org/officeDocument/2006/relationships/slideLayout" Target="../slideLayouts/slideLayout385.xml"/><Relationship Id="rId15" Type="http://schemas.openxmlformats.org/officeDocument/2006/relationships/slideLayout" Target="../slideLayouts/slideLayout395.xml"/><Relationship Id="rId23" Type="http://schemas.openxmlformats.org/officeDocument/2006/relationships/slideLayout" Target="../slideLayouts/slideLayout403.xml"/><Relationship Id="rId10" Type="http://schemas.openxmlformats.org/officeDocument/2006/relationships/slideLayout" Target="../slideLayouts/slideLayout390.xml"/><Relationship Id="rId19" Type="http://schemas.openxmlformats.org/officeDocument/2006/relationships/slideLayout" Target="../slideLayouts/slideLayout399.xml"/><Relationship Id="rId4" Type="http://schemas.openxmlformats.org/officeDocument/2006/relationships/slideLayout" Target="../slideLayouts/slideLayout384.xml"/><Relationship Id="rId9" Type="http://schemas.openxmlformats.org/officeDocument/2006/relationships/slideLayout" Target="../slideLayouts/slideLayout389.xml"/><Relationship Id="rId14" Type="http://schemas.openxmlformats.org/officeDocument/2006/relationships/slideLayout" Target="../slideLayouts/slideLayout394.xml"/><Relationship Id="rId22" Type="http://schemas.openxmlformats.org/officeDocument/2006/relationships/slideLayout" Target="../slideLayouts/slideLayout402.xml"/></Relationships>
</file>

<file path=ppt/slideMasters/_rels/slideMaster11.xml.rels><?xml version="1.0" encoding="UTF-8" standalone="yes"?>
<Relationships xmlns="http://schemas.openxmlformats.org/package/2006/relationships"><Relationship Id="rId13" Type="http://schemas.openxmlformats.org/officeDocument/2006/relationships/slideLayout" Target="../slideLayouts/slideLayout417.xml"/><Relationship Id="rId18" Type="http://schemas.openxmlformats.org/officeDocument/2006/relationships/slideLayout" Target="../slideLayouts/slideLayout422.xml"/><Relationship Id="rId26" Type="http://schemas.openxmlformats.org/officeDocument/2006/relationships/slideLayout" Target="../slideLayouts/slideLayout430.xml"/><Relationship Id="rId39" Type="http://schemas.openxmlformats.org/officeDocument/2006/relationships/slideLayout" Target="../slideLayouts/slideLayout443.xml"/><Relationship Id="rId21" Type="http://schemas.openxmlformats.org/officeDocument/2006/relationships/slideLayout" Target="../slideLayouts/slideLayout425.xml"/><Relationship Id="rId34" Type="http://schemas.openxmlformats.org/officeDocument/2006/relationships/slideLayout" Target="../slideLayouts/slideLayout438.xml"/><Relationship Id="rId42" Type="http://schemas.openxmlformats.org/officeDocument/2006/relationships/slideLayout" Target="../slideLayouts/slideLayout446.xml"/><Relationship Id="rId47" Type="http://schemas.openxmlformats.org/officeDocument/2006/relationships/slideLayout" Target="../slideLayouts/slideLayout451.xml"/><Relationship Id="rId7" Type="http://schemas.openxmlformats.org/officeDocument/2006/relationships/slideLayout" Target="../slideLayouts/slideLayout411.xml"/><Relationship Id="rId2" Type="http://schemas.openxmlformats.org/officeDocument/2006/relationships/slideLayout" Target="../slideLayouts/slideLayout406.xml"/><Relationship Id="rId16" Type="http://schemas.openxmlformats.org/officeDocument/2006/relationships/slideLayout" Target="../slideLayouts/slideLayout420.xml"/><Relationship Id="rId29" Type="http://schemas.openxmlformats.org/officeDocument/2006/relationships/slideLayout" Target="../slideLayouts/slideLayout433.xml"/><Relationship Id="rId11" Type="http://schemas.openxmlformats.org/officeDocument/2006/relationships/slideLayout" Target="../slideLayouts/slideLayout415.xml"/><Relationship Id="rId24" Type="http://schemas.openxmlformats.org/officeDocument/2006/relationships/slideLayout" Target="../slideLayouts/slideLayout428.xml"/><Relationship Id="rId32" Type="http://schemas.openxmlformats.org/officeDocument/2006/relationships/slideLayout" Target="../slideLayouts/slideLayout436.xml"/><Relationship Id="rId37" Type="http://schemas.openxmlformats.org/officeDocument/2006/relationships/slideLayout" Target="../slideLayouts/slideLayout441.xml"/><Relationship Id="rId40" Type="http://schemas.openxmlformats.org/officeDocument/2006/relationships/slideLayout" Target="../slideLayouts/slideLayout444.xml"/><Relationship Id="rId45" Type="http://schemas.openxmlformats.org/officeDocument/2006/relationships/slideLayout" Target="../slideLayouts/slideLayout449.xml"/><Relationship Id="rId5" Type="http://schemas.openxmlformats.org/officeDocument/2006/relationships/slideLayout" Target="../slideLayouts/slideLayout409.xml"/><Relationship Id="rId15" Type="http://schemas.openxmlformats.org/officeDocument/2006/relationships/slideLayout" Target="../slideLayouts/slideLayout419.xml"/><Relationship Id="rId23" Type="http://schemas.openxmlformats.org/officeDocument/2006/relationships/slideLayout" Target="../slideLayouts/slideLayout427.xml"/><Relationship Id="rId28" Type="http://schemas.openxmlformats.org/officeDocument/2006/relationships/slideLayout" Target="../slideLayouts/slideLayout432.xml"/><Relationship Id="rId36" Type="http://schemas.openxmlformats.org/officeDocument/2006/relationships/slideLayout" Target="../slideLayouts/slideLayout440.xml"/><Relationship Id="rId49" Type="http://schemas.openxmlformats.org/officeDocument/2006/relationships/image" Target="../media/image126.png"/><Relationship Id="rId10" Type="http://schemas.openxmlformats.org/officeDocument/2006/relationships/slideLayout" Target="../slideLayouts/slideLayout414.xml"/><Relationship Id="rId19" Type="http://schemas.openxmlformats.org/officeDocument/2006/relationships/slideLayout" Target="../slideLayouts/slideLayout423.xml"/><Relationship Id="rId31" Type="http://schemas.openxmlformats.org/officeDocument/2006/relationships/slideLayout" Target="../slideLayouts/slideLayout435.xml"/><Relationship Id="rId44" Type="http://schemas.openxmlformats.org/officeDocument/2006/relationships/slideLayout" Target="../slideLayouts/slideLayout448.xml"/><Relationship Id="rId4" Type="http://schemas.openxmlformats.org/officeDocument/2006/relationships/slideLayout" Target="../slideLayouts/slideLayout408.xml"/><Relationship Id="rId9" Type="http://schemas.openxmlformats.org/officeDocument/2006/relationships/slideLayout" Target="../slideLayouts/slideLayout413.xml"/><Relationship Id="rId14" Type="http://schemas.openxmlformats.org/officeDocument/2006/relationships/slideLayout" Target="../slideLayouts/slideLayout418.xml"/><Relationship Id="rId22" Type="http://schemas.openxmlformats.org/officeDocument/2006/relationships/slideLayout" Target="../slideLayouts/slideLayout426.xml"/><Relationship Id="rId27" Type="http://schemas.openxmlformats.org/officeDocument/2006/relationships/slideLayout" Target="../slideLayouts/slideLayout431.xml"/><Relationship Id="rId30" Type="http://schemas.openxmlformats.org/officeDocument/2006/relationships/slideLayout" Target="../slideLayouts/slideLayout434.xml"/><Relationship Id="rId35" Type="http://schemas.openxmlformats.org/officeDocument/2006/relationships/slideLayout" Target="../slideLayouts/slideLayout439.xml"/><Relationship Id="rId43" Type="http://schemas.openxmlformats.org/officeDocument/2006/relationships/slideLayout" Target="../slideLayouts/slideLayout447.xml"/><Relationship Id="rId48" Type="http://schemas.openxmlformats.org/officeDocument/2006/relationships/theme" Target="../theme/theme11.xml"/><Relationship Id="rId8" Type="http://schemas.openxmlformats.org/officeDocument/2006/relationships/slideLayout" Target="../slideLayouts/slideLayout412.xml"/><Relationship Id="rId3" Type="http://schemas.openxmlformats.org/officeDocument/2006/relationships/slideLayout" Target="../slideLayouts/slideLayout407.xml"/><Relationship Id="rId12" Type="http://schemas.openxmlformats.org/officeDocument/2006/relationships/slideLayout" Target="../slideLayouts/slideLayout416.xml"/><Relationship Id="rId17" Type="http://schemas.openxmlformats.org/officeDocument/2006/relationships/slideLayout" Target="../slideLayouts/slideLayout421.xml"/><Relationship Id="rId25" Type="http://schemas.openxmlformats.org/officeDocument/2006/relationships/slideLayout" Target="../slideLayouts/slideLayout429.xml"/><Relationship Id="rId33" Type="http://schemas.openxmlformats.org/officeDocument/2006/relationships/slideLayout" Target="../slideLayouts/slideLayout437.xml"/><Relationship Id="rId38" Type="http://schemas.openxmlformats.org/officeDocument/2006/relationships/slideLayout" Target="../slideLayouts/slideLayout442.xml"/><Relationship Id="rId46" Type="http://schemas.openxmlformats.org/officeDocument/2006/relationships/slideLayout" Target="../slideLayouts/slideLayout450.xml"/><Relationship Id="rId20" Type="http://schemas.openxmlformats.org/officeDocument/2006/relationships/slideLayout" Target="../slideLayouts/slideLayout424.xml"/><Relationship Id="rId41" Type="http://schemas.openxmlformats.org/officeDocument/2006/relationships/slideLayout" Target="../slideLayouts/slideLayout445.xml"/><Relationship Id="rId1" Type="http://schemas.openxmlformats.org/officeDocument/2006/relationships/slideLayout" Target="../slideLayouts/slideLayout405.xml"/><Relationship Id="rId6" Type="http://schemas.openxmlformats.org/officeDocument/2006/relationships/slideLayout" Target="../slideLayouts/slideLayout410.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128.xml"/><Relationship Id="rId18" Type="http://schemas.openxmlformats.org/officeDocument/2006/relationships/slideLayout" Target="../slideLayouts/slideLayout133.xml"/><Relationship Id="rId26" Type="http://schemas.openxmlformats.org/officeDocument/2006/relationships/slideLayout" Target="../slideLayouts/slideLayout141.xml"/><Relationship Id="rId3" Type="http://schemas.openxmlformats.org/officeDocument/2006/relationships/slideLayout" Target="../slideLayouts/slideLayout118.xml"/><Relationship Id="rId21" Type="http://schemas.openxmlformats.org/officeDocument/2006/relationships/slideLayout" Target="../slideLayouts/slideLayout136.xml"/><Relationship Id="rId7" Type="http://schemas.openxmlformats.org/officeDocument/2006/relationships/slideLayout" Target="../slideLayouts/slideLayout122.xml"/><Relationship Id="rId12" Type="http://schemas.openxmlformats.org/officeDocument/2006/relationships/slideLayout" Target="../slideLayouts/slideLayout127.xml"/><Relationship Id="rId17" Type="http://schemas.openxmlformats.org/officeDocument/2006/relationships/slideLayout" Target="../slideLayouts/slideLayout132.xml"/><Relationship Id="rId25" Type="http://schemas.openxmlformats.org/officeDocument/2006/relationships/slideLayout" Target="../slideLayouts/slideLayout140.xml"/><Relationship Id="rId33" Type="http://schemas.openxmlformats.org/officeDocument/2006/relationships/image" Target="../media/image1.emf"/><Relationship Id="rId2" Type="http://schemas.openxmlformats.org/officeDocument/2006/relationships/slideLayout" Target="../slideLayouts/slideLayout117.xml"/><Relationship Id="rId16" Type="http://schemas.openxmlformats.org/officeDocument/2006/relationships/slideLayout" Target="../slideLayouts/slideLayout131.xml"/><Relationship Id="rId20" Type="http://schemas.openxmlformats.org/officeDocument/2006/relationships/slideLayout" Target="../slideLayouts/slideLayout135.xml"/><Relationship Id="rId29" Type="http://schemas.openxmlformats.org/officeDocument/2006/relationships/slideLayout" Target="../slideLayouts/slideLayout144.xml"/><Relationship Id="rId1" Type="http://schemas.openxmlformats.org/officeDocument/2006/relationships/slideLayout" Target="../slideLayouts/slideLayout116.xml"/><Relationship Id="rId6" Type="http://schemas.openxmlformats.org/officeDocument/2006/relationships/slideLayout" Target="../slideLayouts/slideLayout121.xml"/><Relationship Id="rId11" Type="http://schemas.openxmlformats.org/officeDocument/2006/relationships/slideLayout" Target="../slideLayouts/slideLayout126.xml"/><Relationship Id="rId24" Type="http://schemas.openxmlformats.org/officeDocument/2006/relationships/slideLayout" Target="../slideLayouts/slideLayout139.xml"/><Relationship Id="rId32" Type="http://schemas.openxmlformats.org/officeDocument/2006/relationships/theme" Target="../theme/theme2.xml"/><Relationship Id="rId5" Type="http://schemas.openxmlformats.org/officeDocument/2006/relationships/slideLayout" Target="../slideLayouts/slideLayout120.xml"/><Relationship Id="rId15" Type="http://schemas.openxmlformats.org/officeDocument/2006/relationships/slideLayout" Target="../slideLayouts/slideLayout130.xml"/><Relationship Id="rId23" Type="http://schemas.openxmlformats.org/officeDocument/2006/relationships/slideLayout" Target="../slideLayouts/slideLayout138.xml"/><Relationship Id="rId28" Type="http://schemas.openxmlformats.org/officeDocument/2006/relationships/slideLayout" Target="../slideLayouts/slideLayout143.xml"/><Relationship Id="rId10" Type="http://schemas.openxmlformats.org/officeDocument/2006/relationships/slideLayout" Target="../slideLayouts/slideLayout125.xml"/><Relationship Id="rId19" Type="http://schemas.openxmlformats.org/officeDocument/2006/relationships/slideLayout" Target="../slideLayouts/slideLayout134.xml"/><Relationship Id="rId31" Type="http://schemas.openxmlformats.org/officeDocument/2006/relationships/slideLayout" Target="../slideLayouts/slideLayout146.xml"/><Relationship Id="rId4" Type="http://schemas.openxmlformats.org/officeDocument/2006/relationships/slideLayout" Target="../slideLayouts/slideLayout119.xml"/><Relationship Id="rId9" Type="http://schemas.openxmlformats.org/officeDocument/2006/relationships/slideLayout" Target="../slideLayouts/slideLayout124.xml"/><Relationship Id="rId14" Type="http://schemas.openxmlformats.org/officeDocument/2006/relationships/slideLayout" Target="../slideLayouts/slideLayout129.xml"/><Relationship Id="rId22" Type="http://schemas.openxmlformats.org/officeDocument/2006/relationships/slideLayout" Target="../slideLayouts/slideLayout137.xml"/><Relationship Id="rId27" Type="http://schemas.openxmlformats.org/officeDocument/2006/relationships/slideLayout" Target="../slideLayouts/slideLayout142.xml"/><Relationship Id="rId30" Type="http://schemas.openxmlformats.org/officeDocument/2006/relationships/slideLayout" Target="../slideLayouts/slideLayout145.xml"/><Relationship Id="rId8" Type="http://schemas.openxmlformats.org/officeDocument/2006/relationships/slideLayout" Target="../slideLayouts/slideLayout123.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159.xml"/><Relationship Id="rId18" Type="http://schemas.openxmlformats.org/officeDocument/2006/relationships/slideLayout" Target="../slideLayouts/slideLayout164.xml"/><Relationship Id="rId26" Type="http://schemas.openxmlformats.org/officeDocument/2006/relationships/slideLayout" Target="../slideLayouts/slideLayout172.xml"/><Relationship Id="rId39" Type="http://schemas.openxmlformats.org/officeDocument/2006/relationships/slideLayout" Target="../slideLayouts/slideLayout185.xml"/><Relationship Id="rId21" Type="http://schemas.openxmlformats.org/officeDocument/2006/relationships/slideLayout" Target="../slideLayouts/slideLayout167.xml"/><Relationship Id="rId34" Type="http://schemas.openxmlformats.org/officeDocument/2006/relationships/slideLayout" Target="../slideLayouts/slideLayout180.xml"/><Relationship Id="rId42" Type="http://schemas.openxmlformats.org/officeDocument/2006/relationships/slideLayout" Target="../slideLayouts/slideLayout188.xml"/><Relationship Id="rId47" Type="http://schemas.openxmlformats.org/officeDocument/2006/relationships/slideLayout" Target="../slideLayouts/slideLayout193.xml"/><Relationship Id="rId7" Type="http://schemas.openxmlformats.org/officeDocument/2006/relationships/slideLayout" Target="../slideLayouts/slideLayout153.xml"/><Relationship Id="rId2" Type="http://schemas.openxmlformats.org/officeDocument/2006/relationships/slideLayout" Target="../slideLayouts/slideLayout148.xml"/><Relationship Id="rId16" Type="http://schemas.openxmlformats.org/officeDocument/2006/relationships/slideLayout" Target="../slideLayouts/slideLayout162.xml"/><Relationship Id="rId29" Type="http://schemas.openxmlformats.org/officeDocument/2006/relationships/slideLayout" Target="../slideLayouts/slideLayout175.xml"/><Relationship Id="rId11" Type="http://schemas.openxmlformats.org/officeDocument/2006/relationships/slideLayout" Target="../slideLayouts/slideLayout157.xml"/><Relationship Id="rId24" Type="http://schemas.openxmlformats.org/officeDocument/2006/relationships/slideLayout" Target="../slideLayouts/slideLayout170.xml"/><Relationship Id="rId32" Type="http://schemas.openxmlformats.org/officeDocument/2006/relationships/slideLayout" Target="../slideLayouts/slideLayout178.xml"/><Relationship Id="rId37" Type="http://schemas.openxmlformats.org/officeDocument/2006/relationships/slideLayout" Target="../slideLayouts/slideLayout183.xml"/><Relationship Id="rId40" Type="http://schemas.openxmlformats.org/officeDocument/2006/relationships/slideLayout" Target="../slideLayouts/slideLayout186.xml"/><Relationship Id="rId45" Type="http://schemas.openxmlformats.org/officeDocument/2006/relationships/slideLayout" Target="../slideLayouts/slideLayout191.xml"/><Relationship Id="rId5" Type="http://schemas.openxmlformats.org/officeDocument/2006/relationships/slideLayout" Target="../slideLayouts/slideLayout151.xml"/><Relationship Id="rId15" Type="http://schemas.openxmlformats.org/officeDocument/2006/relationships/slideLayout" Target="../slideLayouts/slideLayout161.xml"/><Relationship Id="rId23" Type="http://schemas.openxmlformats.org/officeDocument/2006/relationships/slideLayout" Target="../slideLayouts/slideLayout169.xml"/><Relationship Id="rId28" Type="http://schemas.openxmlformats.org/officeDocument/2006/relationships/slideLayout" Target="../slideLayouts/slideLayout174.xml"/><Relationship Id="rId36" Type="http://schemas.openxmlformats.org/officeDocument/2006/relationships/slideLayout" Target="../slideLayouts/slideLayout182.xml"/><Relationship Id="rId49" Type="http://schemas.openxmlformats.org/officeDocument/2006/relationships/image" Target="../media/image52.png"/><Relationship Id="rId10" Type="http://schemas.openxmlformats.org/officeDocument/2006/relationships/slideLayout" Target="../slideLayouts/slideLayout156.xml"/><Relationship Id="rId19" Type="http://schemas.openxmlformats.org/officeDocument/2006/relationships/slideLayout" Target="../slideLayouts/slideLayout165.xml"/><Relationship Id="rId31" Type="http://schemas.openxmlformats.org/officeDocument/2006/relationships/slideLayout" Target="../slideLayouts/slideLayout177.xml"/><Relationship Id="rId44" Type="http://schemas.openxmlformats.org/officeDocument/2006/relationships/slideLayout" Target="../slideLayouts/slideLayout190.xml"/><Relationship Id="rId4" Type="http://schemas.openxmlformats.org/officeDocument/2006/relationships/slideLayout" Target="../slideLayouts/slideLayout150.xml"/><Relationship Id="rId9" Type="http://schemas.openxmlformats.org/officeDocument/2006/relationships/slideLayout" Target="../slideLayouts/slideLayout155.xml"/><Relationship Id="rId14" Type="http://schemas.openxmlformats.org/officeDocument/2006/relationships/slideLayout" Target="../slideLayouts/slideLayout160.xml"/><Relationship Id="rId22" Type="http://schemas.openxmlformats.org/officeDocument/2006/relationships/slideLayout" Target="../slideLayouts/slideLayout168.xml"/><Relationship Id="rId27" Type="http://schemas.openxmlformats.org/officeDocument/2006/relationships/slideLayout" Target="../slideLayouts/slideLayout173.xml"/><Relationship Id="rId30" Type="http://schemas.openxmlformats.org/officeDocument/2006/relationships/slideLayout" Target="../slideLayouts/slideLayout176.xml"/><Relationship Id="rId35" Type="http://schemas.openxmlformats.org/officeDocument/2006/relationships/slideLayout" Target="../slideLayouts/slideLayout181.xml"/><Relationship Id="rId43" Type="http://schemas.openxmlformats.org/officeDocument/2006/relationships/slideLayout" Target="../slideLayouts/slideLayout189.xml"/><Relationship Id="rId48" Type="http://schemas.openxmlformats.org/officeDocument/2006/relationships/theme" Target="../theme/theme3.xml"/><Relationship Id="rId8" Type="http://schemas.openxmlformats.org/officeDocument/2006/relationships/slideLayout" Target="../slideLayouts/slideLayout154.xml"/><Relationship Id="rId3" Type="http://schemas.openxmlformats.org/officeDocument/2006/relationships/slideLayout" Target="../slideLayouts/slideLayout149.xml"/><Relationship Id="rId12" Type="http://schemas.openxmlformats.org/officeDocument/2006/relationships/slideLayout" Target="../slideLayouts/slideLayout158.xml"/><Relationship Id="rId17" Type="http://schemas.openxmlformats.org/officeDocument/2006/relationships/slideLayout" Target="../slideLayouts/slideLayout163.xml"/><Relationship Id="rId25" Type="http://schemas.openxmlformats.org/officeDocument/2006/relationships/slideLayout" Target="../slideLayouts/slideLayout171.xml"/><Relationship Id="rId33" Type="http://schemas.openxmlformats.org/officeDocument/2006/relationships/slideLayout" Target="../slideLayouts/slideLayout179.xml"/><Relationship Id="rId38" Type="http://schemas.openxmlformats.org/officeDocument/2006/relationships/slideLayout" Target="../slideLayouts/slideLayout184.xml"/><Relationship Id="rId46" Type="http://schemas.openxmlformats.org/officeDocument/2006/relationships/slideLayout" Target="../slideLayouts/slideLayout192.xml"/><Relationship Id="rId20" Type="http://schemas.openxmlformats.org/officeDocument/2006/relationships/slideLayout" Target="../slideLayouts/slideLayout166.xml"/><Relationship Id="rId41" Type="http://schemas.openxmlformats.org/officeDocument/2006/relationships/slideLayout" Target="../slideLayouts/slideLayout187.xml"/><Relationship Id="rId1" Type="http://schemas.openxmlformats.org/officeDocument/2006/relationships/slideLayout" Target="../slideLayouts/slideLayout147.xml"/><Relationship Id="rId6" Type="http://schemas.openxmlformats.org/officeDocument/2006/relationships/slideLayout" Target="../slideLayouts/slideLayout152.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206.xml"/><Relationship Id="rId18" Type="http://schemas.openxmlformats.org/officeDocument/2006/relationships/slideLayout" Target="../slideLayouts/slideLayout211.xml"/><Relationship Id="rId26" Type="http://schemas.openxmlformats.org/officeDocument/2006/relationships/slideLayout" Target="../slideLayouts/slideLayout219.xml"/><Relationship Id="rId3" Type="http://schemas.openxmlformats.org/officeDocument/2006/relationships/slideLayout" Target="../slideLayouts/slideLayout196.xml"/><Relationship Id="rId21" Type="http://schemas.openxmlformats.org/officeDocument/2006/relationships/slideLayout" Target="../slideLayouts/slideLayout214.xml"/><Relationship Id="rId34" Type="http://schemas.openxmlformats.org/officeDocument/2006/relationships/image" Target="../media/image82.png"/><Relationship Id="rId7" Type="http://schemas.openxmlformats.org/officeDocument/2006/relationships/slideLayout" Target="../slideLayouts/slideLayout200.xml"/><Relationship Id="rId12" Type="http://schemas.openxmlformats.org/officeDocument/2006/relationships/slideLayout" Target="../slideLayouts/slideLayout205.xml"/><Relationship Id="rId17" Type="http://schemas.openxmlformats.org/officeDocument/2006/relationships/slideLayout" Target="../slideLayouts/slideLayout210.xml"/><Relationship Id="rId25" Type="http://schemas.openxmlformats.org/officeDocument/2006/relationships/slideLayout" Target="../slideLayouts/slideLayout218.xml"/><Relationship Id="rId33" Type="http://schemas.openxmlformats.org/officeDocument/2006/relationships/theme" Target="../theme/theme4.xml"/><Relationship Id="rId2" Type="http://schemas.openxmlformats.org/officeDocument/2006/relationships/slideLayout" Target="../slideLayouts/slideLayout195.xml"/><Relationship Id="rId16" Type="http://schemas.openxmlformats.org/officeDocument/2006/relationships/slideLayout" Target="../slideLayouts/slideLayout209.xml"/><Relationship Id="rId20" Type="http://schemas.openxmlformats.org/officeDocument/2006/relationships/slideLayout" Target="../slideLayouts/slideLayout213.xml"/><Relationship Id="rId29" Type="http://schemas.openxmlformats.org/officeDocument/2006/relationships/slideLayout" Target="../slideLayouts/slideLayout222.xml"/><Relationship Id="rId1" Type="http://schemas.openxmlformats.org/officeDocument/2006/relationships/slideLayout" Target="../slideLayouts/slideLayout194.xml"/><Relationship Id="rId6" Type="http://schemas.openxmlformats.org/officeDocument/2006/relationships/slideLayout" Target="../slideLayouts/slideLayout199.xml"/><Relationship Id="rId11" Type="http://schemas.openxmlformats.org/officeDocument/2006/relationships/slideLayout" Target="../slideLayouts/slideLayout204.xml"/><Relationship Id="rId24" Type="http://schemas.openxmlformats.org/officeDocument/2006/relationships/slideLayout" Target="../slideLayouts/slideLayout217.xml"/><Relationship Id="rId32" Type="http://schemas.openxmlformats.org/officeDocument/2006/relationships/slideLayout" Target="../slideLayouts/slideLayout225.xml"/><Relationship Id="rId5" Type="http://schemas.openxmlformats.org/officeDocument/2006/relationships/slideLayout" Target="../slideLayouts/slideLayout198.xml"/><Relationship Id="rId15" Type="http://schemas.openxmlformats.org/officeDocument/2006/relationships/slideLayout" Target="../slideLayouts/slideLayout208.xml"/><Relationship Id="rId23" Type="http://schemas.openxmlformats.org/officeDocument/2006/relationships/slideLayout" Target="../slideLayouts/slideLayout216.xml"/><Relationship Id="rId28" Type="http://schemas.openxmlformats.org/officeDocument/2006/relationships/slideLayout" Target="../slideLayouts/slideLayout221.xml"/><Relationship Id="rId10" Type="http://schemas.openxmlformats.org/officeDocument/2006/relationships/slideLayout" Target="../slideLayouts/slideLayout203.xml"/><Relationship Id="rId19" Type="http://schemas.openxmlformats.org/officeDocument/2006/relationships/slideLayout" Target="../slideLayouts/slideLayout212.xml"/><Relationship Id="rId31" Type="http://schemas.openxmlformats.org/officeDocument/2006/relationships/slideLayout" Target="../slideLayouts/slideLayout224.xml"/><Relationship Id="rId4" Type="http://schemas.openxmlformats.org/officeDocument/2006/relationships/slideLayout" Target="../slideLayouts/slideLayout197.xml"/><Relationship Id="rId9" Type="http://schemas.openxmlformats.org/officeDocument/2006/relationships/slideLayout" Target="../slideLayouts/slideLayout202.xml"/><Relationship Id="rId14" Type="http://schemas.openxmlformats.org/officeDocument/2006/relationships/slideLayout" Target="../slideLayouts/slideLayout207.xml"/><Relationship Id="rId22" Type="http://schemas.openxmlformats.org/officeDocument/2006/relationships/slideLayout" Target="../slideLayouts/slideLayout215.xml"/><Relationship Id="rId27" Type="http://schemas.openxmlformats.org/officeDocument/2006/relationships/slideLayout" Target="../slideLayouts/slideLayout220.xml"/><Relationship Id="rId30" Type="http://schemas.openxmlformats.org/officeDocument/2006/relationships/slideLayout" Target="../slideLayouts/slideLayout223.xml"/><Relationship Id="rId8" Type="http://schemas.openxmlformats.org/officeDocument/2006/relationships/slideLayout" Target="../slideLayouts/slideLayout201.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233.xml"/><Relationship Id="rId13" Type="http://schemas.openxmlformats.org/officeDocument/2006/relationships/slideLayout" Target="../slideLayouts/slideLayout238.xml"/><Relationship Id="rId18" Type="http://schemas.openxmlformats.org/officeDocument/2006/relationships/slideLayout" Target="../slideLayouts/slideLayout243.xml"/><Relationship Id="rId26" Type="http://schemas.openxmlformats.org/officeDocument/2006/relationships/slideLayout" Target="../slideLayouts/slideLayout251.xml"/><Relationship Id="rId3" Type="http://schemas.openxmlformats.org/officeDocument/2006/relationships/slideLayout" Target="../slideLayouts/slideLayout228.xml"/><Relationship Id="rId21" Type="http://schemas.openxmlformats.org/officeDocument/2006/relationships/slideLayout" Target="../slideLayouts/slideLayout246.xml"/><Relationship Id="rId7" Type="http://schemas.openxmlformats.org/officeDocument/2006/relationships/slideLayout" Target="../slideLayouts/slideLayout232.xml"/><Relationship Id="rId12" Type="http://schemas.openxmlformats.org/officeDocument/2006/relationships/slideLayout" Target="../slideLayouts/slideLayout237.xml"/><Relationship Id="rId17" Type="http://schemas.openxmlformats.org/officeDocument/2006/relationships/slideLayout" Target="../slideLayouts/slideLayout242.xml"/><Relationship Id="rId25" Type="http://schemas.openxmlformats.org/officeDocument/2006/relationships/slideLayout" Target="../slideLayouts/slideLayout250.xml"/><Relationship Id="rId2" Type="http://schemas.openxmlformats.org/officeDocument/2006/relationships/slideLayout" Target="../slideLayouts/slideLayout227.xml"/><Relationship Id="rId16" Type="http://schemas.openxmlformats.org/officeDocument/2006/relationships/slideLayout" Target="../slideLayouts/slideLayout241.xml"/><Relationship Id="rId20" Type="http://schemas.openxmlformats.org/officeDocument/2006/relationships/slideLayout" Target="../slideLayouts/slideLayout245.xml"/><Relationship Id="rId29" Type="http://schemas.openxmlformats.org/officeDocument/2006/relationships/slideLayout" Target="../slideLayouts/slideLayout254.xml"/><Relationship Id="rId1" Type="http://schemas.openxmlformats.org/officeDocument/2006/relationships/slideLayout" Target="../slideLayouts/slideLayout226.xml"/><Relationship Id="rId6" Type="http://schemas.openxmlformats.org/officeDocument/2006/relationships/slideLayout" Target="../slideLayouts/slideLayout231.xml"/><Relationship Id="rId11" Type="http://schemas.openxmlformats.org/officeDocument/2006/relationships/slideLayout" Target="../slideLayouts/slideLayout236.xml"/><Relationship Id="rId24" Type="http://schemas.openxmlformats.org/officeDocument/2006/relationships/slideLayout" Target="../slideLayouts/slideLayout249.xml"/><Relationship Id="rId32" Type="http://schemas.openxmlformats.org/officeDocument/2006/relationships/image" Target="../media/image52.png"/><Relationship Id="rId5" Type="http://schemas.openxmlformats.org/officeDocument/2006/relationships/slideLayout" Target="../slideLayouts/slideLayout230.xml"/><Relationship Id="rId15" Type="http://schemas.openxmlformats.org/officeDocument/2006/relationships/slideLayout" Target="../slideLayouts/slideLayout240.xml"/><Relationship Id="rId23" Type="http://schemas.openxmlformats.org/officeDocument/2006/relationships/slideLayout" Target="../slideLayouts/slideLayout248.xml"/><Relationship Id="rId28" Type="http://schemas.openxmlformats.org/officeDocument/2006/relationships/slideLayout" Target="../slideLayouts/slideLayout253.xml"/><Relationship Id="rId10" Type="http://schemas.openxmlformats.org/officeDocument/2006/relationships/slideLayout" Target="../slideLayouts/slideLayout235.xml"/><Relationship Id="rId19" Type="http://schemas.openxmlformats.org/officeDocument/2006/relationships/slideLayout" Target="../slideLayouts/slideLayout244.xml"/><Relationship Id="rId31" Type="http://schemas.openxmlformats.org/officeDocument/2006/relationships/theme" Target="../theme/theme5.xml"/><Relationship Id="rId4" Type="http://schemas.openxmlformats.org/officeDocument/2006/relationships/slideLayout" Target="../slideLayouts/slideLayout229.xml"/><Relationship Id="rId9" Type="http://schemas.openxmlformats.org/officeDocument/2006/relationships/slideLayout" Target="../slideLayouts/slideLayout234.xml"/><Relationship Id="rId14" Type="http://schemas.openxmlformats.org/officeDocument/2006/relationships/slideLayout" Target="../slideLayouts/slideLayout239.xml"/><Relationship Id="rId22" Type="http://schemas.openxmlformats.org/officeDocument/2006/relationships/slideLayout" Target="../slideLayouts/slideLayout247.xml"/><Relationship Id="rId27" Type="http://schemas.openxmlformats.org/officeDocument/2006/relationships/slideLayout" Target="../slideLayouts/slideLayout252.xml"/><Relationship Id="rId30" Type="http://schemas.openxmlformats.org/officeDocument/2006/relationships/slideLayout" Target="../slideLayouts/slideLayout255.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268.xml"/><Relationship Id="rId18" Type="http://schemas.openxmlformats.org/officeDocument/2006/relationships/slideLayout" Target="../slideLayouts/slideLayout273.xml"/><Relationship Id="rId26" Type="http://schemas.openxmlformats.org/officeDocument/2006/relationships/slideLayout" Target="../slideLayouts/slideLayout281.xml"/><Relationship Id="rId39" Type="http://schemas.openxmlformats.org/officeDocument/2006/relationships/slideLayout" Target="../slideLayouts/slideLayout294.xml"/><Relationship Id="rId21" Type="http://schemas.openxmlformats.org/officeDocument/2006/relationships/slideLayout" Target="../slideLayouts/slideLayout276.xml"/><Relationship Id="rId34" Type="http://schemas.openxmlformats.org/officeDocument/2006/relationships/slideLayout" Target="../slideLayouts/slideLayout289.xml"/><Relationship Id="rId42" Type="http://schemas.openxmlformats.org/officeDocument/2006/relationships/slideLayout" Target="../slideLayouts/slideLayout297.xml"/><Relationship Id="rId47" Type="http://schemas.openxmlformats.org/officeDocument/2006/relationships/slideLayout" Target="../slideLayouts/slideLayout302.xml"/><Relationship Id="rId50" Type="http://schemas.openxmlformats.org/officeDocument/2006/relationships/slideLayout" Target="../slideLayouts/slideLayout305.xml"/><Relationship Id="rId55" Type="http://schemas.openxmlformats.org/officeDocument/2006/relationships/slideLayout" Target="../slideLayouts/slideLayout310.xml"/><Relationship Id="rId7" Type="http://schemas.openxmlformats.org/officeDocument/2006/relationships/slideLayout" Target="../slideLayouts/slideLayout262.xml"/><Relationship Id="rId2" Type="http://schemas.openxmlformats.org/officeDocument/2006/relationships/slideLayout" Target="../slideLayouts/slideLayout257.xml"/><Relationship Id="rId16" Type="http://schemas.openxmlformats.org/officeDocument/2006/relationships/slideLayout" Target="../slideLayouts/slideLayout271.xml"/><Relationship Id="rId29" Type="http://schemas.openxmlformats.org/officeDocument/2006/relationships/slideLayout" Target="../slideLayouts/slideLayout284.xml"/><Relationship Id="rId11" Type="http://schemas.openxmlformats.org/officeDocument/2006/relationships/slideLayout" Target="../slideLayouts/slideLayout266.xml"/><Relationship Id="rId24" Type="http://schemas.openxmlformats.org/officeDocument/2006/relationships/slideLayout" Target="../slideLayouts/slideLayout279.xml"/><Relationship Id="rId32" Type="http://schemas.openxmlformats.org/officeDocument/2006/relationships/slideLayout" Target="../slideLayouts/slideLayout287.xml"/><Relationship Id="rId37" Type="http://schemas.openxmlformats.org/officeDocument/2006/relationships/slideLayout" Target="../slideLayouts/slideLayout292.xml"/><Relationship Id="rId40" Type="http://schemas.openxmlformats.org/officeDocument/2006/relationships/slideLayout" Target="../slideLayouts/slideLayout295.xml"/><Relationship Id="rId45" Type="http://schemas.openxmlformats.org/officeDocument/2006/relationships/slideLayout" Target="../slideLayouts/slideLayout300.xml"/><Relationship Id="rId53" Type="http://schemas.openxmlformats.org/officeDocument/2006/relationships/slideLayout" Target="../slideLayouts/slideLayout308.xml"/><Relationship Id="rId58" Type="http://schemas.openxmlformats.org/officeDocument/2006/relationships/slideLayout" Target="../slideLayouts/slideLayout313.xml"/><Relationship Id="rId5" Type="http://schemas.openxmlformats.org/officeDocument/2006/relationships/slideLayout" Target="../slideLayouts/slideLayout260.xml"/><Relationship Id="rId19" Type="http://schemas.openxmlformats.org/officeDocument/2006/relationships/slideLayout" Target="../slideLayouts/slideLayout274.xml"/><Relationship Id="rId4" Type="http://schemas.openxmlformats.org/officeDocument/2006/relationships/slideLayout" Target="../slideLayouts/slideLayout259.xml"/><Relationship Id="rId9" Type="http://schemas.openxmlformats.org/officeDocument/2006/relationships/slideLayout" Target="../slideLayouts/slideLayout264.xml"/><Relationship Id="rId14" Type="http://schemas.openxmlformats.org/officeDocument/2006/relationships/slideLayout" Target="../slideLayouts/slideLayout269.xml"/><Relationship Id="rId22" Type="http://schemas.openxmlformats.org/officeDocument/2006/relationships/slideLayout" Target="../slideLayouts/slideLayout277.xml"/><Relationship Id="rId27" Type="http://schemas.openxmlformats.org/officeDocument/2006/relationships/slideLayout" Target="../slideLayouts/slideLayout282.xml"/><Relationship Id="rId30" Type="http://schemas.openxmlformats.org/officeDocument/2006/relationships/slideLayout" Target="../slideLayouts/slideLayout285.xml"/><Relationship Id="rId35" Type="http://schemas.openxmlformats.org/officeDocument/2006/relationships/slideLayout" Target="../slideLayouts/slideLayout290.xml"/><Relationship Id="rId43" Type="http://schemas.openxmlformats.org/officeDocument/2006/relationships/slideLayout" Target="../slideLayouts/slideLayout298.xml"/><Relationship Id="rId48" Type="http://schemas.openxmlformats.org/officeDocument/2006/relationships/slideLayout" Target="../slideLayouts/slideLayout303.xml"/><Relationship Id="rId56" Type="http://schemas.openxmlformats.org/officeDocument/2006/relationships/slideLayout" Target="../slideLayouts/slideLayout311.xml"/><Relationship Id="rId8" Type="http://schemas.openxmlformats.org/officeDocument/2006/relationships/slideLayout" Target="../slideLayouts/slideLayout263.xml"/><Relationship Id="rId51" Type="http://schemas.openxmlformats.org/officeDocument/2006/relationships/slideLayout" Target="../slideLayouts/slideLayout306.xml"/><Relationship Id="rId3" Type="http://schemas.openxmlformats.org/officeDocument/2006/relationships/slideLayout" Target="../slideLayouts/slideLayout258.xml"/><Relationship Id="rId12" Type="http://schemas.openxmlformats.org/officeDocument/2006/relationships/slideLayout" Target="../slideLayouts/slideLayout267.xml"/><Relationship Id="rId17" Type="http://schemas.openxmlformats.org/officeDocument/2006/relationships/slideLayout" Target="../slideLayouts/slideLayout272.xml"/><Relationship Id="rId25" Type="http://schemas.openxmlformats.org/officeDocument/2006/relationships/slideLayout" Target="../slideLayouts/slideLayout280.xml"/><Relationship Id="rId33" Type="http://schemas.openxmlformats.org/officeDocument/2006/relationships/slideLayout" Target="../slideLayouts/slideLayout288.xml"/><Relationship Id="rId38" Type="http://schemas.openxmlformats.org/officeDocument/2006/relationships/slideLayout" Target="../slideLayouts/slideLayout293.xml"/><Relationship Id="rId46" Type="http://schemas.openxmlformats.org/officeDocument/2006/relationships/slideLayout" Target="../slideLayouts/slideLayout301.xml"/><Relationship Id="rId59" Type="http://schemas.openxmlformats.org/officeDocument/2006/relationships/theme" Target="../theme/theme6.xml"/><Relationship Id="rId20" Type="http://schemas.openxmlformats.org/officeDocument/2006/relationships/slideLayout" Target="../slideLayouts/slideLayout275.xml"/><Relationship Id="rId41" Type="http://schemas.openxmlformats.org/officeDocument/2006/relationships/slideLayout" Target="../slideLayouts/slideLayout296.xml"/><Relationship Id="rId54" Type="http://schemas.openxmlformats.org/officeDocument/2006/relationships/slideLayout" Target="../slideLayouts/slideLayout309.xml"/><Relationship Id="rId1" Type="http://schemas.openxmlformats.org/officeDocument/2006/relationships/slideLayout" Target="../slideLayouts/slideLayout256.xml"/><Relationship Id="rId6" Type="http://schemas.openxmlformats.org/officeDocument/2006/relationships/slideLayout" Target="../slideLayouts/slideLayout261.xml"/><Relationship Id="rId15" Type="http://schemas.openxmlformats.org/officeDocument/2006/relationships/slideLayout" Target="../slideLayouts/slideLayout270.xml"/><Relationship Id="rId23" Type="http://schemas.openxmlformats.org/officeDocument/2006/relationships/slideLayout" Target="../slideLayouts/slideLayout278.xml"/><Relationship Id="rId28" Type="http://schemas.openxmlformats.org/officeDocument/2006/relationships/slideLayout" Target="../slideLayouts/slideLayout283.xml"/><Relationship Id="rId36" Type="http://schemas.openxmlformats.org/officeDocument/2006/relationships/slideLayout" Target="../slideLayouts/slideLayout291.xml"/><Relationship Id="rId49" Type="http://schemas.openxmlformats.org/officeDocument/2006/relationships/slideLayout" Target="../slideLayouts/slideLayout304.xml"/><Relationship Id="rId57" Type="http://schemas.openxmlformats.org/officeDocument/2006/relationships/slideLayout" Target="../slideLayouts/slideLayout312.xml"/><Relationship Id="rId10" Type="http://schemas.openxmlformats.org/officeDocument/2006/relationships/slideLayout" Target="../slideLayouts/slideLayout265.xml"/><Relationship Id="rId31" Type="http://schemas.openxmlformats.org/officeDocument/2006/relationships/slideLayout" Target="../slideLayouts/slideLayout286.xml"/><Relationship Id="rId44" Type="http://schemas.openxmlformats.org/officeDocument/2006/relationships/slideLayout" Target="../slideLayouts/slideLayout299.xml"/><Relationship Id="rId52" Type="http://schemas.openxmlformats.org/officeDocument/2006/relationships/slideLayout" Target="../slideLayouts/slideLayout307.xml"/><Relationship Id="rId60" Type="http://schemas.openxmlformats.org/officeDocument/2006/relationships/image" Target="../media/image52.png"/></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321.xml"/><Relationship Id="rId13" Type="http://schemas.openxmlformats.org/officeDocument/2006/relationships/slideLayout" Target="../slideLayouts/slideLayout326.xml"/><Relationship Id="rId18" Type="http://schemas.openxmlformats.org/officeDocument/2006/relationships/slideLayout" Target="../slideLayouts/slideLayout331.xml"/><Relationship Id="rId26" Type="http://schemas.openxmlformats.org/officeDocument/2006/relationships/theme" Target="../theme/theme7.xml"/><Relationship Id="rId3" Type="http://schemas.openxmlformats.org/officeDocument/2006/relationships/slideLayout" Target="../slideLayouts/slideLayout316.xml"/><Relationship Id="rId21" Type="http://schemas.openxmlformats.org/officeDocument/2006/relationships/slideLayout" Target="../slideLayouts/slideLayout334.xml"/><Relationship Id="rId7" Type="http://schemas.openxmlformats.org/officeDocument/2006/relationships/slideLayout" Target="../slideLayouts/slideLayout320.xml"/><Relationship Id="rId12" Type="http://schemas.openxmlformats.org/officeDocument/2006/relationships/slideLayout" Target="../slideLayouts/slideLayout325.xml"/><Relationship Id="rId17" Type="http://schemas.openxmlformats.org/officeDocument/2006/relationships/slideLayout" Target="../slideLayouts/slideLayout330.xml"/><Relationship Id="rId25" Type="http://schemas.openxmlformats.org/officeDocument/2006/relationships/slideLayout" Target="../slideLayouts/slideLayout338.xml"/><Relationship Id="rId2" Type="http://schemas.openxmlformats.org/officeDocument/2006/relationships/slideLayout" Target="../slideLayouts/slideLayout315.xml"/><Relationship Id="rId16" Type="http://schemas.openxmlformats.org/officeDocument/2006/relationships/slideLayout" Target="../slideLayouts/slideLayout329.xml"/><Relationship Id="rId20" Type="http://schemas.openxmlformats.org/officeDocument/2006/relationships/slideLayout" Target="../slideLayouts/slideLayout333.xml"/><Relationship Id="rId1" Type="http://schemas.openxmlformats.org/officeDocument/2006/relationships/slideLayout" Target="../slideLayouts/slideLayout314.xml"/><Relationship Id="rId6" Type="http://schemas.openxmlformats.org/officeDocument/2006/relationships/slideLayout" Target="../slideLayouts/slideLayout319.xml"/><Relationship Id="rId11" Type="http://schemas.openxmlformats.org/officeDocument/2006/relationships/slideLayout" Target="../slideLayouts/slideLayout324.xml"/><Relationship Id="rId24" Type="http://schemas.openxmlformats.org/officeDocument/2006/relationships/slideLayout" Target="../slideLayouts/slideLayout337.xml"/><Relationship Id="rId5" Type="http://schemas.openxmlformats.org/officeDocument/2006/relationships/slideLayout" Target="../slideLayouts/slideLayout318.xml"/><Relationship Id="rId15" Type="http://schemas.openxmlformats.org/officeDocument/2006/relationships/slideLayout" Target="../slideLayouts/slideLayout328.xml"/><Relationship Id="rId23" Type="http://schemas.openxmlformats.org/officeDocument/2006/relationships/slideLayout" Target="../slideLayouts/slideLayout336.xml"/><Relationship Id="rId10" Type="http://schemas.openxmlformats.org/officeDocument/2006/relationships/slideLayout" Target="../slideLayouts/slideLayout323.xml"/><Relationship Id="rId19" Type="http://schemas.openxmlformats.org/officeDocument/2006/relationships/slideLayout" Target="../slideLayouts/slideLayout332.xml"/><Relationship Id="rId4" Type="http://schemas.openxmlformats.org/officeDocument/2006/relationships/slideLayout" Target="../slideLayouts/slideLayout317.xml"/><Relationship Id="rId9" Type="http://schemas.openxmlformats.org/officeDocument/2006/relationships/slideLayout" Target="../slideLayouts/slideLayout322.xml"/><Relationship Id="rId14" Type="http://schemas.openxmlformats.org/officeDocument/2006/relationships/slideLayout" Target="../slideLayouts/slideLayout327.xml"/><Relationship Id="rId22" Type="http://schemas.openxmlformats.org/officeDocument/2006/relationships/slideLayout" Target="../slideLayouts/slideLayout335.xml"/><Relationship Id="rId27" Type="http://schemas.openxmlformats.org/officeDocument/2006/relationships/image" Target="../media/image82.png"/></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346.xml"/><Relationship Id="rId13" Type="http://schemas.openxmlformats.org/officeDocument/2006/relationships/slideLayout" Target="../slideLayouts/slideLayout351.xml"/><Relationship Id="rId3" Type="http://schemas.openxmlformats.org/officeDocument/2006/relationships/slideLayout" Target="../slideLayouts/slideLayout341.xml"/><Relationship Id="rId7" Type="http://schemas.openxmlformats.org/officeDocument/2006/relationships/slideLayout" Target="../slideLayouts/slideLayout345.xml"/><Relationship Id="rId12" Type="http://schemas.openxmlformats.org/officeDocument/2006/relationships/slideLayout" Target="../slideLayouts/slideLayout350.xml"/><Relationship Id="rId17" Type="http://schemas.openxmlformats.org/officeDocument/2006/relationships/image" Target="../media/image101.png"/><Relationship Id="rId2" Type="http://schemas.openxmlformats.org/officeDocument/2006/relationships/slideLayout" Target="../slideLayouts/slideLayout340.xml"/><Relationship Id="rId16" Type="http://schemas.openxmlformats.org/officeDocument/2006/relationships/image" Target="../media/image100.emf"/><Relationship Id="rId1" Type="http://schemas.openxmlformats.org/officeDocument/2006/relationships/slideLayout" Target="../slideLayouts/slideLayout339.xml"/><Relationship Id="rId6" Type="http://schemas.openxmlformats.org/officeDocument/2006/relationships/slideLayout" Target="../slideLayouts/slideLayout344.xml"/><Relationship Id="rId11" Type="http://schemas.openxmlformats.org/officeDocument/2006/relationships/slideLayout" Target="../slideLayouts/slideLayout349.xml"/><Relationship Id="rId5" Type="http://schemas.openxmlformats.org/officeDocument/2006/relationships/slideLayout" Target="../slideLayouts/slideLayout343.xml"/><Relationship Id="rId15" Type="http://schemas.openxmlformats.org/officeDocument/2006/relationships/theme" Target="../theme/theme8.xml"/><Relationship Id="rId10" Type="http://schemas.openxmlformats.org/officeDocument/2006/relationships/slideLayout" Target="../slideLayouts/slideLayout348.xml"/><Relationship Id="rId4" Type="http://schemas.openxmlformats.org/officeDocument/2006/relationships/slideLayout" Target="../slideLayouts/slideLayout342.xml"/><Relationship Id="rId9" Type="http://schemas.openxmlformats.org/officeDocument/2006/relationships/slideLayout" Target="../slideLayouts/slideLayout347.xml"/><Relationship Id="rId14" Type="http://schemas.openxmlformats.org/officeDocument/2006/relationships/slideLayout" Target="../slideLayouts/slideLayout352.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360.xml"/><Relationship Id="rId13" Type="http://schemas.openxmlformats.org/officeDocument/2006/relationships/slideLayout" Target="../slideLayouts/slideLayout365.xml"/><Relationship Id="rId18" Type="http://schemas.openxmlformats.org/officeDocument/2006/relationships/slideLayout" Target="../slideLayouts/slideLayout370.xml"/><Relationship Id="rId26" Type="http://schemas.openxmlformats.org/officeDocument/2006/relationships/slideLayout" Target="../slideLayouts/slideLayout378.xml"/><Relationship Id="rId3" Type="http://schemas.openxmlformats.org/officeDocument/2006/relationships/slideLayout" Target="../slideLayouts/slideLayout355.xml"/><Relationship Id="rId21" Type="http://schemas.openxmlformats.org/officeDocument/2006/relationships/slideLayout" Target="../slideLayouts/slideLayout373.xml"/><Relationship Id="rId7" Type="http://schemas.openxmlformats.org/officeDocument/2006/relationships/slideLayout" Target="../slideLayouts/slideLayout359.xml"/><Relationship Id="rId12" Type="http://schemas.openxmlformats.org/officeDocument/2006/relationships/slideLayout" Target="../slideLayouts/slideLayout364.xml"/><Relationship Id="rId17" Type="http://schemas.openxmlformats.org/officeDocument/2006/relationships/slideLayout" Target="../slideLayouts/slideLayout369.xml"/><Relationship Id="rId25" Type="http://schemas.openxmlformats.org/officeDocument/2006/relationships/slideLayout" Target="../slideLayouts/slideLayout377.xml"/><Relationship Id="rId2" Type="http://schemas.openxmlformats.org/officeDocument/2006/relationships/slideLayout" Target="../slideLayouts/slideLayout354.xml"/><Relationship Id="rId16" Type="http://schemas.openxmlformats.org/officeDocument/2006/relationships/slideLayout" Target="../slideLayouts/slideLayout368.xml"/><Relationship Id="rId20" Type="http://schemas.openxmlformats.org/officeDocument/2006/relationships/slideLayout" Target="../slideLayouts/slideLayout372.xml"/><Relationship Id="rId29" Type="http://schemas.openxmlformats.org/officeDocument/2006/relationships/theme" Target="../theme/theme9.xml"/><Relationship Id="rId1" Type="http://schemas.openxmlformats.org/officeDocument/2006/relationships/slideLayout" Target="../slideLayouts/slideLayout353.xml"/><Relationship Id="rId6" Type="http://schemas.openxmlformats.org/officeDocument/2006/relationships/slideLayout" Target="../slideLayouts/slideLayout358.xml"/><Relationship Id="rId11" Type="http://schemas.openxmlformats.org/officeDocument/2006/relationships/slideLayout" Target="../slideLayouts/slideLayout363.xml"/><Relationship Id="rId24" Type="http://schemas.openxmlformats.org/officeDocument/2006/relationships/slideLayout" Target="../slideLayouts/slideLayout376.xml"/><Relationship Id="rId5" Type="http://schemas.openxmlformats.org/officeDocument/2006/relationships/slideLayout" Target="../slideLayouts/slideLayout357.xml"/><Relationship Id="rId15" Type="http://schemas.openxmlformats.org/officeDocument/2006/relationships/slideLayout" Target="../slideLayouts/slideLayout367.xml"/><Relationship Id="rId23" Type="http://schemas.openxmlformats.org/officeDocument/2006/relationships/slideLayout" Target="../slideLayouts/slideLayout375.xml"/><Relationship Id="rId28" Type="http://schemas.openxmlformats.org/officeDocument/2006/relationships/slideLayout" Target="../slideLayouts/slideLayout380.xml"/><Relationship Id="rId10" Type="http://schemas.openxmlformats.org/officeDocument/2006/relationships/slideLayout" Target="../slideLayouts/slideLayout362.xml"/><Relationship Id="rId19" Type="http://schemas.openxmlformats.org/officeDocument/2006/relationships/slideLayout" Target="../slideLayouts/slideLayout371.xml"/><Relationship Id="rId4" Type="http://schemas.openxmlformats.org/officeDocument/2006/relationships/slideLayout" Target="../slideLayouts/slideLayout356.xml"/><Relationship Id="rId9" Type="http://schemas.openxmlformats.org/officeDocument/2006/relationships/slideLayout" Target="../slideLayouts/slideLayout361.xml"/><Relationship Id="rId14" Type="http://schemas.openxmlformats.org/officeDocument/2006/relationships/slideLayout" Target="../slideLayouts/slideLayout366.xml"/><Relationship Id="rId22" Type="http://schemas.openxmlformats.org/officeDocument/2006/relationships/slideLayout" Target="../slideLayouts/slideLayout374.xml"/><Relationship Id="rId27" Type="http://schemas.openxmlformats.org/officeDocument/2006/relationships/slideLayout" Target="../slideLayouts/slideLayout379.xml"/><Relationship Id="rId30" Type="http://schemas.openxmlformats.org/officeDocument/2006/relationships/image" Target="../media/image104.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17" cstate="email">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80" r:id="rId1"/>
    <p:sldLayoutId id="2147484609" r:id="rId2"/>
    <p:sldLayoutId id="2147484577" r:id="rId3"/>
    <p:sldLayoutId id="2147485286" r:id="rId4"/>
    <p:sldLayoutId id="2147485390" r:id="rId5"/>
    <p:sldLayoutId id="2147484610" r:id="rId6"/>
    <p:sldLayoutId id="2147485389" r:id="rId7"/>
    <p:sldLayoutId id="2147485395" r:id="rId8"/>
    <p:sldLayoutId id="2147485396" r:id="rId9"/>
    <p:sldLayoutId id="2147484710" r:id="rId10"/>
    <p:sldLayoutId id="2147484240" r:id="rId11"/>
    <p:sldLayoutId id="2147484910" r:id="rId12"/>
    <p:sldLayoutId id="2147484911" r:id="rId13"/>
    <p:sldLayoutId id="2147485050" r:id="rId14"/>
    <p:sldLayoutId id="2147485165" r:id="rId15"/>
    <p:sldLayoutId id="2147484941" r:id="rId16"/>
    <p:sldLayoutId id="2147484942" r:id="rId17"/>
    <p:sldLayoutId id="2147485162" r:id="rId18"/>
    <p:sldLayoutId id="2147484639" r:id="rId19"/>
    <p:sldLayoutId id="2147484943" r:id="rId20"/>
    <p:sldLayoutId id="2147484603" r:id="rId21"/>
    <p:sldLayoutId id="2147485324" r:id="rId22"/>
    <p:sldLayoutId id="2147485326" r:id="rId23"/>
    <p:sldLayoutId id="2147485327" r:id="rId24"/>
    <p:sldLayoutId id="2147485328" r:id="rId25"/>
    <p:sldLayoutId id="2147485329" r:id="rId26"/>
    <p:sldLayoutId id="2147485330" r:id="rId27"/>
    <p:sldLayoutId id="2147485325" r:id="rId28"/>
    <p:sldLayoutId id="2147485331" r:id="rId29"/>
    <p:sldLayoutId id="2147485332" r:id="rId30"/>
    <p:sldLayoutId id="2147485366" r:id="rId31"/>
    <p:sldLayoutId id="2147485333" r:id="rId32"/>
    <p:sldLayoutId id="2147485334" r:id="rId33"/>
    <p:sldLayoutId id="2147485394" r:id="rId34"/>
    <p:sldLayoutId id="2147485340" r:id="rId35"/>
    <p:sldLayoutId id="2147485346" r:id="rId36"/>
    <p:sldLayoutId id="2147485349" r:id="rId37"/>
    <p:sldLayoutId id="2147485351" r:id="rId38"/>
    <p:sldLayoutId id="2147485369" r:id="rId39"/>
    <p:sldLayoutId id="2147485363" r:id="rId40"/>
    <p:sldLayoutId id="2147485370" r:id="rId41"/>
    <p:sldLayoutId id="2147484833" r:id="rId42"/>
    <p:sldLayoutId id="2147484834" r:id="rId43"/>
    <p:sldLayoutId id="2147484835" r:id="rId44"/>
    <p:sldLayoutId id="2147485385" r:id="rId45"/>
    <p:sldLayoutId id="2147485387" r:id="rId46"/>
    <p:sldLayoutId id="2147485382" r:id="rId47"/>
    <p:sldLayoutId id="2147484922" r:id="rId48"/>
    <p:sldLayoutId id="2147484923" r:id="rId49"/>
    <p:sldLayoutId id="2147485287" r:id="rId50"/>
    <p:sldLayoutId id="2147484924" r:id="rId51"/>
    <p:sldLayoutId id="2147484839" r:id="rId52"/>
    <p:sldLayoutId id="2147484840" r:id="rId53"/>
    <p:sldLayoutId id="2147485383" r:id="rId54"/>
    <p:sldLayoutId id="2147484841" r:id="rId55"/>
    <p:sldLayoutId id="2147484842" r:id="rId56"/>
    <p:sldLayoutId id="2147484843" r:id="rId57"/>
    <p:sldLayoutId id="2147484938" r:id="rId58"/>
    <p:sldLayoutId id="2147484939" r:id="rId59"/>
    <p:sldLayoutId id="2147484940" r:id="rId60"/>
    <p:sldLayoutId id="2147485161" r:id="rId61"/>
    <p:sldLayoutId id="2147485152" r:id="rId62"/>
    <p:sldLayoutId id="2147485153" r:id="rId63"/>
    <p:sldLayoutId id="2147485154" r:id="rId64"/>
    <p:sldLayoutId id="2147485379" r:id="rId65"/>
    <p:sldLayoutId id="2147485380" r:id="rId66"/>
    <p:sldLayoutId id="2147485381" r:id="rId67"/>
    <p:sldLayoutId id="2147484944" r:id="rId68"/>
    <p:sldLayoutId id="2147484945" r:id="rId69"/>
    <p:sldLayoutId id="2147485372" r:id="rId70"/>
    <p:sldLayoutId id="2147485373" r:id="rId71"/>
    <p:sldLayoutId id="2147485388" r:id="rId72"/>
    <p:sldLayoutId id="2147485296" r:id="rId73"/>
    <p:sldLayoutId id="2147485392" r:id="rId74"/>
    <p:sldLayoutId id="2147485393" r:id="rId75"/>
    <p:sldLayoutId id="2147485368" r:id="rId76"/>
    <p:sldLayoutId id="2147485367" r:id="rId77"/>
    <p:sldLayoutId id="2147485292" r:id="rId78"/>
    <p:sldLayoutId id="2147485294" r:id="rId79"/>
    <p:sldLayoutId id="2147485338" r:id="rId80"/>
    <p:sldLayoutId id="2147485339" r:id="rId81"/>
    <p:sldLayoutId id="2147485360" r:id="rId82"/>
    <p:sldLayoutId id="2147485364" r:id="rId83"/>
    <p:sldLayoutId id="2147485365" r:id="rId84"/>
    <p:sldLayoutId id="2147485352" r:id="rId85"/>
    <p:sldLayoutId id="2147485353" r:id="rId86"/>
    <p:sldLayoutId id="2147485354" r:id="rId87"/>
    <p:sldLayoutId id="2147485355" r:id="rId88"/>
    <p:sldLayoutId id="2147485356" r:id="rId89"/>
    <p:sldLayoutId id="2147485374" r:id="rId90"/>
    <p:sldLayoutId id="2147485375" r:id="rId91"/>
    <p:sldLayoutId id="2147485376" r:id="rId92"/>
    <p:sldLayoutId id="2147485377" r:id="rId93"/>
    <p:sldLayoutId id="2147485378" r:id="rId94"/>
    <p:sldLayoutId id="2147485137" r:id="rId95"/>
    <p:sldLayoutId id="2147485138" r:id="rId96"/>
    <p:sldLayoutId id="2147485139" r:id="rId97"/>
    <p:sldLayoutId id="2147485140" r:id="rId98"/>
    <p:sldLayoutId id="2147485141" r:id="rId99"/>
    <p:sldLayoutId id="2147485142" r:id="rId100"/>
    <p:sldLayoutId id="2147484249" r:id="rId101"/>
    <p:sldLayoutId id="2147484640" r:id="rId102"/>
    <p:sldLayoutId id="2147485288" r:id="rId103"/>
    <p:sldLayoutId id="2147485290" r:id="rId104"/>
    <p:sldLayoutId id="2147485289" r:id="rId105"/>
    <p:sldLayoutId id="2147485291" r:id="rId106"/>
    <p:sldLayoutId id="2147484584" r:id="rId107"/>
    <p:sldLayoutId id="2147484583" r:id="rId108"/>
    <p:sldLayoutId id="2147484671" r:id="rId109"/>
    <p:sldLayoutId id="2147484673" r:id="rId110"/>
    <p:sldLayoutId id="2147485391" r:id="rId111"/>
    <p:sldLayoutId id="2147484299" r:id="rId112"/>
    <p:sldLayoutId id="2147484263" r:id="rId113"/>
    <p:sldLayoutId id="2147485514" r:id="rId114"/>
    <p:sldLayoutId id="2147485515" r:id="rId11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6469"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59"/>
            <a:ext cx="11306469" cy="2323623"/>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pic>
        <p:nvPicPr>
          <p:cNvPr id="7" name="Picture 6"/>
          <p:cNvPicPr>
            <a:picLocks noChangeAspect="1"/>
          </p:cNvPicPr>
          <p:nvPr userDrawn="1"/>
        </p:nvPicPr>
        <p:blipFill>
          <a:blip r:embed="rId26" cstate="email">
            <a:extLst>
              <a:ext uri="{28A0092B-C50C-407E-A947-70E740481C1C}">
                <a14:useLocalDpi xmlns:a14="http://schemas.microsoft.com/office/drawing/2010/main"/>
              </a:ext>
            </a:extLst>
          </a:blip>
          <a:stretch>
            <a:fillRect/>
          </a:stretch>
        </p:blipFill>
        <p:spPr>
          <a:xfrm rot="5400000">
            <a:off x="9432277" y="2842059"/>
            <a:ext cx="6843271" cy="1164777"/>
          </a:xfrm>
          <a:prstGeom prst="rect">
            <a:avLst/>
          </a:prstGeom>
        </p:spPr>
      </p:pic>
    </p:spTree>
    <p:extLst>
      <p:ext uri="{BB962C8B-B14F-4D97-AF65-F5344CB8AC3E}">
        <p14:creationId xmlns:p14="http://schemas.microsoft.com/office/powerpoint/2010/main" val="199569602"/>
      </p:ext>
    </p:extLst>
  </p:cSld>
  <p:clrMap bg1="lt1" tx1="dk1" bg2="lt2" tx2="dk2" accent1="accent1" accent2="accent2" accent3="accent3" accent4="accent4" accent5="accent5" accent6="accent6" hlink="hlink" folHlink="folHlink"/>
  <p:sldLayoutIdLst>
    <p:sldLayoutId id="2147485718" r:id="rId1"/>
    <p:sldLayoutId id="2147485719" r:id="rId2"/>
    <p:sldLayoutId id="2147485720" r:id="rId3"/>
    <p:sldLayoutId id="2147485721" r:id="rId4"/>
    <p:sldLayoutId id="2147485722" r:id="rId5"/>
    <p:sldLayoutId id="2147485723" r:id="rId6"/>
    <p:sldLayoutId id="2147485724" r:id="rId7"/>
    <p:sldLayoutId id="2147485725" r:id="rId8"/>
    <p:sldLayoutId id="2147485726" r:id="rId9"/>
    <p:sldLayoutId id="2147485727" r:id="rId10"/>
    <p:sldLayoutId id="2147485728" r:id="rId11"/>
    <p:sldLayoutId id="2147485729" r:id="rId12"/>
    <p:sldLayoutId id="2147485730" r:id="rId13"/>
    <p:sldLayoutId id="2147485731" r:id="rId14"/>
    <p:sldLayoutId id="2147485732" r:id="rId15"/>
    <p:sldLayoutId id="2147485733" r:id="rId16"/>
    <p:sldLayoutId id="2147485734" r:id="rId17"/>
    <p:sldLayoutId id="2147485735" r:id="rId18"/>
    <p:sldLayoutId id="2147485736" r:id="rId19"/>
    <p:sldLayoutId id="2147485737" r:id="rId20"/>
    <p:sldLayoutId id="2147485738" r:id="rId21"/>
    <p:sldLayoutId id="2147485739" r:id="rId22"/>
    <p:sldLayoutId id="2147485741" r:id="rId23"/>
    <p:sldLayoutId id="2147485742" r:id="rId24"/>
  </p:sldLayoutIdLst>
  <p:transition>
    <p:fade/>
  </p:transition>
  <p:hf sldNum="0" hdr="0" dt="0"/>
  <p:txStyles>
    <p:titleStyle>
      <a:lvl1pPr algn="l" defTabSz="914367"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5" y="556382"/>
            <a:ext cx="11303917"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61"/>
            <a:ext cx="11231768" cy="2021853"/>
          </a:xfrm>
          <a:prstGeom prst="rect">
            <a:avLst/>
          </a:prstGeom>
        </p:spPr>
        <p:txBody>
          <a:bodyPr vert="horz" wrap="square" lIns="0" tIns="91440" rIns="146304" bIns="91440" rtlCol="0">
            <a:spAutoFit/>
          </a:bodyPr>
          <a:lstStyle/>
          <a:p>
            <a:pPr lvl="1"/>
            <a:r>
              <a:rPr lang="en-US"/>
              <a:t>Large: subhead Segoe UI Regular 20/24</a:t>
            </a:r>
          </a:p>
          <a:p>
            <a:pPr lvl="1"/>
            <a:endParaRPr lang="en-US"/>
          </a:p>
          <a:p>
            <a:pPr lvl="2"/>
            <a:r>
              <a:rPr lang="en-US"/>
              <a:t>Medium: paragraph heading Segoe UI </a:t>
            </a:r>
            <a:r>
              <a:rPr lang="en-US" err="1"/>
              <a:t>Semibold</a:t>
            </a:r>
            <a:r>
              <a:rPr lang="en-US"/>
              <a:t> 14/18</a:t>
            </a:r>
          </a:p>
          <a:p>
            <a:pPr lvl="3"/>
            <a:r>
              <a:rPr lang="en-US"/>
              <a:t>Medium: paragraph body copy Segoe UI Regular 14/18</a:t>
            </a:r>
          </a:p>
          <a:p>
            <a:pPr lvl="3"/>
            <a:endParaRPr lang="en-US"/>
          </a:p>
          <a:p>
            <a:pPr lvl="4"/>
            <a:r>
              <a:rPr lang="en-US"/>
              <a:t>Small: caption heading Segoe UI Bold 10/12</a:t>
            </a:r>
          </a:p>
          <a:p>
            <a:pPr lvl="6"/>
            <a:r>
              <a:rPr lang="en-US"/>
              <a:t>Small: caption body copy Segoe UI Regular 10/12</a:t>
            </a:r>
          </a:p>
          <a:p>
            <a:pPr lvl="6"/>
            <a:endParaRPr lang="en-US"/>
          </a:p>
          <a:p>
            <a:pPr lvl="6"/>
            <a:endParaRPr lang="en-US"/>
          </a:p>
        </p:txBody>
      </p:sp>
      <p:pic>
        <p:nvPicPr>
          <p:cNvPr id="7" name="Picture 6"/>
          <p:cNvPicPr>
            <a:picLocks noChangeAspect="1"/>
          </p:cNvPicPr>
          <p:nvPr userDrawn="1"/>
        </p:nvPicPr>
        <p:blipFill>
          <a:blip r:embed="rId49" cstate="screen">
            <a:extLst>
              <a:ext uri="{28A0092B-C50C-407E-A947-70E740481C1C}">
                <a14:useLocalDpi xmlns:a14="http://schemas.microsoft.com/office/drawing/2010/main"/>
              </a:ext>
            </a:extLst>
          </a:blip>
          <a:stretch>
            <a:fillRect/>
          </a:stretch>
        </p:blipFill>
        <p:spPr>
          <a:xfrm rot="5400000">
            <a:off x="9432278" y="2842060"/>
            <a:ext cx="6843271" cy="1164777"/>
          </a:xfrm>
          <a:prstGeom prst="rect">
            <a:avLst/>
          </a:prstGeom>
        </p:spPr>
      </p:pic>
    </p:spTree>
    <p:extLst>
      <p:ext uri="{BB962C8B-B14F-4D97-AF65-F5344CB8AC3E}">
        <p14:creationId xmlns:p14="http://schemas.microsoft.com/office/powerpoint/2010/main" val="1664292925"/>
      </p:ext>
    </p:extLst>
  </p:cSld>
  <p:clrMap bg1="lt1" tx1="dk1" bg2="lt2" tx2="dk2" accent1="accent1" accent2="accent2" accent3="accent3" accent4="accent4" accent5="accent5" accent6="accent6" hlink="hlink" folHlink="folHlink"/>
  <p:sldLayoutIdLst>
    <p:sldLayoutId id="2147485744" r:id="rId1"/>
    <p:sldLayoutId id="2147485745" r:id="rId2"/>
    <p:sldLayoutId id="2147485746" r:id="rId3"/>
    <p:sldLayoutId id="2147485747" r:id="rId4"/>
    <p:sldLayoutId id="2147485748" r:id="rId5"/>
    <p:sldLayoutId id="2147485749" r:id="rId6"/>
    <p:sldLayoutId id="2147485750" r:id="rId7"/>
    <p:sldLayoutId id="2147485751" r:id="rId8"/>
    <p:sldLayoutId id="2147485752" r:id="rId9"/>
    <p:sldLayoutId id="2147485753" r:id="rId10"/>
    <p:sldLayoutId id="2147485754" r:id="rId11"/>
    <p:sldLayoutId id="2147485755" r:id="rId12"/>
    <p:sldLayoutId id="2147485756" r:id="rId13"/>
    <p:sldLayoutId id="2147485757" r:id="rId14"/>
    <p:sldLayoutId id="2147485758" r:id="rId15"/>
    <p:sldLayoutId id="2147485759" r:id="rId16"/>
    <p:sldLayoutId id="2147485760" r:id="rId17"/>
    <p:sldLayoutId id="2147485761" r:id="rId18"/>
    <p:sldLayoutId id="2147485762" r:id="rId19"/>
    <p:sldLayoutId id="2147485763" r:id="rId20"/>
    <p:sldLayoutId id="2147485764" r:id="rId21"/>
    <p:sldLayoutId id="2147485765" r:id="rId22"/>
    <p:sldLayoutId id="2147485766" r:id="rId23"/>
    <p:sldLayoutId id="2147485767" r:id="rId24"/>
    <p:sldLayoutId id="2147485768" r:id="rId25"/>
    <p:sldLayoutId id="2147485769" r:id="rId26"/>
    <p:sldLayoutId id="2147485770" r:id="rId27"/>
    <p:sldLayoutId id="2147485771" r:id="rId28"/>
    <p:sldLayoutId id="2147485772" r:id="rId29"/>
    <p:sldLayoutId id="2147485773" r:id="rId30"/>
    <p:sldLayoutId id="2147485774" r:id="rId31"/>
    <p:sldLayoutId id="2147485775" r:id="rId32"/>
    <p:sldLayoutId id="2147485776" r:id="rId33"/>
    <p:sldLayoutId id="2147485777" r:id="rId34"/>
    <p:sldLayoutId id="2147485778" r:id="rId35"/>
    <p:sldLayoutId id="2147485779" r:id="rId36"/>
    <p:sldLayoutId id="2147485780" r:id="rId37"/>
    <p:sldLayoutId id="2147485781" r:id="rId38"/>
    <p:sldLayoutId id="2147485782" r:id="rId39"/>
    <p:sldLayoutId id="2147485783" r:id="rId40"/>
    <p:sldLayoutId id="2147485784" r:id="rId41"/>
    <p:sldLayoutId id="2147485785" r:id="rId42"/>
    <p:sldLayoutId id="2147485786" r:id="rId43"/>
    <p:sldLayoutId id="2147485787" r:id="rId44"/>
    <p:sldLayoutId id="2147485788" r:id="rId45"/>
    <p:sldLayoutId id="2147485789" r:id="rId46"/>
    <p:sldLayoutId id="2147485790" r:id="rId47"/>
  </p:sldLayoutIdLst>
  <p:transition>
    <p:fade/>
  </p:transition>
  <p:hf hdr="0" dt="0"/>
  <p:txStyles>
    <p:titleStyle>
      <a:lvl1pPr algn="l" defTabSz="914378" rtl="0" eaLnBrk="1" latinLnBrk="0" hangingPunct="1">
        <a:lnSpc>
          <a:spcPct val="90000"/>
        </a:lnSpc>
        <a:spcBef>
          <a:spcPct val="0"/>
        </a:spcBef>
        <a:buNone/>
        <a:defRPr lang="en-US" sz="2745" b="0" kern="1200" cap="none" spc="-49" baseline="0" dirty="0" smtClean="0">
          <a:ln w="3175">
            <a:noFill/>
          </a:ln>
          <a:solidFill>
            <a:srgbClr val="000000"/>
          </a:solidFill>
          <a:effectLst/>
          <a:latin typeface="+mj-lt"/>
          <a:ea typeface="+mn-ea"/>
          <a:cs typeface="Segoe UI" pitchFamily="34" charset="0"/>
        </a:defRPr>
      </a:lvl1pPr>
    </p:titleStyle>
    <p:bodyStyle>
      <a:lvl1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78"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981" b="1" kern="1200" spc="0" baseline="0">
          <a:solidFill>
            <a:srgbClr val="000000"/>
          </a:solidFill>
          <a:latin typeface="+mn-lt"/>
          <a:ea typeface="+mn-ea"/>
          <a:cs typeface="+mn-cs"/>
        </a:defRPr>
      </a:lvl5pPr>
      <a:lvl6pPr marL="2285944" indent="0" algn="l" defTabSz="914378"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78" rtl="0" eaLnBrk="1" latinLnBrk="0" hangingPunct="1">
        <a:lnSpc>
          <a:spcPct val="100000"/>
        </a:lnSpc>
        <a:spcBef>
          <a:spcPts val="0"/>
        </a:spcBef>
        <a:spcAft>
          <a:spcPts val="0"/>
        </a:spcAft>
        <a:buFont typeface="Arial" pitchFamily="34" charset="0"/>
        <a:buNone/>
        <a:defRPr sz="981" kern="1200">
          <a:solidFill>
            <a:srgbClr val="000000"/>
          </a:solidFill>
          <a:latin typeface="+mn-lt"/>
          <a:ea typeface="+mn-ea"/>
          <a:cs typeface="+mn-cs"/>
        </a:defRPr>
      </a:lvl7pPr>
      <a:lvl8pPr marL="3428918" indent="-228595" algn="l" defTabSz="914378"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108" indent="-228595" algn="l" defTabSz="914378"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78" rtl="0" eaLnBrk="1" latinLnBrk="0" hangingPunct="1">
        <a:defRPr sz="1765" kern="1200">
          <a:solidFill>
            <a:schemeClr val="tx1"/>
          </a:solidFill>
          <a:latin typeface="+mn-lt"/>
          <a:ea typeface="+mn-ea"/>
          <a:cs typeface="+mn-cs"/>
        </a:defRPr>
      </a:lvl1pPr>
      <a:lvl2pPr marL="457189" algn="l" defTabSz="914378" rtl="0" eaLnBrk="1" latinLnBrk="0" hangingPunct="1">
        <a:defRPr sz="1765" kern="1200">
          <a:solidFill>
            <a:schemeClr val="tx1"/>
          </a:solidFill>
          <a:latin typeface="+mn-lt"/>
          <a:ea typeface="+mn-ea"/>
          <a:cs typeface="+mn-cs"/>
        </a:defRPr>
      </a:lvl2pPr>
      <a:lvl3pPr marL="914378" algn="l" defTabSz="914378" rtl="0" eaLnBrk="1" latinLnBrk="0" hangingPunct="1">
        <a:defRPr sz="1765" kern="1200">
          <a:solidFill>
            <a:schemeClr val="tx1"/>
          </a:solidFill>
          <a:latin typeface="+mn-lt"/>
          <a:ea typeface="+mn-ea"/>
          <a:cs typeface="+mn-cs"/>
        </a:defRPr>
      </a:lvl3pPr>
      <a:lvl4pPr marL="1371567" algn="l" defTabSz="914378" rtl="0" eaLnBrk="1" latinLnBrk="0" hangingPunct="1">
        <a:defRPr sz="1765" kern="1200">
          <a:solidFill>
            <a:schemeClr val="tx1"/>
          </a:solidFill>
          <a:latin typeface="+mn-lt"/>
          <a:ea typeface="+mn-ea"/>
          <a:cs typeface="+mn-cs"/>
        </a:defRPr>
      </a:lvl4pPr>
      <a:lvl5pPr marL="1828756" algn="l" defTabSz="914378" rtl="0" eaLnBrk="1" latinLnBrk="0" hangingPunct="1">
        <a:defRPr sz="1765" kern="1200">
          <a:solidFill>
            <a:schemeClr val="tx1"/>
          </a:solidFill>
          <a:latin typeface="+mn-lt"/>
          <a:ea typeface="+mn-ea"/>
          <a:cs typeface="+mn-cs"/>
        </a:defRPr>
      </a:lvl5pPr>
      <a:lvl6pPr marL="2285946" algn="l" defTabSz="914378" rtl="0" eaLnBrk="1" latinLnBrk="0" hangingPunct="1">
        <a:defRPr sz="1765" kern="1200">
          <a:solidFill>
            <a:schemeClr val="tx1"/>
          </a:solidFill>
          <a:latin typeface="+mn-lt"/>
          <a:ea typeface="+mn-ea"/>
          <a:cs typeface="+mn-cs"/>
        </a:defRPr>
      </a:lvl6pPr>
      <a:lvl7pPr marL="2743134" algn="l" defTabSz="914378" rtl="0" eaLnBrk="1" latinLnBrk="0" hangingPunct="1">
        <a:defRPr sz="1765" kern="1200">
          <a:solidFill>
            <a:schemeClr val="tx1"/>
          </a:solidFill>
          <a:latin typeface="+mn-lt"/>
          <a:ea typeface="+mn-ea"/>
          <a:cs typeface="+mn-cs"/>
        </a:defRPr>
      </a:lvl7pPr>
      <a:lvl8pPr marL="3200323" algn="l" defTabSz="914378" rtl="0" eaLnBrk="1" latinLnBrk="0" hangingPunct="1">
        <a:defRPr sz="1765" kern="1200">
          <a:solidFill>
            <a:schemeClr val="tx1"/>
          </a:solidFill>
          <a:latin typeface="+mn-lt"/>
          <a:ea typeface="+mn-ea"/>
          <a:cs typeface="+mn-cs"/>
        </a:defRPr>
      </a:lvl8pPr>
      <a:lvl9pPr marL="3657513" algn="l" defTabSz="914378"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3" cstate="email">
            <a:extLst>
              <a:ext uri="{28A0092B-C50C-407E-A947-70E740481C1C}">
                <a14:useLocalDpi xmlns:a14="http://schemas.microsoft.com/office/drawing/2010/main"/>
              </a:ext>
            </a:extLst>
          </a:blip>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4090940158"/>
      </p:ext>
    </p:extLst>
  </p:cSld>
  <p:clrMap bg1="lt1" tx1="dk1" bg2="lt2" tx2="dk2" accent1="accent1" accent2="accent2" accent3="accent3" accent4="accent4" accent5="accent5" accent6="accent6" hlink="hlink" folHlink="folHlink"/>
  <p:sldLayoutIdLst>
    <p:sldLayoutId id="2147485398" r:id="rId1"/>
    <p:sldLayoutId id="2147485399" r:id="rId2"/>
    <p:sldLayoutId id="2147485400" r:id="rId3"/>
    <p:sldLayoutId id="2147485401" r:id="rId4"/>
    <p:sldLayoutId id="2147485402" r:id="rId5"/>
    <p:sldLayoutId id="2147485403" r:id="rId6"/>
    <p:sldLayoutId id="2147485404" r:id="rId7"/>
    <p:sldLayoutId id="2147485405" r:id="rId8"/>
    <p:sldLayoutId id="2147485406" r:id="rId9"/>
    <p:sldLayoutId id="2147485407" r:id="rId10"/>
    <p:sldLayoutId id="2147485408" r:id="rId11"/>
    <p:sldLayoutId id="2147485409" r:id="rId12"/>
    <p:sldLayoutId id="2147485410" r:id="rId13"/>
    <p:sldLayoutId id="2147485411" r:id="rId14"/>
    <p:sldLayoutId id="2147485412" r:id="rId15"/>
    <p:sldLayoutId id="2147485413" r:id="rId16"/>
    <p:sldLayoutId id="2147485414" r:id="rId17"/>
    <p:sldLayoutId id="2147485415" r:id="rId18"/>
    <p:sldLayoutId id="2147485416" r:id="rId19"/>
    <p:sldLayoutId id="2147485417" r:id="rId20"/>
    <p:sldLayoutId id="2147485418" r:id="rId21"/>
    <p:sldLayoutId id="2147485419" r:id="rId22"/>
    <p:sldLayoutId id="2147485420" r:id="rId23"/>
    <p:sldLayoutId id="2147485421" r:id="rId24"/>
    <p:sldLayoutId id="2147485422" r:id="rId25"/>
    <p:sldLayoutId id="2147485423" r:id="rId26"/>
    <p:sldLayoutId id="2147485424" r:id="rId27"/>
    <p:sldLayoutId id="2147485425" r:id="rId28"/>
    <p:sldLayoutId id="2147485426" r:id="rId29"/>
    <p:sldLayoutId id="2147485427" r:id="rId30"/>
    <p:sldLayoutId id="2147485428"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5" y="556382"/>
            <a:ext cx="11303917"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61"/>
            <a:ext cx="11231768" cy="2021853"/>
          </a:xfrm>
          <a:prstGeom prst="rect">
            <a:avLst/>
          </a:prstGeom>
        </p:spPr>
        <p:txBody>
          <a:bodyPr vert="horz" wrap="square" lIns="0" tIns="91440" rIns="146304" bIns="91440" rtlCol="0">
            <a:spAutoFit/>
          </a:bodyPr>
          <a:lstStyle/>
          <a:p>
            <a:pPr lvl="1"/>
            <a:r>
              <a:rPr lang="en-US"/>
              <a:t>Large: subhead Segoe UI Regular 20/24</a:t>
            </a:r>
          </a:p>
          <a:p>
            <a:pPr lvl="1"/>
            <a:endParaRPr lang="en-US"/>
          </a:p>
          <a:p>
            <a:pPr lvl="2"/>
            <a:r>
              <a:rPr lang="en-US"/>
              <a:t>Medium: paragraph heading Segoe UI </a:t>
            </a:r>
            <a:r>
              <a:rPr lang="en-US" err="1"/>
              <a:t>Semibold</a:t>
            </a:r>
            <a:r>
              <a:rPr lang="en-US"/>
              <a:t> 14/18</a:t>
            </a:r>
          </a:p>
          <a:p>
            <a:pPr lvl="3"/>
            <a:r>
              <a:rPr lang="en-US"/>
              <a:t>Medium: paragraph body copy Segoe UI Regular 14/18</a:t>
            </a:r>
          </a:p>
          <a:p>
            <a:pPr lvl="3"/>
            <a:endParaRPr lang="en-US"/>
          </a:p>
          <a:p>
            <a:pPr lvl="4"/>
            <a:r>
              <a:rPr lang="en-US"/>
              <a:t>Small: caption heading Segoe UI Bold 10/12</a:t>
            </a:r>
          </a:p>
          <a:p>
            <a:pPr lvl="6"/>
            <a:r>
              <a:rPr lang="en-US"/>
              <a:t>Small: caption body copy Segoe UI Regular 10/12</a:t>
            </a:r>
          </a:p>
          <a:p>
            <a:pPr lvl="6"/>
            <a:endParaRPr lang="en-US"/>
          </a:p>
          <a:p>
            <a:pPr lvl="6"/>
            <a:endParaRPr lang="en-US"/>
          </a:p>
        </p:txBody>
      </p:sp>
      <p:pic>
        <p:nvPicPr>
          <p:cNvPr id="7" name="Picture 6"/>
          <p:cNvPicPr>
            <a:picLocks noChangeAspect="1"/>
          </p:cNvPicPr>
          <p:nvPr userDrawn="1"/>
        </p:nvPicPr>
        <p:blipFill>
          <a:blip r:embed="rId49" cstate="email">
            <a:extLst>
              <a:ext uri="{28A0092B-C50C-407E-A947-70E740481C1C}">
                <a14:useLocalDpi xmlns:a14="http://schemas.microsoft.com/office/drawing/2010/main"/>
              </a:ext>
            </a:extLst>
          </a:blip>
          <a:stretch>
            <a:fillRect/>
          </a:stretch>
        </p:blipFill>
        <p:spPr>
          <a:xfrm rot="5400000">
            <a:off x="9432278" y="2842060"/>
            <a:ext cx="6843271" cy="1164777"/>
          </a:xfrm>
          <a:prstGeom prst="rect">
            <a:avLst/>
          </a:prstGeom>
        </p:spPr>
      </p:pic>
    </p:spTree>
    <p:extLst>
      <p:ext uri="{BB962C8B-B14F-4D97-AF65-F5344CB8AC3E}">
        <p14:creationId xmlns:p14="http://schemas.microsoft.com/office/powerpoint/2010/main" val="2962749149"/>
      </p:ext>
    </p:extLst>
  </p:cSld>
  <p:clrMap bg1="lt1" tx1="dk1" bg2="lt2" tx2="dk2" accent1="accent1" accent2="accent2" accent3="accent3" accent4="accent4" accent5="accent5" accent6="accent6" hlink="hlink" folHlink="folHlink"/>
  <p:sldLayoutIdLst>
    <p:sldLayoutId id="2147485432" r:id="rId1"/>
    <p:sldLayoutId id="2147485433" r:id="rId2"/>
    <p:sldLayoutId id="2147485434" r:id="rId3"/>
    <p:sldLayoutId id="2147485435" r:id="rId4"/>
    <p:sldLayoutId id="2147485436" r:id="rId5"/>
    <p:sldLayoutId id="2147485437" r:id="rId6"/>
    <p:sldLayoutId id="2147485438" r:id="rId7"/>
    <p:sldLayoutId id="2147485439" r:id="rId8"/>
    <p:sldLayoutId id="2147485440" r:id="rId9"/>
    <p:sldLayoutId id="2147485441" r:id="rId10"/>
    <p:sldLayoutId id="2147485442" r:id="rId11"/>
    <p:sldLayoutId id="2147485443" r:id="rId12"/>
    <p:sldLayoutId id="2147485444" r:id="rId13"/>
    <p:sldLayoutId id="2147485445" r:id="rId14"/>
    <p:sldLayoutId id="2147485446" r:id="rId15"/>
    <p:sldLayoutId id="2147485447" r:id="rId16"/>
    <p:sldLayoutId id="2147485448" r:id="rId17"/>
    <p:sldLayoutId id="2147485449" r:id="rId18"/>
    <p:sldLayoutId id="2147485450" r:id="rId19"/>
    <p:sldLayoutId id="2147485451" r:id="rId20"/>
    <p:sldLayoutId id="2147485452" r:id="rId21"/>
    <p:sldLayoutId id="2147485453" r:id="rId22"/>
    <p:sldLayoutId id="2147485454" r:id="rId23"/>
    <p:sldLayoutId id="2147485455" r:id="rId24"/>
    <p:sldLayoutId id="2147485456" r:id="rId25"/>
    <p:sldLayoutId id="2147485457" r:id="rId26"/>
    <p:sldLayoutId id="2147485458" r:id="rId27"/>
    <p:sldLayoutId id="2147485459" r:id="rId28"/>
    <p:sldLayoutId id="2147485460" r:id="rId29"/>
    <p:sldLayoutId id="2147485461" r:id="rId30"/>
    <p:sldLayoutId id="2147485462" r:id="rId31"/>
    <p:sldLayoutId id="2147485463" r:id="rId32"/>
    <p:sldLayoutId id="2147485464" r:id="rId33"/>
    <p:sldLayoutId id="2147485465" r:id="rId34"/>
    <p:sldLayoutId id="2147485466" r:id="rId35"/>
    <p:sldLayoutId id="2147485467" r:id="rId36"/>
    <p:sldLayoutId id="2147485468" r:id="rId37"/>
    <p:sldLayoutId id="2147485469" r:id="rId38"/>
    <p:sldLayoutId id="2147485470" r:id="rId39"/>
    <p:sldLayoutId id="2147485471" r:id="rId40"/>
    <p:sldLayoutId id="2147485472" r:id="rId41"/>
    <p:sldLayoutId id="2147485473" r:id="rId42"/>
    <p:sldLayoutId id="2147485474" r:id="rId43"/>
    <p:sldLayoutId id="2147485475" r:id="rId44"/>
    <p:sldLayoutId id="2147485476" r:id="rId45"/>
    <p:sldLayoutId id="2147485477" r:id="rId46"/>
    <p:sldLayoutId id="2147485478" r:id="rId47"/>
  </p:sldLayoutIdLst>
  <p:transition>
    <p:fade/>
  </p:transition>
  <p:hf hdr="0" dt="0"/>
  <p:txStyles>
    <p:titleStyle>
      <a:lvl1pPr algn="l" defTabSz="914378" rtl="0" eaLnBrk="1" latinLnBrk="0" hangingPunct="1">
        <a:lnSpc>
          <a:spcPct val="90000"/>
        </a:lnSpc>
        <a:spcBef>
          <a:spcPct val="0"/>
        </a:spcBef>
        <a:buNone/>
        <a:defRPr lang="en-US" sz="2745" b="0" kern="1200" cap="none" spc="-49" baseline="0" dirty="0" smtClean="0">
          <a:ln w="3175">
            <a:noFill/>
          </a:ln>
          <a:solidFill>
            <a:srgbClr val="000000"/>
          </a:solidFill>
          <a:effectLst/>
          <a:latin typeface="+mj-lt"/>
          <a:ea typeface="+mn-ea"/>
          <a:cs typeface="Segoe UI" pitchFamily="34" charset="0"/>
        </a:defRPr>
      </a:lvl1pPr>
    </p:titleStyle>
    <p:bodyStyle>
      <a:lvl1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78"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981" b="1" kern="1200" spc="0" baseline="0">
          <a:solidFill>
            <a:srgbClr val="000000"/>
          </a:solidFill>
          <a:latin typeface="+mn-lt"/>
          <a:ea typeface="+mn-ea"/>
          <a:cs typeface="+mn-cs"/>
        </a:defRPr>
      </a:lvl5pPr>
      <a:lvl6pPr marL="2285944" indent="0" algn="l" defTabSz="914378"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78" rtl="0" eaLnBrk="1" latinLnBrk="0" hangingPunct="1">
        <a:lnSpc>
          <a:spcPct val="100000"/>
        </a:lnSpc>
        <a:spcBef>
          <a:spcPts val="0"/>
        </a:spcBef>
        <a:spcAft>
          <a:spcPts val="0"/>
        </a:spcAft>
        <a:buFont typeface="Arial" pitchFamily="34" charset="0"/>
        <a:buNone/>
        <a:defRPr sz="981" kern="1200">
          <a:solidFill>
            <a:srgbClr val="000000"/>
          </a:solidFill>
          <a:latin typeface="+mn-lt"/>
          <a:ea typeface="+mn-ea"/>
          <a:cs typeface="+mn-cs"/>
        </a:defRPr>
      </a:lvl7pPr>
      <a:lvl8pPr marL="3428918" indent="-228595" algn="l" defTabSz="914378"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108" indent="-228595" algn="l" defTabSz="914378"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78" rtl="0" eaLnBrk="1" latinLnBrk="0" hangingPunct="1">
        <a:defRPr sz="1765" kern="1200">
          <a:solidFill>
            <a:schemeClr val="tx1"/>
          </a:solidFill>
          <a:latin typeface="+mn-lt"/>
          <a:ea typeface="+mn-ea"/>
          <a:cs typeface="+mn-cs"/>
        </a:defRPr>
      </a:lvl1pPr>
      <a:lvl2pPr marL="457189" algn="l" defTabSz="914378" rtl="0" eaLnBrk="1" latinLnBrk="0" hangingPunct="1">
        <a:defRPr sz="1765" kern="1200">
          <a:solidFill>
            <a:schemeClr val="tx1"/>
          </a:solidFill>
          <a:latin typeface="+mn-lt"/>
          <a:ea typeface="+mn-ea"/>
          <a:cs typeface="+mn-cs"/>
        </a:defRPr>
      </a:lvl2pPr>
      <a:lvl3pPr marL="914378" algn="l" defTabSz="914378" rtl="0" eaLnBrk="1" latinLnBrk="0" hangingPunct="1">
        <a:defRPr sz="1765" kern="1200">
          <a:solidFill>
            <a:schemeClr val="tx1"/>
          </a:solidFill>
          <a:latin typeface="+mn-lt"/>
          <a:ea typeface="+mn-ea"/>
          <a:cs typeface="+mn-cs"/>
        </a:defRPr>
      </a:lvl3pPr>
      <a:lvl4pPr marL="1371567" algn="l" defTabSz="914378" rtl="0" eaLnBrk="1" latinLnBrk="0" hangingPunct="1">
        <a:defRPr sz="1765" kern="1200">
          <a:solidFill>
            <a:schemeClr val="tx1"/>
          </a:solidFill>
          <a:latin typeface="+mn-lt"/>
          <a:ea typeface="+mn-ea"/>
          <a:cs typeface="+mn-cs"/>
        </a:defRPr>
      </a:lvl4pPr>
      <a:lvl5pPr marL="1828756" algn="l" defTabSz="914378" rtl="0" eaLnBrk="1" latinLnBrk="0" hangingPunct="1">
        <a:defRPr sz="1765" kern="1200">
          <a:solidFill>
            <a:schemeClr val="tx1"/>
          </a:solidFill>
          <a:latin typeface="+mn-lt"/>
          <a:ea typeface="+mn-ea"/>
          <a:cs typeface="+mn-cs"/>
        </a:defRPr>
      </a:lvl5pPr>
      <a:lvl6pPr marL="2285946" algn="l" defTabSz="914378" rtl="0" eaLnBrk="1" latinLnBrk="0" hangingPunct="1">
        <a:defRPr sz="1765" kern="1200">
          <a:solidFill>
            <a:schemeClr val="tx1"/>
          </a:solidFill>
          <a:latin typeface="+mn-lt"/>
          <a:ea typeface="+mn-ea"/>
          <a:cs typeface="+mn-cs"/>
        </a:defRPr>
      </a:lvl6pPr>
      <a:lvl7pPr marL="2743134" algn="l" defTabSz="914378" rtl="0" eaLnBrk="1" latinLnBrk="0" hangingPunct="1">
        <a:defRPr sz="1765" kern="1200">
          <a:solidFill>
            <a:schemeClr val="tx1"/>
          </a:solidFill>
          <a:latin typeface="+mn-lt"/>
          <a:ea typeface="+mn-ea"/>
          <a:cs typeface="+mn-cs"/>
        </a:defRPr>
      </a:lvl7pPr>
      <a:lvl8pPr marL="3200323" algn="l" defTabSz="914378" rtl="0" eaLnBrk="1" latinLnBrk="0" hangingPunct="1">
        <a:defRPr sz="1765" kern="1200">
          <a:solidFill>
            <a:schemeClr val="tx1"/>
          </a:solidFill>
          <a:latin typeface="+mn-lt"/>
          <a:ea typeface="+mn-ea"/>
          <a:cs typeface="+mn-cs"/>
        </a:defRPr>
      </a:lvl8pPr>
      <a:lvl9pPr marL="3657513" algn="l" defTabSz="914378"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5" y="556382"/>
            <a:ext cx="11306469"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5" y="1817560"/>
            <a:ext cx="11306469" cy="2323623"/>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pic>
        <p:nvPicPr>
          <p:cNvPr id="7" name="Picture 6"/>
          <p:cNvPicPr>
            <a:picLocks noChangeAspect="1"/>
          </p:cNvPicPr>
          <p:nvPr userDrawn="1"/>
        </p:nvPicPr>
        <p:blipFill>
          <a:blip r:embed="rId34" cstate="email">
            <a:extLst>
              <a:ext uri="{28A0092B-C50C-407E-A947-70E740481C1C}">
                <a14:useLocalDpi xmlns:a14="http://schemas.microsoft.com/office/drawing/2010/main"/>
              </a:ext>
            </a:extLst>
          </a:blip>
          <a:stretch>
            <a:fillRect/>
          </a:stretch>
        </p:blipFill>
        <p:spPr>
          <a:xfrm rot="5400000">
            <a:off x="9429226" y="2842060"/>
            <a:ext cx="6849372" cy="1164777"/>
          </a:xfrm>
          <a:prstGeom prst="rect">
            <a:avLst/>
          </a:prstGeom>
        </p:spPr>
      </p:pic>
    </p:spTree>
    <p:extLst>
      <p:ext uri="{BB962C8B-B14F-4D97-AF65-F5344CB8AC3E}">
        <p14:creationId xmlns:p14="http://schemas.microsoft.com/office/powerpoint/2010/main" val="1650447335"/>
      </p:ext>
    </p:extLst>
  </p:cSld>
  <p:clrMap bg1="lt1" tx1="dk1" bg2="lt2" tx2="dk2" accent1="accent1" accent2="accent2" accent3="accent3" accent4="accent4" accent5="accent5" accent6="accent6" hlink="hlink" folHlink="folHlink"/>
  <p:sldLayoutIdLst>
    <p:sldLayoutId id="2147485480" r:id="rId1"/>
    <p:sldLayoutId id="2147485481" r:id="rId2"/>
    <p:sldLayoutId id="2147485482" r:id="rId3"/>
    <p:sldLayoutId id="2147485483" r:id="rId4"/>
    <p:sldLayoutId id="2147485484" r:id="rId5"/>
    <p:sldLayoutId id="2147485485" r:id="rId6"/>
    <p:sldLayoutId id="2147485486" r:id="rId7"/>
    <p:sldLayoutId id="2147485487" r:id="rId8"/>
    <p:sldLayoutId id="2147485488" r:id="rId9"/>
    <p:sldLayoutId id="2147485489" r:id="rId10"/>
    <p:sldLayoutId id="2147485490" r:id="rId11"/>
    <p:sldLayoutId id="2147485491" r:id="rId12"/>
    <p:sldLayoutId id="2147485492" r:id="rId13"/>
    <p:sldLayoutId id="2147485493" r:id="rId14"/>
    <p:sldLayoutId id="2147485494" r:id="rId15"/>
    <p:sldLayoutId id="2147485495" r:id="rId16"/>
    <p:sldLayoutId id="2147485496" r:id="rId17"/>
    <p:sldLayoutId id="2147485497" r:id="rId18"/>
    <p:sldLayoutId id="2147485498" r:id="rId19"/>
    <p:sldLayoutId id="2147485499" r:id="rId20"/>
    <p:sldLayoutId id="2147485500" r:id="rId21"/>
    <p:sldLayoutId id="2147485501" r:id="rId22"/>
    <p:sldLayoutId id="2147485502" r:id="rId23"/>
    <p:sldLayoutId id="2147485503" r:id="rId24"/>
    <p:sldLayoutId id="2147485504" r:id="rId25"/>
    <p:sldLayoutId id="2147485505" r:id="rId26"/>
    <p:sldLayoutId id="2147485506" r:id="rId27"/>
    <p:sldLayoutId id="2147485507" r:id="rId28"/>
    <p:sldLayoutId id="2147485510" r:id="rId29"/>
    <p:sldLayoutId id="2147485511" r:id="rId30"/>
    <p:sldLayoutId id="2147485512" r:id="rId31"/>
    <p:sldLayoutId id="2147485513" r:id="rId32"/>
  </p:sldLayoutIdLst>
  <p:transition>
    <p:fade/>
  </p:transition>
  <p:hf sldNum="0" hdr="0" dt="0"/>
  <p:txStyles>
    <p:titleStyle>
      <a:lvl1pPr algn="l" defTabSz="914378"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44" indent="0" algn="l" defTabSz="914378"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78"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918" indent="-228595" algn="l" defTabSz="914378"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108" indent="-228595" algn="l" defTabSz="914378"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78" rtl="0" eaLnBrk="1" latinLnBrk="0" hangingPunct="1">
        <a:defRPr sz="1765" kern="1200">
          <a:solidFill>
            <a:schemeClr val="tx1"/>
          </a:solidFill>
          <a:latin typeface="+mn-lt"/>
          <a:ea typeface="+mn-ea"/>
          <a:cs typeface="+mn-cs"/>
        </a:defRPr>
      </a:lvl1pPr>
      <a:lvl2pPr marL="457189" algn="l" defTabSz="914378" rtl="0" eaLnBrk="1" latinLnBrk="0" hangingPunct="1">
        <a:defRPr sz="1765" kern="1200">
          <a:solidFill>
            <a:schemeClr val="tx1"/>
          </a:solidFill>
          <a:latin typeface="+mn-lt"/>
          <a:ea typeface="+mn-ea"/>
          <a:cs typeface="+mn-cs"/>
        </a:defRPr>
      </a:lvl2pPr>
      <a:lvl3pPr marL="914378" algn="l" defTabSz="914378" rtl="0" eaLnBrk="1" latinLnBrk="0" hangingPunct="1">
        <a:defRPr sz="1765" kern="1200">
          <a:solidFill>
            <a:schemeClr val="tx1"/>
          </a:solidFill>
          <a:latin typeface="+mn-lt"/>
          <a:ea typeface="+mn-ea"/>
          <a:cs typeface="+mn-cs"/>
        </a:defRPr>
      </a:lvl3pPr>
      <a:lvl4pPr marL="1371567" algn="l" defTabSz="914378" rtl="0" eaLnBrk="1" latinLnBrk="0" hangingPunct="1">
        <a:defRPr sz="1765" kern="1200">
          <a:solidFill>
            <a:schemeClr val="tx1"/>
          </a:solidFill>
          <a:latin typeface="+mn-lt"/>
          <a:ea typeface="+mn-ea"/>
          <a:cs typeface="+mn-cs"/>
        </a:defRPr>
      </a:lvl4pPr>
      <a:lvl5pPr marL="1828756" algn="l" defTabSz="914378" rtl="0" eaLnBrk="1" latinLnBrk="0" hangingPunct="1">
        <a:defRPr sz="1765" kern="1200">
          <a:solidFill>
            <a:schemeClr val="tx1"/>
          </a:solidFill>
          <a:latin typeface="+mn-lt"/>
          <a:ea typeface="+mn-ea"/>
          <a:cs typeface="+mn-cs"/>
        </a:defRPr>
      </a:lvl5pPr>
      <a:lvl6pPr marL="2285946" algn="l" defTabSz="914378" rtl="0" eaLnBrk="1" latinLnBrk="0" hangingPunct="1">
        <a:defRPr sz="1765" kern="1200">
          <a:solidFill>
            <a:schemeClr val="tx1"/>
          </a:solidFill>
          <a:latin typeface="+mn-lt"/>
          <a:ea typeface="+mn-ea"/>
          <a:cs typeface="+mn-cs"/>
        </a:defRPr>
      </a:lvl6pPr>
      <a:lvl7pPr marL="2743134" algn="l" defTabSz="914378" rtl="0" eaLnBrk="1" latinLnBrk="0" hangingPunct="1">
        <a:defRPr sz="1765" kern="1200">
          <a:solidFill>
            <a:schemeClr val="tx1"/>
          </a:solidFill>
          <a:latin typeface="+mn-lt"/>
          <a:ea typeface="+mn-ea"/>
          <a:cs typeface="+mn-cs"/>
        </a:defRPr>
      </a:lvl7pPr>
      <a:lvl8pPr marL="3200323" algn="l" defTabSz="914378" rtl="0" eaLnBrk="1" latinLnBrk="0" hangingPunct="1">
        <a:defRPr sz="1765" kern="1200">
          <a:solidFill>
            <a:schemeClr val="tx1"/>
          </a:solidFill>
          <a:latin typeface="+mn-lt"/>
          <a:ea typeface="+mn-ea"/>
          <a:cs typeface="+mn-cs"/>
        </a:defRPr>
      </a:lvl8pPr>
      <a:lvl9pPr marL="3657513" algn="l" defTabSz="914378"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7038" y="449263"/>
            <a:ext cx="11303917"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27038" y="1710442"/>
            <a:ext cx="11231768" cy="2285241"/>
          </a:xfrm>
          <a:prstGeom prst="rect">
            <a:avLst/>
          </a:prstGeom>
        </p:spPr>
        <p:txBody>
          <a:bodyPr vert="horz" wrap="square" lIns="0" tIns="91440" rIns="146304" bIns="91440" rtlCol="0">
            <a:spAutoFit/>
          </a:bodyPr>
          <a:lstStyle/>
          <a:p>
            <a:pPr lvl="1"/>
            <a:r>
              <a:rPr lang="en-US"/>
              <a:t>Large: subhead Segoe UI Regular 20/24</a:t>
            </a:r>
          </a:p>
          <a:p>
            <a:pPr lvl="1"/>
            <a:endParaRPr lang="en-US"/>
          </a:p>
          <a:p>
            <a:pPr lvl="2"/>
            <a:r>
              <a:rPr lang="en-US"/>
              <a:t>Medium: paragraph heading Segoe UI </a:t>
            </a:r>
            <a:r>
              <a:rPr lang="en-US" err="1"/>
              <a:t>Semibold</a:t>
            </a:r>
            <a:r>
              <a:rPr lang="en-US"/>
              <a:t> 14/18</a:t>
            </a:r>
          </a:p>
          <a:p>
            <a:pPr lvl="3"/>
            <a:r>
              <a:rPr lang="en-US"/>
              <a:t>Medium: paragraph body copy Segoe UI Regular 14/18</a:t>
            </a:r>
          </a:p>
          <a:p>
            <a:pPr lvl="3"/>
            <a:endParaRPr lang="en-US"/>
          </a:p>
          <a:p>
            <a:pPr lvl="4"/>
            <a:r>
              <a:rPr lang="en-US"/>
              <a:t>Small: caption heading Segoe UI Bold 10/12</a:t>
            </a:r>
          </a:p>
          <a:p>
            <a:pPr lvl="6"/>
            <a:r>
              <a:rPr lang="en-US"/>
              <a:t>Small: caption body copy Segoe UI Regular 10/12</a:t>
            </a:r>
          </a:p>
          <a:p>
            <a:pPr lvl="6"/>
            <a:endParaRPr lang="en-US"/>
          </a:p>
          <a:p>
            <a:pPr lvl="6"/>
            <a:endParaRPr lang="en-US"/>
          </a:p>
        </p:txBody>
      </p:sp>
      <p:pic>
        <p:nvPicPr>
          <p:cNvPr id="7" name="Picture 6"/>
          <p:cNvPicPr>
            <a:picLocks noChangeAspect="1"/>
          </p:cNvPicPr>
          <p:nvPr userDrawn="1"/>
        </p:nvPicPr>
        <p:blipFill>
          <a:blip r:embed="rId32" cstate="email">
            <a:extLst>
              <a:ext uri="{28A0092B-C50C-407E-A947-70E740481C1C}">
                <a14:useLocalDpi xmlns:a14="http://schemas.microsoft.com/office/drawing/2010/main"/>
              </a:ext>
            </a:extLst>
          </a:blip>
          <a:stretch>
            <a:fillRect/>
          </a:stretch>
        </p:blipFill>
        <p:spPr>
          <a:xfrm rot="5400000">
            <a:off x="9432278" y="2842060"/>
            <a:ext cx="6843271" cy="1164777"/>
          </a:xfrm>
          <a:prstGeom prst="rect">
            <a:avLst/>
          </a:prstGeom>
        </p:spPr>
      </p:pic>
    </p:spTree>
    <p:extLst>
      <p:ext uri="{BB962C8B-B14F-4D97-AF65-F5344CB8AC3E}">
        <p14:creationId xmlns:p14="http://schemas.microsoft.com/office/powerpoint/2010/main" val="3118814623"/>
      </p:ext>
    </p:extLst>
  </p:cSld>
  <p:clrMap bg1="lt1" tx1="dk1" bg2="lt2" tx2="dk2" accent1="accent1" accent2="accent2" accent3="accent3" accent4="accent4" accent5="accent5" accent6="accent6" hlink="hlink" folHlink="folHlink"/>
  <p:sldLayoutIdLst>
    <p:sldLayoutId id="2147485521" r:id="rId1"/>
    <p:sldLayoutId id="2147485522" r:id="rId2"/>
    <p:sldLayoutId id="2147485523" r:id="rId3"/>
    <p:sldLayoutId id="2147485524" r:id="rId4"/>
    <p:sldLayoutId id="2147485525" r:id="rId5"/>
    <p:sldLayoutId id="2147485526" r:id="rId6"/>
    <p:sldLayoutId id="2147485527" r:id="rId7"/>
    <p:sldLayoutId id="2147485528" r:id="rId8"/>
    <p:sldLayoutId id="2147485529" r:id="rId9"/>
    <p:sldLayoutId id="2147485530" r:id="rId10"/>
    <p:sldLayoutId id="2147485531" r:id="rId11"/>
    <p:sldLayoutId id="2147485532" r:id="rId12"/>
    <p:sldLayoutId id="2147485533" r:id="rId13"/>
    <p:sldLayoutId id="2147485534" r:id="rId14"/>
    <p:sldLayoutId id="2147485535" r:id="rId15"/>
    <p:sldLayoutId id="2147485536" r:id="rId16"/>
    <p:sldLayoutId id="2147485537" r:id="rId17"/>
    <p:sldLayoutId id="2147485538" r:id="rId18"/>
    <p:sldLayoutId id="2147485539" r:id="rId19"/>
    <p:sldLayoutId id="2147485540" r:id="rId20"/>
    <p:sldLayoutId id="2147485541" r:id="rId21"/>
    <p:sldLayoutId id="2147485542" r:id="rId22"/>
    <p:sldLayoutId id="2147485543" r:id="rId23"/>
    <p:sldLayoutId id="2147485544" r:id="rId24"/>
    <p:sldLayoutId id="2147485545" r:id="rId25"/>
    <p:sldLayoutId id="2147485546" r:id="rId26"/>
    <p:sldLayoutId id="2147485547" r:id="rId27"/>
    <p:sldLayoutId id="2147485548" r:id="rId28"/>
    <p:sldLayoutId id="2147485549" r:id="rId29"/>
    <p:sldLayoutId id="2147485550" r:id="rId30"/>
  </p:sldLayoutIdLst>
  <p:transition>
    <p:fade/>
  </p:transition>
  <p:hf hdr="0" dt="0"/>
  <p:txStyles>
    <p:titleStyle>
      <a:lvl1pPr algn="l" defTabSz="914378" rtl="0" eaLnBrk="1" latinLnBrk="0" hangingPunct="1">
        <a:lnSpc>
          <a:spcPct val="90000"/>
        </a:lnSpc>
        <a:spcBef>
          <a:spcPct val="0"/>
        </a:spcBef>
        <a:buNone/>
        <a:defRPr lang="en-US" sz="2800" b="0" kern="1200" cap="none" spc="-49" baseline="0" dirty="0" smtClean="0">
          <a:ln w="3175">
            <a:noFill/>
          </a:ln>
          <a:solidFill>
            <a:srgbClr val="000000"/>
          </a:solidFill>
          <a:effectLst/>
          <a:latin typeface="+mj-lt"/>
          <a:ea typeface="+mn-ea"/>
          <a:cs typeface="Segoe UI" pitchFamily="34" charset="0"/>
        </a:defRPr>
      </a:lvl1pPr>
    </p:titleStyle>
    <p:bodyStyle>
      <a:lvl1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78" rtl="0" eaLnBrk="1" fontAlgn="auto" latinLnBrk="0" hangingPunct="1">
        <a:lnSpc>
          <a:spcPct val="100000"/>
        </a:lnSpc>
        <a:spcBef>
          <a:spcPts val="0"/>
        </a:spcBef>
        <a:spcAft>
          <a:spcPts val="0"/>
        </a:spcAft>
        <a:buClrTx/>
        <a:buSzPct val="90000"/>
        <a:buFontTx/>
        <a:buNone/>
        <a:tabLst/>
        <a:defRPr sz="2400" kern="1200" spc="0" baseline="0">
          <a:solidFill>
            <a:srgbClr val="000000"/>
          </a:solidFill>
          <a:latin typeface="+mn-lt"/>
          <a:ea typeface="+mn-ea"/>
          <a:cs typeface="+mn-cs"/>
        </a:defRPr>
      </a:lvl2pPr>
      <a:lvl3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1050" b="1" kern="1200" spc="0" baseline="0">
          <a:solidFill>
            <a:srgbClr val="000000"/>
          </a:solidFill>
          <a:latin typeface="+mn-lt"/>
          <a:ea typeface="+mn-ea"/>
          <a:cs typeface="+mn-cs"/>
        </a:defRPr>
      </a:lvl5pPr>
      <a:lvl6pPr marL="2285944" indent="0" algn="l" defTabSz="914378"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78" rtl="0" eaLnBrk="1" latinLnBrk="0" hangingPunct="1">
        <a:lnSpc>
          <a:spcPct val="100000"/>
        </a:lnSpc>
        <a:spcBef>
          <a:spcPts val="0"/>
        </a:spcBef>
        <a:spcAft>
          <a:spcPts val="0"/>
        </a:spcAft>
        <a:buFont typeface="Arial" pitchFamily="34" charset="0"/>
        <a:buNone/>
        <a:defRPr sz="1200" kern="1200">
          <a:solidFill>
            <a:srgbClr val="000000"/>
          </a:solidFill>
          <a:latin typeface="+mn-lt"/>
          <a:ea typeface="+mn-ea"/>
          <a:cs typeface="+mn-cs"/>
        </a:defRPr>
      </a:lvl7pPr>
      <a:lvl8pPr marL="3428918" indent="-228595" algn="l" defTabSz="914378"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108" indent="-228595" algn="l" defTabSz="914378"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78" rtl="0" eaLnBrk="1" latinLnBrk="0" hangingPunct="1">
        <a:defRPr sz="1765" kern="1200">
          <a:solidFill>
            <a:schemeClr val="tx1"/>
          </a:solidFill>
          <a:latin typeface="+mn-lt"/>
          <a:ea typeface="+mn-ea"/>
          <a:cs typeface="+mn-cs"/>
        </a:defRPr>
      </a:lvl1pPr>
      <a:lvl2pPr marL="457189" algn="l" defTabSz="914378" rtl="0" eaLnBrk="1" latinLnBrk="0" hangingPunct="1">
        <a:defRPr sz="1765" kern="1200">
          <a:solidFill>
            <a:schemeClr val="tx1"/>
          </a:solidFill>
          <a:latin typeface="+mn-lt"/>
          <a:ea typeface="+mn-ea"/>
          <a:cs typeface="+mn-cs"/>
        </a:defRPr>
      </a:lvl2pPr>
      <a:lvl3pPr marL="914378" algn="l" defTabSz="914378" rtl="0" eaLnBrk="1" latinLnBrk="0" hangingPunct="1">
        <a:defRPr sz="1765" kern="1200">
          <a:solidFill>
            <a:schemeClr val="tx1"/>
          </a:solidFill>
          <a:latin typeface="+mn-lt"/>
          <a:ea typeface="+mn-ea"/>
          <a:cs typeface="+mn-cs"/>
        </a:defRPr>
      </a:lvl3pPr>
      <a:lvl4pPr marL="1371567" algn="l" defTabSz="914378" rtl="0" eaLnBrk="1" latinLnBrk="0" hangingPunct="1">
        <a:defRPr sz="1765" kern="1200">
          <a:solidFill>
            <a:schemeClr val="tx1"/>
          </a:solidFill>
          <a:latin typeface="+mn-lt"/>
          <a:ea typeface="+mn-ea"/>
          <a:cs typeface="+mn-cs"/>
        </a:defRPr>
      </a:lvl4pPr>
      <a:lvl5pPr marL="1828756" algn="l" defTabSz="914378" rtl="0" eaLnBrk="1" latinLnBrk="0" hangingPunct="1">
        <a:defRPr sz="1765" kern="1200">
          <a:solidFill>
            <a:schemeClr val="tx1"/>
          </a:solidFill>
          <a:latin typeface="+mn-lt"/>
          <a:ea typeface="+mn-ea"/>
          <a:cs typeface="+mn-cs"/>
        </a:defRPr>
      </a:lvl5pPr>
      <a:lvl6pPr marL="2285946" algn="l" defTabSz="914378" rtl="0" eaLnBrk="1" latinLnBrk="0" hangingPunct="1">
        <a:defRPr sz="1765" kern="1200">
          <a:solidFill>
            <a:schemeClr val="tx1"/>
          </a:solidFill>
          <a:latin typeface="+mn-lt"/>
          <a:ea typeface="+mn-ea"/>
          <a:cs typeface="+mn-cs"/>
        </a:defRPr>
      </a:lvl6pPr>
      <a:lvl7pPr marL="2743134" algn="l" defTabSz="914378" rtl="0" eaLnBrk="1" latinLnBrk="0" hangingPunct="1">
        <a:defRPr sz="1765" kern="1200">
          <a:solidFill>
            <a:schemeClr val="tx1"/>
          </a:solidFill>
          <a:latin typeface="+mn-lt"/>
          <a:ea typeface="+mn-ea"/>
          <a:cs typeface="+mn-cs"/>
        </a:defRPr>
      </a:lvl7pPr>
      <a:lvl8pPr marL="3200323" algn="l" defTabSz="914378" rtl="0" eaLnBrk="1" latinLnBrk="0" hangingPunct="1">
        <a:defRPr sz="1765" kern="1200">
          <a:solidFill>
            <a:schemeClr val="tx1"/>
          </a:solidFill>
          <a:latin typeface="+mn-lt"/>
          <a:ea typeface="+mn-ea"/>
          <a:cs typeface="+mn-cs"/>
        </a:defRPr>
      </a:lvl8pPr>
      <a:lvl9pPr marL="3657513" algn="l" defTabSz="914378"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3917" cy="813819"/>
          </a:xfrm>
          <a:prstGeom prst="rect">
            <a:avLst/>
          </a:prstGeom>
        </p:spPr>
        <p:txBody>
          <a:bodyPr vert="horz" wrap="square" lIns="0" tIns="91440" rIns="146304" bIns="91440" rtlCol="0" anchor="t">
            <a:noAutofit/>
          </a:bodyPr>
          <a:lstStyle/>
          <a:p>
            <a:r>
              <a:rPr lang="en-US" dirty="0"/>
              <a:t>Heading Segoe UI </a:t>
            </a:r>
            <a:r>
              <a:rPr lang="en-US" dirty="0" err="1"/>
              <a:t>Semibold</a:t>
            </a:r>
            <a:r>
              <a:rPr lang="en-US" dirty="0"/>
              <a:t> 28/32</a:t>
            </a:r>
          </a:p>
        </p:txBody>
      </p:sp>
      <p:sp>
        <p:nvSpPr>
          <p:cNvPr id="4" name="Text Placeholder 3"/>
          <p:cNvSpPr>
            <a:spLocks noGrp="1"/>
          </p:cNvSpPr>
          <p:nvPr>
            <p:ph type="body" idx="1"/>
          </p:nvPr>
        </p:nvSpPr>
        <p:spPr>
          <a:xfrm>
            <a:off x="455994" y="1817560"/>
            <a:ext cx="11231768" cy="2021853"/>
          </a:xfrm>
          <a:prstGeom prst="rect">
            <a:avLst/>
          </a:prstGeom>
        </p:spPr>
        <p:txBody>
          <a:bodyPr vert="horz" wrap="square" lIns="0" tIns="91440" rIns="146304" bIns="91440" rtlCol="0">
            <a:spAutoFit/>
          </a:bodyPr>
          <a:lstStyle/>
          <a:p>
            <a:pPr lvl="1"/>
            <a:r>
              <a:rPr lang="en-US" dirty="0"/>
              <a:t>Large: subhead Segoe UI Regular 20/24</a:t>
            </a:r>
          </a:p>
          <a:p>
            <a:pPr lvl="1"/>
            <a:endParaRPr lang="en-US" dirty="0"/>
          </a:p>
          <a:p>
            <a:pPr lvl="2"/>
            <a:r>
              <a:rPr lang="en-US" dirty="0"/>
              <a:t>Medium: paragraph heading Segoe UI </a:t>
            </a:r>
            <a:r>
              <a:rPr lang="en-US" dirty="0" err="1"/>
              <a:t>Semibold</a:t>
            </a:r>
            <a:r>
              <a:rPr lang="en-US" dirty="0"/>
              <a:t> 14/18</a:t>
            </a:r>
          </a:p>
          <a:p>
            <a:pPr lvl="3"/>
            <a:r>
              <a:rPr lang="en-US" dirty="0"/>
              <a:t>Medium: paragraph body copy Segoe UI Regular 14/18</a:t>
            </a:r>
          </a:p>
          <a:p>
            <a:pPr lvl="3"/>
            <a:endParaRPr lang="en-US" dirty="0"/>
          </a:p>
          <a:p>
            <a:pPr lvl="4"/>
            <a:r>
              <a:rPr lang="en-US" dirty="0"/>
              <a:t>Small: caption heading Segoe UI Bold 10/12</a:t>
            </a:r>
          </a:p>
          <a:p>
            <a:pPr lvl="6"/>
            <a:r>
              <a:rPr lang="en-US" dirty="0"/>
              <a:t>Small: caption body copy Segoe UI Regular 10/12</a:t>
            </a:r>
          </a:p>
          <a:p>
            <a:pPr lvl="6"/>
            <a:endParaRPr lang="en-US" dirty="0"/>
          </a:p>
          <a:p>
            <a:pPr lvl="6"/>
            <a:endParaRPr lang="en-US" dirty="0"/>
          </a:p>
        </p:txBody>
      </p:sp>
      <p:pic>
        <p:nvPicPr>
          <p:cNvPr id="7" name="Picture 6"/>
          <p:cNvPicPr>
            <a:picLocks noChangeAspect="1"/>
          </p:cNvPicPr>
          <p:nvPr userDrawn="1"/>
        </p:nvPicPr>
        <p:blipFill>
          <a:blip r:embed="rId60" cstate="email">
            <a:extLst>
              <a:ext uri="{28A0092B-C50C-407E-A947-70E740481C1C}">
                <a14:useLocalDpi xmlns:a14="http://schemas.microsoft.com/office/drawing/2010/main"/>
              </a:ext>
            </a:extLst>
          </a:blip>
          <a:stretch>
            <a:fillRect/>
          </a:stretch>
        </p:blipFill>
        <p:spPr>
          <a:xfrm rot="5400000">
            <a:off x="9432277" y="2842059"/>
            <a:ext cx="6843271" cy="1164777"/>
          </a:xfrm>
          <a:prstGeom prst="rect">
            <a:avLst/>
          </a:prstGeom>
        </p:spPr>
      </p:pic>
    </p:spTree>
    <p:extLst>
      <p:ext uri="{BB962C8B-B14F-4D97-AF65-F5344CB8AC3E}">
        <p14:creationId xmlns:p14="http://schemas.microsoft.com/office/powerpoint/2010/main" val="2711923422"/>
      </p:ext>
    </p:extLst>
  </p:cSld>
  <p:clrMap bg1="lt1" tx1="dk1" bg2="lt2" tx2="dk2" accent1="accent1" accent2="accent2" accent3="accent3" accent4="accent4" accent5="accent5" accent6="accent6" hlink="hlink" folHlink="folHlink"/>
  <p:sldLayoutIdLst>
    <p:sldLayoutId id="2147485587" r:id="rId1"/>
    <p:sldLayoutId id="2147485588" r:id="rId2"/>
    <p:sldLayoutId id="2147485589" r:id="rId3"/>
    <p:sldLayoutId id="2147485590" r:id="rId4"/>
    <p:sldLayoutId id="2147485591" r:id="rId5"/>
    <p:sldLayoutId id="2147485592" r:id="rId6"/>
    <p:sldLayoutId id="2147485593" r:id="rId7"/>
    <p:sldLayoutId id="2147485594" r:id="rId8"/>
    <p:sldLayoutId id="2147485595" r:id="rId9"/>
    <p:sldLayoutId id="2147485596" r:id="rId10"/>
    <p:sldLayoutId id="2147485597" r:id="rId11"/>
    <p:sldLayoutId id="2147485598" r:id="rId12"/>
    <p:sldLayoutId id="2147485599" r:id="rId13"/>
    <p:sldLayoutId id="2147485600" r:id="rId14"/>
    <p:sldLayoutId id="2147485601" r:id="rId15"/>
    <p:sldLayoutId id="2147485602" r:id="rId16"/>
    <p:sldLayoutId id="2147485603" r:id="rId17"/>
    <p:sldLayoutId id="2147485604" r:id="rId18"/>
    <p:sldLayoutId id="2147485605" r:id="rId19"/>
    <p:sldLayoutId id="2147485606" r:id="rId20"/>
    <p:sldLayoutId id="2147485607" r:id="rId21"/>
    <p:sldLayoutId id="2147485608" r:id="rId22"/>
    <p:sldLayoutId id="2147485609" r:id="rId23"/>
    <p:sldLayoutId id="2147485610" r:id="rId24"/>
    <p:sldLayoutId id="2147485611" r:id="rId25"/>
    <p:sldLayoutId id="2147485612" r:id="rId26"/>
    <p:sldLayoutId id="2147485613" r:id="rId27"/>
    <p:sldLayoutId id="2147485614" r:id="rId28"/>
    <p:sldLayoutId id="2147485615" r:id="rId29"/>
    <p:sldLayoutId id="2147485616" r:id="rId30"/>
    <p:sldLayoutId id="2147485617" r:id="rId31"/>
    <p:sldLayoutId id="2147485618" r:id="rId32"/>
    <p:sldLayoutId id="2147485619" r:id="rId33"/>
    <p:sldLayoutId id="2147485620" r:id="rId34"/>
    <p:sldLayoutId id="2147485621" r:id="rId35"/>
    <p:sldLayoutId id="2147485622" r:id="rId36"/>
    <p:sldLayoutId id="2147485623" r:id="rId37"/>
    <p:sldLayoutId id="2147485624" r:id="rId38"/>
    <p:sldLayoutId id="2147485625" r:id="rId39"/>
    <p:sldLayoutId id="2147485626" r:id="rId40"/>
    <p:sldLayoutId id="2147485627" r:id="rId41"/>
    <p:sldLayoutId id="2147485628" r:id="rId42"/>
    <p:sldLayoutId id="2147485629" r:id="rId43"/>
    <p:sldLayoutId id="2147485630" r:id="rId44"/>
    <p:sldLayoutId id="2147485631" r:id="rId45"/>
    <p:sldLayoutId id="2147485632" r:id="rId46"/>
    <p:sldLayoutId id="2147485633" r:id="rId47"/>
    <p:sldLayoutId id="2147485634" r:id="rId48"/>
    <p:sldLayoutId id="2147485635" r:id="rId49"/>
    <p:sldLayoutId id="2147485636" r:id="rId50"/>
    <p:sldLayoutId id="2147485637" r:id="rId51"/>
    <p:sldLayoutId id="2147485638" r:id="rId52"/>
    <p:sldLayoutId id="2147485639" r:id="rId53"/>
    <p:sldLayoutId id="2147485640" r:id="rId54"/>
    <p:sldLayoutId id="2147485641" r:id="rId55"/>
    <p:sldLayoutId id="2147485642" r:id="rId56"/>
    <p:sldLayoutId id="2147485643" r:id="rId57"/>
    <p:sldLayoutId id="2147485644" r:id="rId58"/>
  </p:sldLayoutIdLst>
  <p:transition>
    <p:fade/>
  </p:transition>
  <p:hf hdr="0" dt="0"/>
  <p:txStyles>
    <p:titleStyle>
      <a:lvl1pPr algn="l" defTabSz="914367" rtl="0" eaLnBrk="1" latinLnBrk="0" hangingPunct="1">
        <a:lnSpc>
          <a:spcPct val="90000"/>
        </a:lnSpc>
        <a:spcBef>
          <a:spcPct val="0"/>
        </a:spcBef>
        <a:buNone/>
        <a:defRPr lang="en-US" sz="2745" b="0" kern="1200" cap="none" spc="-49"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5" y="556382"/>
            <a:ext cx="11306469"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5" y="1817560"/>
            <a:ext cx="11306469" cy="2323623"/>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pic>
        <p:nvPicPr>
          <p:cNvPr id="7" name="Picture 6"/>
          <p:cNvPicPr>
            <a:picLocks noChangeAspect="1"/>
          </p:cNvPicPr>
          <p:nvPr userDrawn="1"/>
        </p:nvPicPr>
        <p:blipFill>
          <a:blip r:embed="rId27" cstate="email">
            <a:extLst>
              <a:ext uri="{28A0092B-C50C-407E-A947-70E740481C1C}">
                <a14:useLocalDpi xmlns:a14="http://schemas.microsoft.com/office/drawing/2010/main"/>
              </a:ext>
            </a:extLst>
          </a:blip>
          <a:stretch>
            <a:fillRect/>
          </a:stretch>
        </p:blipFill>
        <p:spPr>
          <a:xfrm rot="5400000">
            <a:off x="9429226" y="2842060"/>
            <a:ext cx="6849372" cy="1164777"/>
          </a:xfrm>
          <a:prstGeom prst="rect">
            <a:avLst/>
          </a:prstGeom>
        </p:spPr>
      </p:pic>
    </p:spTree>
    <p:extLst>
      <p:ext uri="{BB962C8B-B14F-4D97-AF65-F5344CB8AC3E}">
        <p14:creationId xmlns:p14="http://schemas.microsoft.com/office/powerpoint/2010/main" val="3992989670"/>
      </p:ext>
    </p:extLst>
  </p:cSld>
  <p:clrMap bg1="lt1" tx1="dk1" bg2="lt2" tx2="dk2" accent1="accent1" accent2="accent2" accent3="accent3" accent4="accent4" accent5="accent5" accent6="accent6" hlink="hlink" folHlink="folHlink"/>
  <p:sldLayoutIdLst>
    <p:sldLayoutId id="2147485646" r:id="rId1"/>
    <p:sldLayoutId id="2147485647" r:id="rId2"/>
    <p:sldLayoutId id="2147485648" r:id="rId3"/>
    <p:sldLayoutId id="2147485649" r:id="rId4"/>
    <p:sldLayoutId id="2147485650" r:id="rId5"/>
    <p:sldLayoutId id="2147485651" r:id="rId6"/>
    <p:sldLayoutId id="2147485652" r:id="rId7"/>
    <p:sldLayoutId id="2147485653" r:id="rId8"/>
    <p:sldLayoutId id="2147485654" r:id="rId9"/>
    <p:sldLayoutId id="2147485655" r:id="rId10"/>
    <p:sldLayoutId id="2147485656" r:id="rId11"/>
    <p:sldLayoutId id="2147485657" r:id="rId12"/>
    <p:sldLayoutId id="2147485658" r:id="rId13"/>
    <p:sldLayoutId id="2147485659" r:id="rId14"/>
    <p:sldLayoutId id="2147485660" r:id="rId15"/>
    <p:sldLayoutId id="2147485661" r:id="rId16"/>
    <p:sldLayoutId id="2147485662" r:id="rId17"/>
    <p:sldLayoutId id="2147485663" r:id="rId18"/>
    <p:sldLayoutId id="2147485664" r:id="rId19"/>
    <p:sldLayoutId id="2147485665" r:id="rId20"/>
    <p:sldLayoutId id="2147485666" r:id="rId21"/>
    <p:sldLayoutId id="2147485667" r:id="rId22"/>
    <p:sldLayoutId id="2147485668" r:id="rId23"/>
    <p:sldLayoutId id="2147485669" r:id="rId24"/>
    <p:sldLayoutId id="2147485670" r:id="rId25"/>
  </p:sldLayoutIdLst>
  <p:transition>
    <p:fade/>
  </p:transition>
  <p:hf sldNum="0" hdr="0" dt="0"/>
  <p:txStyles>
    <p:titleStyle>
      <a:lvl1pPr algn="l" defTabSz="914378"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44" indent="0" algn="l" defTabSz="914378"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78"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918" indent="-228595" algn="l" defTabSz="914378"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108" indent="-228595" algn="l" defTabSz="914378"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78" rtl="0" eaLnBrk="1" latinLnBrk="0" hangingPunct="1">
        <a:defRPr sz="1765" kern="1200">
          <a:solidFill>
            <a:schemeClr val="tx1"/>
          </a:solidFill>
          <a:latin typeface="+mn-lt"/>
          <a:ea typeface="+mn-ea"/>
          <a:cs typeface="+mn-cs"/>
        </a:defRPr>
      </a:lvl1pPr>
      <a:lvl2pPr marL="457189" algn="l" defTabSz="914378" rtl="0" eaLnBrk="1" latinLnBrk="0" hangingPunct="1">
        <a:defRPr sz="1765" kern="1200">
          <a:solidFill>
            <a:schemeClr val="tx1"/>
          </a:solidFill>
          <a:latin typeface="+mn-lt"/>
          <a:ea typeface="+mn-ea"/>
          <a:cs typeface="+mn-cs"/>
        </a:defRPr>
      </a:lvl2pPr>
      <a:lvl3pPr marL="914378" algn="l" defTabSz="914378" rtl="0" eaLnBrk="1" latinLnBrk="0" hangingPunct="1">
        <a:defRPr sz="1765" kern="1200">
          <a:solidFill>
            <a:schemeClr val="tx1"/>
          </a:solidFill>
          <a:latin typeface="+mn-lt"/>
          <a:ea typeface="+mn-ea"/>
          <a:cs typeface="+mn-cs"/>
        </a:defRPr>
      </a:lvl3pPr>
      <a:lvl4pPr marL="1371567" algn="l" defTabSz="914378" rtl="0" eaLnBrk="1" latinLnBrk="0" hangingPunct="1">
        <a:defRPr sz="1765" kern="1200">
          <a:solidFill>
            <a:schemeClr val="tx1"/>
          </a:solidFill>
          <a:latin typeface="+mn-lt"/>
          <a:ea typeface="+mn-ea"/>
          <a:cs typeface="+mn-cs"/>
        </a:defRPr>
      </a:lvl4pPr>
      <a:lvl5pPr marL="1828756" algn="l" defTabSz="914378" rtl="0" eaLnBrk="1" latinLnBrk="0" hangingPunct="1">
        <a:defRPr sz="1765" kern="1200">
          <a:solidFill>
            <a:schemeClr val="tx1"/>
          </a:solidFill>
          <a:latin typeface="+mn-lt"/>
          <a:ea typeface="+mn-ea"/>
          <a:cs typeface="+mn-cs"/>
        </a:defRPr>
      </a:lvl5pPr>
      <a:lvl6pPr marL="2285946" algn="l" defTabSz="914378" rtl="0" eaLnBrk="1" latinLnBrk="0" hangingPunct="1">
        <a:defRPr sz="1765" kern="1200">
          <a:solidFill>
            <a:schemeClr val="tx1"/>
          </a:solidFill>
          <a:latin typeface="+mn-lt"/>
          <a:ea typeface="+mn-ea"/>
          <a:cs typeface="+mn-cs"/>
        </a:defRPr>
      </a:lvl6pPr>
      <a:lvl7pPr marL="2743134" algn="l" defTabSz="914378" rtl="0" eaLnBrk="1" latinLnBrk="0" hangingPunct="1">
        <a:defRPr sz="1765" kern="1200">
          <a:solidFill>
            <a:schemeClr val="tx1"/>
          </a:solidFill>
          <a:latin typeface="+mn-lt"/>
          <a:ea typeface="+mn-ea"/>
          <a:cs typeface="+mn-cs"/>
        </a:defRPr>
      </a:lvl7pPr>
      <a:lvl8pPr marL="3200323" algn="l" defTabSz="914378" rtl="0" eaLnBrk="1" latinLnBrk="0" hangingPunct="1">
        <a:defRPr sz="1765" kern="1200">
          <a:solidFill>
            <a:schemeClr val="tx1"/>
          </a:solidFill>
          <a:latin typeface="+mn-lt"/>
          <a:ea typeface="+mn-ea"/>
          <a:cs typeface="+mn-cs"/>
        </a:defRPr>
      </a:lvl8pPr>
      <a:lvl9pPr marL="3657513" algn="l" defTabSz="914378"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435824"/>
            <a:ext cx="11336039" cy="744014"/>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37319" y="1866615"/>
            <a:ext cx="11336039" cy="1276484"/>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16" cstate="email">
            <a:extLst>
              <a:ext uri="{28A0092B-C50C-407E-A947-70E740481C1C}">
                <a14:useLocalDpi xmlns:a14="http://schemas.microsoft.com/office/drawing/2010/main"/>
              </a:ext>
            </a:extLst>
          </a:blip>
          <a:stretch>
            <a:fillRect/>
          </a:stretch>
        </p:blipFill>
        <p:spPr>
          <a:xfrm rot="5400000">
            <a:off x="9688817" y="3012080"/>
            <a:ext cx="6858623" cy="833218"/>
          </a:xfrm>
          <a:prstGeom prst="rect">
            <a:avLst/>
          </a:prstGeom>
        </p:spPr>
      </p:pic>
      <p:pic>
        <p:nvPicPr>
          <p:cNvPr id="10" name="Picture 9">
            <a:extLst>
              <a:ext uri="{FF2B5EF4-FFF2-40B4-BE49-F238E27FC236}">
                <a16:creationId xmlns:a16="http://schemas.microsoft.com/office/drawing/2014/main" id="{5F66C9DB-A981-45BC-B811-A6F95811A81C}"/>
              </a:ext>
            </a:extLst>
          </p:cNvPr>
          <p:cNvPicPr>
            <a:picLocks noChangeAspect="1"/>
          </p:cNvPicPr>
          <p:nvPr userDrawn="1"/>
        </p:nvPicPr>
        <p:blipFill>
          <a:blip r:embed="rId17" cstate="email">
            <a:extLst>
              <a:ext uri="{28A0092B-C50C-407E-A947-70E740481C1C}">
                <a14:useLocalDpi xmlns:a14="http://schemas.microsoft.com/office/drawing/2010/main"/>
              </a:ext>
            </a:extLst>
          </a:blip>
          <a:stretch>
            <a:fillRect/>
          </a:stretch>
        </p:blipFill>
        <p:spPr>
          <a:xfrm rot="5400000">
            <a:off x="9039878" y="3221594"/>
            <a:ext cx="6858000" cy="414812"/>
          </a:xfrm>
          <a:prstGeom prst="rect">
            <a:avLst/>
          </a:prstGeom>
        </p:spPr>
      </p:pic>
    </p:spTree>
    <p:extLst>
      <p:ext uri="{BB962C8B-B14F-4D97-AF65-F5344CB8AC3E}">
        <p14:creationId xmlns:p14="http://schemas.microsoft.com/office/powerpoint/2010/main" val="3713123787"/>
      </p:ext>
    </p:extLst>
  </p:cSld>
  <p:clrMap bg1="lt1" tx1="dk1" bg2="lt2" tx2="dk2" accent1="accent1" accent2="accent2" accent3="accent3" accent4="accent4" accent5="accent5" accent6="accent6" hlink="hlink" folHlink="folHlink"/>
  <p:sldLayoutIdLst>
    <p:sldLayoutId id="2147485672" r:id="rId1"/>
    <p:sldLayoutId id="2147485673" r:id="rId2"/>
    <p:sldLayoutId id="2147485674" r:id="rId3"/>
    <p:sldLayoutId id="2147485675" r:id="rId4"/>
    <p:sldLayoutId id="2147485676" r:id="rId5"/>
    <p:sldLayoutId id="2147485677" r:id="rId6"/>
    <p:sldLayoutId id="2147485678" r:id="rId7"/>
    <p:sldLayoutId id="2147485679" r:id="rId8"/>
    <p:sldLayoutId id="2147485680" r:id="rId9"/>
    <p:sldLayoutId id="2147485681" r:id="rId10"/>
    <p:sldLayoutId id="2147485682" r:id="rId11"/>
    <p:sldLayoutId id="2147485683" r:id="rId12"/>
    <p:sldLayoutId id="2147485684" r:id="rId13"/>
    <p:sldLayoutId id="2147485685" r:id="rId14"/>
  </p:sldLayoutIdLst>
  <p:transition>
    <p:fade/>
  </p:transition>
  <p:txStyles>
    <p:titleStyle>
      <a:lvl1pPr algn="l" defTabSz="914367" rtl="0" eaLnBrk="1" latinLnBrk="0" hangingPunct="1">
        <a:lnSpc>
          <a:spcPct val="90000"/>
        </a:lnSpc>
        <a:spcBef>
          <a:spcPct val="0"/>
        </a:spcBef>
        <a:buNone/>
        <a:defRPr lang="en-US" sz="3137" b="0" kern="1200" cap="none" spc="-147"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6469"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59"/>
            <a:ext cx="11306469" cy="2323623"/>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pic>
        <p:nvPicPr>
          <p:cNvPr id="7" name="Picture 6"/>
          <p:cNvPicPr>
            <a:picLocks noChangeAspect="1"/>
          </p:cNvPicPr>
          <p:nvPr userDrawn="1"/>
        </p:nvPicPr>
        <p:blipFill>
          <a:blip r:embed="rId30" cstate="email">
            <a:extLst>
              <a:ext uri="{28A0092B-C50C-407E-A947-70E740481C1C}">
                <a14:useLocalDpi xmlns:a14="http://schemas.microsoft.com/office/drawing/2010/main"/>
              </a:ext>
            </a:extLst>
          </a:blip>
          <a:stretch>
            <a:fillRect/>
          </a:stretch>
        </p:blipFill>
        <p:spPr>
          <a:xfrm rot="5400000">
            <a:off x="9432277" y="2842059"/>
            <a:ext cx="6843271" cy="1164777"/>
          </a:xfrm>
          <a:prstGeom prst="rect">
            <a:avLst/>
          </a:prstGeom>
        </p:spPr>
      </p:pic>
    </p:spTree>
    <p:extLst>
      <p:ext uri="{BB962C8B-B14F-4D97-AF65-F5344CB8AC3E}">
        <p14:creationId xmlns:p14="http://schemas.microsoft.com/office/powerpoint/2010/main" val="3643937468"/>
      </p:ext>
    </p:extLst>
  </p:cSld>
  <p:clrMap bg1="lt1" tx1="dk1" bg2="lt2" tx2="dk2" accent1="accent1" accent2="accent2" accent3="accent3" accent4="accent4" accent5="accent5" accent6="accent6" hlink="hlink" folHlink="folHlink"/>
  <p:sldLayoutIdLst>
    <p:sldLayoutId id="2147485688" r:id="rId1"/>
    <p:sldLayoutId id="2147485689" r:id="rId2"/>
    <p:sldLayoutId id="2147485690" r:id="rId3"/>
    <p:sldLayoutId id="2147485691" r:id="rId4"/>
    <p:sldLayoutId id="2147485692" r:id="rId5"/>
    <p:sldLayoutId id="2147485693" r:id="rId6"/>
    <p:sldLayoutId id="2147485694" r:id="rId7"/>
    <p:sldLayoutId id="2147485695" r:id="rId8"/>
    <p:sldLayoutId id="2147485696" r:id="rId9"/>
    <p:sldLayoutId id="2147485697" r:id="rId10"/>
    <p:sldLayoutId id="2147485698" r:id="rId11"/>
    <p:sldLayoutId id="2147485699" r:id="rId12"/>
    <p:sldLayoutId id="2147485700" r:id="rId13"/>
    <p:sldLayoutId id="2147485701" r:id="rId14"/>
    <p:sldLayoutId id="2147485702" r:id="rId15"/>
    <p:sldLayoutId id="2147485703" r:id="rId16"/>
    <p:sldLayoutId id="2147485704" r:id="rId17"/>
    <p:sldLayoutId id="2147485705" r:id="rId18"/>
    <p:sldLayoutId id="2147485706" r:id="rId19"/>
    <p:sldLayoutId id="2147485707" r:id="rId20"/>
    <p:sldLayoutId id="2147485708" r:id="rId21"/>
    <p:sldLayoutId id="2147485709" r:id="rId22"/>
    <p:sldLayoutId id="2147485710" r:id="rId23"/>
    <p:sldLayoutId id="2147485711" r:id="rId24"/>
    <p:sldLayoutId id="2147485712" r:id="rId25"/>
    <p:sldLayoutId id="2147485713" r:id="rId26"/>
    <p:sldLayoutId id="2147485714" r:id="rId27"/>
    <p:sldLayoutId id="2147485715" r:id="rId28"/>
  </p:sldLayoutIdLst>
  <p:transition>
    <p:fade/>
  </p:transition>
  <p:hf sldNum="0" hdr="0" dt="0"/>
  <p:txStyles>
    <p:titleStyle>
      <a:lvl1pPr algn="l" defTabSz="914367"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20.xml"/></Relationships>
</file>

<file path=ppt/slides/_rels/slide10.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7.xml"/><Relationship Id="rId1" Type="http://schemas.openxmlformats.org/officeDocument/2006/relationships/slideLayout" Target="../slideLayouts/slideLayout42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20.xml"/></Relationships>
</file>

<file path=ppt/slides/_rels/slide12.xml.rels><?xml version="1.0" encoding="UTF-8" standalone="yes"?>
<Relationships xmlns="http://schemas.openxmlformats.org/package/2006/relationships"><Relationship Id="rId8" Type="http://schemas.openxmlformats.org/officeDocument/2006/relationships/hyperlink" Target="https://nam06.safelinks.protection.outlook.com/?url=https%3A%2F%2Fdocs.microsoft.com%2Fen-us%2Fsecurity%2Fbenchmark%2Fazure%2Foverview&amp;data=04%7C01%7CBrian.Blanchard%40microsoft.com%7C4b1ccc9e69a0406a15e408d988d28d1d%7C72f988bf86f141af91ab2d7cd011db47%7C1%7C0%7C637691260168488508%7CUnknown%7CTWFpbGZsb3d8eyJWIjoiMC4wLjAwMDAiLCJQIjoiV2luMzIiLCJBTiI6Ik1haWwiLCJXVCI6Mn0%3D%7C1000&amp;sdata=xQ%2FPY0RJV15TdHeHEh7069NdeD4XIfBivhQD%2BEQkiPQ%3D&amp;reserved=0" TargetMode="External"/><Relationship Id="rId13" Type="http://schemas.openxmlformats.org/officeDocument/2006/relationships/hyperlink" Target="aka.ms/caf/securityAMPESLZ" TargetMode="External"/><Relationship Id="rId3" Type="http://schemas.openxmlformats.org/officeDocument/2006/relationships/image" Target="../media/image162.png"/><Relationship Id="rId7" Type="http://schemas.openxmlformats.org/officeDocument/2006/relationships/hyperlink" Target="https://nam06.safelinks.protection.outlook.com/?url=https%3A%2F%2Fdocs.microsoft.com%2Fen-us%2Fazure%2Fddos-protection%2Fmanage-ddos-protection&amp;data=04%7C01%7CBrian.Blanchard%40microsoft.com%7C4b1ccc9e69a0406a15e408d988d28d1d%7C72f988bf86f141af91ab2d7cd011db47%7C1%7C0%7C637691260168488508%7CUnknown%7CTWFpbGZsb3d8eyJWIjoiMC4wLjAwMDAiLCJQIjoiV2luMzIiLCJBTiI6Ik1haWwiLCJXVCI6Mn0%3D%7C1000&amp;sdata=3jdJ2Yl%2BCWEXJOKjDMv6%2F7%2FsP1JqwUy6PGTdqtPUiKM%3D&amp;reserved=0" TargetMode="External"/><Relationship Id="rId12" Type="http://schemas.openxmlformats.org/officeDocument/2006/relationships/hyperlink" Target="https://nam06.safelinks.protection.outlook.com/?url=https%3A%2F%2Fgithub.com%2FAzure%2FEnterprise-Scale%2Fblob%2Fmain%2Fdocs%2Freference%2Fcontoso%2FarmTemplates%2Fauxiliary%2Fpolicies.json&amp;data=04%7C01%7CBrian.Blanchard%40microsoft.com%7C4b1ccc9e69a0406a15e408d988d28d1d%7C72f988bf86f141af91ab2d7cd011db47%7C1%7C0%7C637691260168508441%7CUnknown%7CTWFpbGZsb3d8eyJWIjoiMC4wLjAwMDAiLCJQIjoiV2luMzIiLCJBTiI6Ik1haWwiLCJXVCI6Mn0%3D%7C1000&amp;sdata=e1cSjZNHSCL8Mbwqv0e2SxPsWtIaCCV1H1fU13V4uR0%3D&amp;reserved=0" TargetMode="External"/><Relationship Id="rId2" Type="http://schemas.openxmlformats.org/officeDocument/2006/relationships/notesSlide" Target="../notesSlides/notesSlide8.xml"/><Relationship Id="rId1" Type="http://schemas.openxmlformats.org/officeDocument/2006/relationships/slideLayout" Target="../slideLayouts/slideLayout425.xml"/><Relationship Id="rId6" Type="http://schemas.openxmlformats.org/officeDocument/2006/relationships/hyperlink" Target="https://nam06.safelinks.protection.outlook.com/?url=https%3A%2F%2Fdocs.microsoft.com%2Fen-gb%2Fazure%2Ffirewall%2Fpremium-deploy&amp;data=04%7C01%7CBrian.Blanchard%40microsoft.com%7C4b1ccc9e69a0406a15e408d988d28d1d%7C72f988bf86f141af91ab2d7cd011db47%7C1%7C0%7C637691260168478547%7CUnknown%7CTWFpbGZsb3d8eyJWIjoiMC4wLjAwMDAiLCJQIjoiV2luMzIiLCJBTiI6Ik1haWwiLCJXVCI6Mn0%3D%7C1000&amp;sdata=VxbwZ5%2BFLL3OXrLfgxpjRBIeeHbw7rT7HWwc3ww93BU%3D&amp;reserved=0" TargetMode="External"/><Relationship Id="rId11" Type="http://schemas.openxmlformats.org/officeDocument/2006/relationships/hyperlink" Target="https://nam06.safelinks.protection.outlook.com/?url=https%3A%2F%2Freview.docs.microsoft.com%2Fen-gb%2Fazure%2Fcloud-adoption-framework%2Fsecurity%2F%3Fbranch%3Drelease-security-methodology&amp;data=04%7C01%7CBrian.Blanchard%40microsoft.com%7C4b1ccc9e69a0406a15e408d988d28d1d%7C72f988bf86f141af91ab2d7cd011db47%7C1%7C0%7C637691260168508441%7CUnknown%7CTWFpbGZsb3d8eyJWIjoiMC4wLjAwMDAiLCJQIjoiV2luMzIiLCJBTiI6Ik1haWwiLCJXVCI6Mn0%3D%7C1000&amp;sdata=uwhm05tPWD3YX4caS6MLuJdX3MtdQDKffU%2FDGW%2FlkGk%3D&amp;reserved=0" TargetMode="External"/><Relationship Id="rId5" Type="http://schemas.openxmlformats.org/officeDocument/2006/relationships/hyperlink" Target="https://nam06.safelinks.protection.outlook.com/?url=https%3A%2F%2Fdocs.microsoft.com%2Fen-us%2Fazure%2Fweb-application-firewall%2Fag%2Fapplication-gateway-web-application-firewall-portal&amp;data=04%7C01%7CBrian.Blanchard%40microsoft.com%7C4b1ccc9e69a0406a15e408d988d28d1d%7C72f988bf86f141af91ab2d7cd011db47%7C1%7C0%7C637691260168468598%7CUnknown%7CTWFpbGZsb3d8eyJWIjoiMC4wLjAwMDAiLCJQIjoiV2luMzIiLCJBTiI6Ik1haWwiLCJXVCI6Mn0%3D%7C1000&amp;sdata=N%2F4vTZctBvSmlJjidjmMvIH0wgAUgO64xNaPa66aFc8%3D&amp;reserved=0" TargetMode="External"/><Relationship Id="rId10" Type="http://schemas.openxmlformats.org/officeDocument/2006/relationships/hyperlink" Target="https://nam06.safelinks.protection.outlook.com/?url=https%3A%2F%2Fdocs.microsoft.com%2Fen-us%2Fazure%2Fgovernance%2Fblueprints%2Fsamples%2Fazure-security-benchmark&amp;data=04%7C01%7CBrian.Blanchard%40microsoft.com%7C4b1ccc9e69a0406a15e408d988d28d1d%7C72f988bf86f141af91ab2d7cd011db47%7C1%7C0%7C637691260168498460%7CUnknown%7CTWFpbGZsb3d8eyJWIjoiMC4wLjAwMDAiLCJQIjoiV2luMzIiLCJBTiI6Ik1haWwiLCJXVCI6Mn0%3D%7C1000&amp;sdata=t7Wx%2FvKHoLg9LXhu3zhwxR2eULlv5Fs8aYnQ1Z%2FOvps%3D&amp;reserved=0" TargetMode="External"/><Relationship Id="rId4" Type="http://schemas.openxmlformats.org/officeDocument/2006/relationships/hyperlink" Target="https://nam06.safelinks.protection.outlook.com/?url=https%3A%2F%2Fdocs.microsoft.com%2Fen-us%2Fazure%2Fsecurity-center%2Fsecurity-center-get-started&amp;data=04%7C01%7CBrian.Blanchard%40microsoft.com%7C4b1ccc9e69a0406a15e408d988d28d1d%7C72f988bf86f141af91ab2d7cd011db47%7C1%7C0%7C637691260168468598%7CUnknown%7CTWFpbGZsb3d8eyJWIjoiMC4wLjAwMDAiLCJQIjoiV2luMzIiLCJBTiI6Ik1haWwiLCJXVCI6Mn0%3D%7C1000&amp;sdata=cd9lYOsH2RXyfZDm6Pe3eBbquXdq8poDNavOod0ZHH8%3D&amp;reserved=0" TargetMode="External"/><Relationship Id="rId9" Type="http://schemas.openxmlformats.org/officeDocument/2006/relationships/hyperlink" Target="https://nam06.safelinks.protection.outlook.com/?url=https%3A%2F%2Fdocs.microsoft.com%2Fen-us%2Fazure%2Fgovernance%2Fblueprints%2Fsamples%2Fcis-azure-1-3-0&amp;data=04%7C01%7CBrian.Blanchard%40microsoft.com%7C4b1ccc9e69a0406a15e408d988d28d1d%7C72f988bf86f141af91ab2d7cd011db47%7C1%7C0%7C637691260168498460%7CUnknown%7CTWFpbGZsb3d8eyJWIjoiMC4wLjAwMDAiLCJQIjoiV2luMzIiLCJBTiI6Ik1haWwiLCJXVCI6Mn0%3D%7C1000&amp;sdata=MM7TvQBVGS4M392l%2F11axqVwk7Q7Ip1OrKlOoDyxKvc%3D&amp;reserved=0"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9.xml"/><Relationship Id="rId1" Type="http://schemas.openxmlformats.org/officeDocument/2006/relationships/slideLayout" Target="../slideLayouts/slideLayout42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3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2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5.xml"/></Relationships>
</file>

<file path=ppt/slides/_rels/slide5.xml.rels><?xml version="1.0" encoding="UTF-8" standalone="yes"?>
<Relationships xmlns="http://schemas.openxmlformats.org/package/2006/relationships"><Relationship Id="rId8" Type="http://schemas.openxmlformats.org/officeDocument/2006/relationships/image" Target="../media/image154.svg"/><Relationship Id="rId13" Type="http://schemas.openxmlformats.org/officeDocument/2006/relationships/hyperlink" Target="http://aka.ms/ztguide" TargetMode="External"/><Relationship Id="rId18" Type="http://schemas.openxmlformats.org/officeDocument/2006/relationships/hyperlink" Target="https://aka.ms/benchmarkdocs" TargetMode="External"/><Relationship Id="rId3" Type="http://schemas.openxmlformats.org/officeDocument/2006/relationships/image" Target="../media/image149.png"/><Relationship Id="rId21" Type="http://schemas.openxmlformats.org/officeDocument/2006/relationships/image" Target="../media/image156.jpeg"/><Relationship Id="rId7" Type="http://schemas.openxmlformats.org/officeDocument/2006/relationships/image" Target="../media/image153.svg"/><Relationship Id="rId12" Type="http://schemas.openxmlformats.org/officeDocument/2006/relationships/hyperlink" Target="http://aka.ms/humanoperated" TargetMode="External"/><Relationship Id="rId17" Type="http://schemas.openxmlformats.org/officeDocument/2006/relationships/hyperlink" Target="https://docs.microsoft.com/microsoft-365/security" TargetMode="External"/><Relationship Id="rId2" Type="http://schemas.openxmlformats.org/officeDocument/2006/relationships/notesSlide" Target="../notesSlides/notesSlide4.xml"/><Relationship Id="rId16" Type="http://schemas.openxmlformats.org/officeDocument/2006/relationships/hyperlink" Target="https://docs.microsoft.com/azure/security/" TargetMode="External"/><Relationship Id="rId20" Type="http://schemas.openxmlformats.org/officeDocument/2006/relationships/image" Target="../media/image155.png"/><Relationship Id="rId1" Type="http://schemas.openxmlformats.org/officeDocument/2006/relationships/slideLayout" Target="../slideLayouts/slideLayout425.xml"/><Relationship Id="rId6" Type="http://schemas.openxmlformats.org/officeDocument/2006/relationships/image" Target="../media/image152.svg"/><Relationship Id="rId11" Type="http://schemas.openxmlformats.org/officeDocument/2006/relationships/hyperlink" Target="https://aka.ms/SPA" TargetMode="External"/><Relationship Id="rId24" Type="http://schemas.openxmlformats.org/officeDocument/2006/relationships/hyperlink" Target="http://twitter.com/marksimos" TargetMode="External"/><Relationship Id="rId5" Type="http://schemas.openxmlformats.org/officeDocument/2006/relationships/image" Target="../media/image151.png"/><Relationship Id="rId15" Type="http://schemas.openxmlformats.org/officeDocument/2006/relationships/hyperlink" Target="https://aka.ms/SecurityDocs" TargetMode="External"/><Relationship Id="rId23" Type="http://schemas.openxmlformats.org/officeDocument/2006/relationships/hyperlink" Target="https://aka.ms/markslist" TargetMode="External"/><Relationship Id="rId10" Type="http://schemas.openxmlformats.org/officeDocument/2006/relationships/hyperlink" Target="http://aka.ms/MCRA" TargetMode="External"/><Relationship Id="rId19" Type="http://schemas.openxmlformats.org/officeDocument/2006/relationships/hyperlink" Target="https://aka.ms/WAFSecurity" TargetMode="External"/><Relationship Id="rId4" Type="http://schemas.openxmlformats.org/officeDocument/2006/relationships/image" Target="../media/image150.svg"/><Relationship Id="rId9" Type="http://schemas.openxmlformats.org/officeDocument/2006/relationships/hyperlink" Target="https://aka.ms/secureadoption" TargetMode="External"/><Relationship Id="rId14" Type="http://schemas.openxmlformats.org/officeDocument/2006/relationships/hyperlink" Target="https://aka.ms/azuresecuritytop10" TargetMode="External"/><Relationship Id="rId22" Type="http://schemas.openxmlformats.org/officeDocument/2006/relationships/hyperlink" Target="https://aka.ms/MCRA"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158.svg"/><Relationship Id="rId2" Type="http://schemas.openxmlformats.org/officeDocument/2006/relationships/image" Target="../media/image157.png"/><Relationship Id="rId1" Type="http://schemas.openxmlformats.org/officeDocument/2006/relationships/slideLayout" Target="../slideLayouts/slideLayout425.xml"/><Relationship Id="rId5" Type="http://schemas.openxmlformats.org/officeDocument/2006/relationships/image" Target="../media/image160.svg"/><Relationship Id="rId4" Type="http://schemas.openxmlformats.org/officeDocument/2006/relationships/image" Target="../media/image159.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2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07.xml"/></Relationships>
</file>

<file path=ppt/slides/_rels/slide9.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6.xml"/><Relationship Id="rId1" Type="http://schemas.openxmlformats.org/officeDocument/2006/relationships/slideLayout" Target="../slideLayouts/slideLayout425.xml"/><Relationship Id="rId6" Type="http://schemas.openxmlformats.org/officeDocument/2006/relationships/image" Target="../media/image160.svg"/><Relationship Id="rId5" Type="http://schemas.openxmlformats.org/officeDocument/2006/relationships/image" Target="../media/image159.png"/><Relationship Id="rId4" Type="http://schemas.openxmlformats.org/officeDocument/2006/relationships/image" Target="../media/image158.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text&#10;&#10;Description automatically generated">
            <a:extLst>
              <a:ext uri="{FF2B5EF4-FFF2-40B4-BE49-F238E27FC236}">
                <a16:creationId xmlns:a16="http://schemas.microsoft.com/office/drawing/2014/main" id="{413CABEA-ACF5-442F-AE52-2EE40DA250A4}"/>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92" y="0"/>
            <a:ext cx="12190815" cy="6858000"/>
          </a:xfrm>
          <a:prstGeom prst="rect">
            <a:avLst/>
          </a:prstGeom>
        </p:spPr>
      </p:pic>
      <p:sp>
        <p:nvSpPr>
          <p:cNvPr id="4" name="Title 3">
            <a:extLst>
              <a:ext uri="{FF2B5EF4-FFF2-40B4-BE49-F238E27FC236}">
                <a16:creationId xmlns:a16="http://schemas.microsoft.com/office/drawing/2014/main" id="{F3185999-9C4D-408C-8B1B-B9233824951A}"/>
              </a:ext>
            </a:extLst>
          </p:cNvPr>
          <p:cNvSpPr>
            <a:spLocks noGrp="1"/>
          </p:cNvSpPr>
          <p:nvPr>
            <p:ph type="title"/>
          </p:nvPr>
        </p:nvSpPr>
        <p:spPr>
          <a:xfrm>
            <a:off x="5764947" y="456267"/>
            <a:ext cx="6078007" cy="1107996"/>
          </a:xfrm>
        </p:spPr>
        <p:txBody>
          <a:bodyPr/>
          <a:lstStyle/>
          <a:p>
            <a:r>
              <a:rPr lang="de-DE" dirty="0">
                <a:solidFill>
                  <a:schemeClr val="bg1"/>
                </a:solidFill>
              </a:rPr>
              <a:t>Überblick Microsoft Cloud Adoption Framework</a:t>
            </a:r>
          </a:p>
        </p:txBody>
      </p:sp>
      <p:sp>
        <p:nvSpPr>
          <p:cNvPr id="2" name="Rectangle 1">
            <a:extLst>
              <a:ext uri="{FF2B5EF4-FFF2-40B4-BE49-F238E27FC236}">
                <a16:creationId xmlns:a16="http://schemas.microsoft.com/office/drawing/2014/main" id="{9B16CECB-4107-47B0-96CF-679C5E505A36}"/>
              </a:ext>
            </a:extLst>
          </p:cNvPr>
          <p:cNvSpPr/>
          <p:nvPr/>
        </p:nvSpPr>
        <p:spPr bwMode="auto">
          <a:xfrm>
            <a:off x="6888090" y="3954435"/>
            <a:ext cx="5303910" cy="126836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de-DE" sz="2800" b="1" dirty="0">
                <a:solidFill>
                  <a:srgbClr val="FFFFFF"/>
                </a:solidFill>
                <a:ea typeface="Segoe UI" pitchFamily="34" charset="0"/>
                <a:cs typeface="Segoe UI" pitchFamily="34" charset="0"/>
              </a:rPr>
              <a:t>Secure</a:t>
            </a:r>
          </a:p>
        </p:txBody>
      </p:sp>
    </p:spTree>
    <p:extLst>
      <p:ext uri="{BB962C8B-B14F-4D97-AF65-F5344CB8AC3E}">
        <p14:creationId xmlns:p14="http://schemas.microsoft.com/office/powerpoint/2010/main" val="3370035307"/>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5C5BC03-7A57-431E-8558-8AA69E031645}"/>
              </a:ext>
            </a:extLst>
          </p:cNvPr>
          <p:cNvSpPr>
            <a:spLocks noGrp="1"/>
          </p:cNvSpPr>
          <p:nvPr>
            <p:ph type="title"/>
          </p:nvPr>
        </p:nvSpPr>
        <p:spPr>
          <a:xfrm>
            <a:off x="455995" y="620469"/>
            <a:ext cx="11306470" cy="403131"/>
          </a:xfrm>
        </p:spPr>
        <p:txBody>
          <a:bodyPr>
            <a:normAutofit/>
          </a:bodyPr>
          <a:lstStyle/>
          <a:p>
            <a:r>
              <a:rPr lang="en-US" dirty="0"/>
              <a:t>Establish a security foundation</a:t>
            </a:r>
          </a:p>
        </p:txBody>
      </p:sp>
      <p:sp>
        <p:nvSpPr>
          <p:cNvPr id="14" name="Text Placeholder 13">
            <a:extLst>
              <a:ext uri="{FF2B5EF4-FFF2-40B4-BE49-F238E27FC236}">
                <a16:creationId xmlns:a16="http://schemas.microsoft.com/office/drawing/2014/main" id="{68737B5B-1B23-4E0B-AF4C-2479A3DD7F23}"/>
              </a:ext>
            </a:extLst>
          </p:cNvPr>
          <p:cNvSpPr>
            <a:spLocks noGrp="1"/>
          </p:cNvSpPr>
          <p:nvPr>
            <p:ph type="body" sz="quarter" idx="10"/>
          </p:nvPr>
        </p:nvSpPr>
        <p:spPr>
          <a:xfrm>
            <a:off x="455996" y="1203794"/>
            <a:ext cx="9384447" cy="603530"/>
          </a:xfrm>
        </p:spPr>
        <p:txBody>
          <a:bodyPr/>
          <a:lstStyle/>
          <a:p>
            <a:pPr marL="0" indent="0">
              <a:buNone/>
            </a:pPr>
            <a:r>
              <a:rPr lang="en-US" dirty="0">
                <a:solidFill>
                  <a:schemeClr val="tx2"/>
                </a:solidFill>
                <a:cs typeface="Segoe UI Semilight" panose="020B0402040204020203" pitchFamily="34" charset="0"/>
              </a:rPr>
              <a:t>Don’t try to learn every security tool today. </a:t>
            </a:r>
            <a:br>
              <a:rPr lang="en-US" dirty="0">
                <a:solidFill>
                  <a:schemeClr val="tx2"/>
                </a:solidFill>
                <a:cs typeface="Segoe UI Semilight" panose="020B0402040204020203" pitchFamily="34" charset="0"/>
              </a:rPr>
            </a:br>
            <a:r>
              <a:rPr lang="en-US" dirty="0">
                <a:solidFill>
                  <a:schemeClr val="tx2"/>
                </a:solidFill>
                <a:cs typeface="Segoe UI Semilight" panose="020B0402040204020203" pitchFamily="34" charset="0"/>
              </a:rPr>
              <a:t>Take a balanced approach to implementation—audit, learn, then apply.</a:t>
            </a:r>
          </a:p>
        </p:txBody>
      </p:sp>
      <p:sp>
        <p:nvSpPr>
          <p:cNvPr id="15" name="Rectangle 14">
            <a:extLst>
              <a:ext uri="{FF2B5EF4-FFF2-40B4-BE49-F238E27FC236}">
                <a16:creationId xmlns:a16="http://schemas.microsoft.com/office/drawing/2014/main" id="{A9EF9A88-FCE4-4046-83F1-D88FB924B8B6}"/>
              </a:ext>
              <a:ext uri="{C183D7F6-B498-43B3-948B-1728B52AA6E4}">
                <adec:decorative xmlns:adec="http://schemas.microsoft.com/office/drawing/2017/decorative" val="1"/>
              </a:ext>
            </a:extLst>
          </p:cNvPr>
          <p:cNvSpPr/>
          <p:nvPr/>
        </p:nvSpPr>
        <p:spPr bwMode="auto">
          <a:xfrm>
            <a:off x="0" y="1923873"/>
            <a:ext cx="5752794" cy="207947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 name="TextBox 6">
            <a:extLst>
              <a:ext uri="{FF2B5EF4-FFF2-40B4-BE49-F238E27FC236}">
                <a16:creationId xmlns:a16="http://schemas.microsoft.com/office/drawing/2014/main" id="{EC0475C1-F176-4E2B-BB6E-A4359A92AEE9}"/>
              </a:ext>
            </a:extLst>
          </p:cNvPr>
          <p:cNvSpPr txBox="1"/>
          <p:nvPr/>
        </p:nvSpPr>
        <p:spPr>
          <a:xfrm>
            <a:off x="1182934" y="2155819"/>
            <a:ext cx="4341010" cy="1698936"/>
          </a:xfrm>
          <a:prstGeom prst="rect">
            <a:avLst/>
          </a:prstGeom>
          <a:noFill/>
          <a:ln>
            <a:noFill/>
          </a:ln>
        </p:spPr>
        <p:txBody>
          <a:bodyPr wrap="square" lIns="0" tIns="0" rIns="0" bIns="0" rtlCol="0">
            <a:spAutoFit/>
          </a:bodyPr>
          <a:lstStyle/>
          <a:p>
            <a:pPr defTabSz="914554">
              <a:lnSpc>
                <a:spcPct val="90000"/>
              </a:lnSpc>
              <a:spcAft>
                <a:spcPts val="588"/>
              </a:spcAft>
            </a:pPr>
            <a:r>
              <a:rPr lang="en-US" sz="2353" b="1" dirty="0">
                <a:gradFill>
                  <a:gsLst>
                    <a:gs pos="2917">
                      <a:srgbClr val="000000"/>
                    </a:gs>
                    <a:gs pos="30000">
                      <a:srgbClr val="000000"/>
                    </a:gs>
                  </a:gsLst>
                  <a:lin ang="5400000" scaled="0"/>
                </a:gradFill>
                <a:latin typeface="Segoe UI Semibold" panose="020B0702040204020203" pitchFamily="34" charset="0"/>
                <a:cs typeface="Segoe UI Semibold" panose="020B0702040204020203" pitchFamily="34" charset="0"/>
              </a:rPr>
              <a:t>Security foundation</a:t>
            </a:r>
          </a:p>
          <a:p>
            <a:pPr defTabSz="914554">
              <a:lnSpc>
                <a:spcPct val="90000"/>
              </a:lnSpc>
              <a:spcAft>
                <a:spcPts val="588"/>
              </a:spcAft>
            </a:pPr>
            <a:r>
              <a:rPr lang="en-US" dirty="0">
                <a:gradFill>
                  <a:gsLst>
                    <a:gs pos="2917">
                      <a:srgbClr val="000000"/>
                    </a:gs>
                    <a:gs pos="30000">
                      <a:srgbClr val="000000"/>
                    </a:gs>
                  </a:gsLst>
                  <a:lin ang="5400000" scaled="0"/>
                </a:gradFill>
                <a:latin typeface="Segoe UI" panose="020B0502040204020203" pitchFamily="34" charset="0"/>
                <a:cs typeface="Segoe UI" panose="020B0502040204020203" pitchFamily="34" charset="0"/>
              </a:rPr>
              <a:t>Start small. Establish processes that </a:t>
            </a:r>
            <a:br>
              <a:rPr lang="en-US" dirty="0">
                <a:gradFill>
                  <a:gsLst>
                    <a:gs pos="2917">
                      <a:srgbClr val="000000"/>
                    </a:gs>
                    <a:gs pos="30000">
                      <a:srgbClr val="000000"/>
                    </a:gs>
                  </a:gsLst>
                  <a:lin ang="5400000" scaled="0"/>
                </a:gradFill>
                <a:latin typeface="Segoe UI" panose="020B0502040204020203" pitchFamily="34" charset="0"/>
                <a:cs typeface="Segoe UI" panose="020B0502040204020203" pitchFamily="34" charset="0"/>
              </a:rPr>
            </a:br>
            <a:r>
              <a:rPr lang="en-US" dirty="0">
                <a:gradFill>
                  <a:gsLst>
                    <a:gs pos="2917">
                      <a:srgbClr val="000000"/>
                    </a:gs>
                    <a:gs pos="30000">
                      <a:srgbClr val="000000"/>
                    </a:gs>
                  </a:gsLst>
                  <a:lin ang="5400000" scaled="0"/>
                </a:gradFill>
                <a:latin typeface="Segoe UI" panose="020B0502040204020203" pitchFamily="34" charset="0"/>
                <a:cs typeface="Segoe UI" panose="020B0502040204020203" pitchFamily="34" charset="0"/>
              </a:rPr>
              <a:t>quickly evolve as cloud adoption and cloud security mature. </a:t>
            </a:r>
          </a:p>
          <a:p>
            <a:pPr defTabSz="914554">
              <a:lnSpc>
                <a:spcPct val="90000"/>
              </a:lnSpc>
              <a:spcAft>
                <a:spcPts val="588"/>
              </a:spcAft>
            </a:pPr>
            <a:r>
              <a:rPr lang="en-US" dirty="0">
                <a:gradFill>
                  <a:gsLst>
                    <a:gs pos="2917">
                      <a:srgbClr val="000000"/>
                    </a:gs>
                    <a:gs pos="30000">
                      <a:srgbClr val="000000"/>
                    </a:gs>
                  </a:gsLst>
                  <a:lin ang="5400000" scaled="0"/>
                </a:gradFill>
                <a:latin typeface="Segoe UI" panose="020B0502040204020203" pitchFamily="34" charset="0"/>
                <a:cs typeface="Segoe UI" panose="020B0502040204020203" pitchFamily="34" charset="0"/>
              </a:rPr>
              <a:t>Improve your security posture based on risks identified in the cloud adoption plans.</a:t>
            </a:r>
          </a:p>
        </p:txBody>
      </p:sp>
      <p:sp>
        <p:nvSpPr>
          <p:cNvPr id="10" name="Freeform: Shape 9" descr="Right arrow">
            <a:extLst>
              <a:ext uri="{FF2B5EF4-FFF2-40B4-BE49-F238E27FC236}">
                <a16:creationId xmlns:a16="http://schemas.microsoft.com/office/drawing/2014/main" id="{1DB32769-2239-42C4-9130-B1AEC8AFF912}"/>
              </a:ext>
            </a:extLst>
          </p:cNvPr>
          <p:cNvSpPr/>
          <p:nvPr/>
        </p:nvSpPr>
        <p:spPr bwMode="auto">
          <a:xfrm>
            <a:off x="5950637" y="2158904"/>
            <a:ext cx="290726" cy="1645493"/>
          </a:xfrm>
          <a:custGeom>
            <a:avLst/>
            <a:gdLst>
              <a:gd name="connsiteX0" fmla="*/ 5787 w 1186405"/>
              <a:gd name="connsiteY0" fmla="*/ 0 h 3593939"/>
              <a:gd name="connsiteX1" fmla="*/ 1186405 w 1186405"/>
              <a:gd name="connsiteY1" fmla="*/ 1811438 h 3593939"/>
              <a:gd name="connsiteX2" fmla="*/ 0 w 1186405"/>
              <a:gd name="connsiteY2" fmla="*/ 3593939 h 3593939"/>
              <a:gd name="connsiteX3" fmla="*/ 0 w 1186405"/>
              <a:gd name="connsiteY3" fmla="*/ 3593939 h 3593939"/>
            </a:gdLst>
            <a:ahLst/>
            <a:cxnLst>
              <a:cxn ang="0">
                <a:pos x="connsiteX0" y="connsiteY0"/>
              </a:cxn>
              <a:cxn ang="0">
                <a:pos x="connsiteX1" y="connsiteY1"/>
              </a:cxn>
              <a:cxn ang="0">
                <a:pos x="connsiteX2" y="connsiteY2"/>
              </a:cxn>
              <a:cxn ang="0">
                <a:pos x="connsiteX3" y="connsiteY3"/>
              </a:cxn>
            </a:cxnLst>
            <a:rect l="l" t="t" r="r" b="b"/>
            <a:pathLst>
              <a:path w="1186405" h="3593939">
                <a:moveTo>
                  <a:pt x="5787" y="0"/>
                </a:moveTo>
                <a:lnTo>
                  <a:pt x="1186405" y="1811438"/>
                </a:lnTo>
                <a:lnTo>
                  <a:pt x="0" y="3593939"/>
                </a:lnTo>
                <a:lnTo>
                  <a:pt x="0" y="3593939"/>
                </a:lnTo>
              </a:path>
            </a:pathLst>
          </a:custGeom>
          <a:noFill/>
          <a:ln w="381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896569">
              <a:defRPr/>
            </a:pPr>
            <a:endParaRPr lang="en-US">
              <a:solidFill>
                <a:srgbClr val="50E6FF"/>
              </a:solidFill>
              <a:latin typeface="Segoe UI"/>
            </a:endParaRPr>
          </a:p>
        </p:txBody>
      </p:sp>
      <p:sp>
        <p:nvSpPr>
          <p:cNvPr id="8" name="TextBox 7">
            <a:extLst>
              <a:ext uri="{FF2B5EF4-FFF2-40B4-BE49-F238E27FC236}">
                <a16:creationId xmlns:a16="http://schemas.microsoft.com/office/drawing/2014/main" id="{6DD44F6A-68FA-4FC6-B1E2-90F1C0622333}"/>
              </a:ext>
            </a:extLst>
          </p:cNvPr>
          <p:cNvSpPr txBox="1"/>
          <p:nvPr/>
        </p:nvSpPr>
        <p:spPr>
          <a:xfrm>
            <a:off x="7096092" y="2155819"/>
            <a:ext cx="4341010" cy="1698936"/>
          </a:xfrm>
          <a:prstGeom prst="rect">
            <a:avLst/>
          </a:prstGeom>
          <a:noFill/>
          <a:ln>
            <a:noFill/>
          </a:ln>
        </p:spPr>
        <p:txBody>
          <a:bodyPr wrap="square" lIns="0" tIns="0" rIns="0" bIns="0" rtlCol="0">
            <a:spAutoFit/>
          </a:bodyPr>
          <a:lstStyle/>
          <a:p>
            <a:pPr defTabSz="914554">
              <a:lnSpc>
                <a:spcPct val="90000"/>
              </a:lnSpc>
              <a:spcAft>
                <a:spcPts val="588"/>
              </a:spcAft>
            </a:pPr>
            <a:r>
              <a:rPr lang="en-US" sz="2353" b="1" dirty="0">
                <a:gradFill>
                  <a:gsLst>
                    <a:gs pos="2917">
                      <a:srgbClr val="000000"/>
                    </a:gs>
                    <a:gs pos="30000">
                      <a:srgbClr val="000000"/>
                    </a:gs>
                  </a:gsLst>
                  <a:lin ang="5400000" scaled="0"/>
                </a:gradFill>
                <a:latin typeface="Segoe UI Semibold" panose="020B0702040204020203" pitchFamily="34" charset="0"/>
                <a:cs typeface="Segoe UI Semibold" panose="020B0702040204020203" pitchFamily="34" charset="0"/>
              </a:rPr>
              <a:t>Continuous</a:t>
            </a:r>
            <a:r>
              <a:rPr lang="en-US" sz="2353" dirty="0">
                <a:gradFill>
                  <a:gsLst>
                    <a:gs pos="2917">
                      <a:srgbClr val="000000"/>
                    </a:gs>
                    <a:gs pos="30000">
                      <a:srgbClr val="000000"/>
                    </a:gs>
                  </a:gsLst>
                  <a:lin ang="5400000" scaled="0"/>
                </a:gradFill>
                <a:latin typeface="Segoe UI Semibold" panose="020B0702040204020203" pitchFamily="34" charset="0"/>
                <a:cs typeface="Segoe UI Semibold" panose="020B0702040204020203" pitchFamily="34" charset="0"/>
              </a:rPr>
              <a:t> </a:t>
            </a:r>
            <a:r>
              <a:rPr lang="en-US" sz="2353" b="1" dirty="0">
                <a:gradFill>
                  <a:gsLst>
                    <a:gs pos="2917">
                      <a:srgbClr val="000000"/>
                    </a:gs>
                    <a:gs pos="30000">
                      <a:srgbClr val="000000"/>
                    </a:gs>
                  </a:gsLst>
                  <a:lin ang="5400000" scaled="0"/>
                </a:gradFill>
                <a:latin typeface="Segoe UI Semibold" panose="020B0702040204020203" pitchFamily="34" charset="0"/>
                <a:cs typeface="Segoe UI Semibold" panose="020B0702040204020203" pitchFamily="34" charset="0"/>
              </a:rPr>
              <a:t>improvement</a:t>
            </a:r>
          </a:p>
          <a:p>
            <a:pPr defTabSz="914554">
              <a:lnSpc>
                <a:spcPct val="90000"/>
              </a:lnSpc>
              <a:spcAft>
                <a:spcPts val="588"/>
              </a:spcAft>
            </a:pPr>
            <a:r>
              <a:rPr lang="en-US" dirty="0">
                <a:gradFill>
                  <a:gsLst>
                    <a:gs pos="2917">
                      <a:srgbClr val="000000"/>
                    </a:gs>
                    <a:gs pos="30000">
                      <a:srgbClr val="000000"/>
                    </a:gs>
                  </a:gsLst>
                  <a:lin ang="5400000" scaled="0"/>
                </a:gradFill>
                <a:latin typeface="Segoe UI" panose="020B0502040204020203" pitchFamily="34" charset="0"/>
                <a:cs typeface="Segoe UI" panose="020B0502040204020203" pitchFamily="34" charset="0"/>
              </a:rPr>
              <a:t>As additional iterations of cloud adoption are planned, the risk profile will change. </a:t>
            </a:r>
          </a:p>
          <a:p>
            <a:pPr defTabSz="914554">
              <a:lnSpc>
                <a:spcPct val="90000"/>
              </a:lnSpc>
              <a:spcAft>
                <a:spcPts val="588"/>
              </a:spcAft>
            </a:pPr>
            <a:r>
              <a:rPr lang="en-US" dirty="0">
                <a:gradFill>
                  <a:gsLst>
                    <a:gs pos="2917">
                      <a:srgbClr val="000000"/>
                    </a:gs>
                    <a:gs pos="30000">
                      <a:srgbClr val="000000"/>
                    </a:gs>
                  </a:gsLst>
                  <a:lin ang="5400000" scaled="0"/>
                </a:gradFill>
                <a:latin typeface="Segoe UI" panose="020B0502040204020203" pitchFamily="34" charset="0"/>
                <a:cs typeface="Segoe UI" panose="020B0502040204020203" pitchFamily="34" charset="0"/>
              </a:rPr>
              <a:t>Incrementally expand processes for each security discipline, which will require expertise in additional tools.</a:t>
            </a:r>
          </a:p>
        </p:txBody>
      </p:sp>
      <mc:AlternateContent xmlns:mc="http://schemas.openxmlformats.org/markup-compatibility/2006">
        <mc:Choice xmlns:pslz="http://schemas.microsoft.com/office/powerpoint/2016/slidezoom" Requires="pslz">
          <p:graphicFrame>
            <p:nvGraphicFramePr>
              <p:cNvPr id="11" name="Slide Zoom 10">
                <a:extLst>
                  <a:ext uri="{FF2B5EF4-FFF2-40B4-BE49-F238E27FC236}">
                    <a16:creationId xmlns:a16="http://schemas.microsoft.com/office/drawing/2014/main" id="{302F271C-173A-4CA4-A1EE-1B51FC2E3248}"/>
                  </a:ext>
                  <a:ext uri="{C183D7F6-B498-43B3-948B-1728B52AA6E4}">
                    <adec:decorative xmlns:adec="http://schemas.microsoft.com/office/drawing/2017/decorative" val="1"/>
                  </a:ext>
                </a:extLst>
              </p:cNvPr>
              <p:cNvGraphicFramePr>
                <a:graphicFrameLocks noChangeAspect="1"/>
              </p:cNvGraphicFramePr>
              <p:nvPr/>
            </p:nvGraphicFramePr>
            <p:xfrm>
              <a:off x="3952203" y="4155977"/>
              <a:ext cx="4287596" cy="2413514"/>
            </p:xfrm>
            <a:graphic>
              <a:graphicData uri="http://schemas.microsoft.com/office/powerpoint/2016/slidezoom">
                <pslz:sldZm>
                  <pslz:sldZmObj sldId="4589" cId="3378822244">
                    <pslz:zmPr id="{3C7A40D9-FF05-4C75-8944-ED0FD5225D7F}" returnToParent="0" imageType="cover" transitionDur="1000">
                      <p166:blipFill xmlns:p166="http://schemas.microsoft.com/office/powerpoint/2016/6/main">
                        <a:blip r:embed="rId3" cstate="screen">
                          <a:extLst>
                            <a:ext uri="{28A0092B-C50C-407E-A947-70E740481C1C}">
                              <a14:useLocalDpi xmlns:a14="http://schemas.microsoft.com/office/drawing/2010/main"/>
                            </a:ext>
                          </a:extLst>
                        </a:blip>
                        <a:stretch>
                          <a:fillRect/>
                        </a:stretch>
                      </p166:blipFill>
                      <p166:spPr xmlns:p166="http://schemas.microsoft.com/office/powerpoint/2016/6/main">
                        <a:xfrm>
                          <a:off x="0" y="0"/>
                          <a:ext cx="4287596" cy="2413514"/>
                        </a:xfrm>
                        <a:prstGeom prst="rect">
                          <a:avLst/>
                        </a:prstGeom>
                        <a:ln w="3175">
                          <a:solidFill>
                            <a:prstClr val="ltGray"/>
                          </a:solidFill>
                        </a:ln>
                      </p166:spPr>
                    </pslz:zmPr>
                  </pslz:sldZmObj>
                </pslz:sldZm>
              </a:graphicData>
            </a:graphic>
          </p:graphicFrame>
        </mc:Choice>
        <mc:Fallback>
          <p:pic>
            <p:nvPicPr>
              <p:cNvPr id="11" name="Slide Zoom 10">
                <a:extLst>
                  <a:ext uri="{FF2B5EF4-FFF2-40B4-BE49-F238E27FC236}">
                    <a16:creationId xmlns:a16="http://schemas.microsoft.com/office/drawing/2014/main" id="{302F271C-173A-4CA4-A1EE-1B51FC2E324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p:cNvPicPr>
              <p:nvPr/>
            </p:nvPicPr>
            <p:blipFill>
              <a:blip r:embed="rId3" cstate="screen">
                <a:extLst>
                  <a:ext uri="{28A0092B-C50C-407E-A947-70E740481C1C}">
                    <a14:useLocalDpi xmlns:a14="http://schemas.microsoft.com/office/drawing/2010/main"/>
                  </a:ext>
                </a:extLst>
              </a:blip>
              <a:stretch>
                <a:fillRect/>
              </a:stretch>
            </p:blipFill>
            <p:spPr>
              <a:xfrm>
                <a:off x="3952203" y="4155977"/>
                <a:ext cx="4287596" cy="2413514"/>
              </a:xfrm>
              <a:prstGeom prst="rect">
                <a:avLst/>
              </a:prstGeom>
              <a:ln w="3175">
                <a:solidFill>
                  <a:prstClr val="ltGray"/>
                </a:solidFill>
              </a:ln>
            </p:spPr>
          </p:pic>
        </mc:Fallback>
      </mc:AlternateContent>
    </p:spTree>
    <p:extLst>
      <p:ext uri="{BB962C8B-B14F-4D97-AF65-F5344CB8AC3E}">
        <p14:creationId xmlns:p14="http://schemas.microsoft.com/office/powerpoint/2010/main" val="33789939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500"/>
                            </p:stCondLst>
                            <p:childTnLst>
                              <p:par>
                                <p:cTn id="5" presetID="10" presetClass="entr" presetSubtype="0" fill="hold" grpId="0" nodeType="after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fade">
                                      <p:cBhvr>
                                        <p:cTn id="7" dur="500"/>
                                        <p:tgtEl>
                                          <p:spTgt spid="14">
                                            <p:txEl>
                                              <p:pRg st="0" end="0"/>
                                            </p:txEl>
                                          </p:spTgt>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childTnLst>
                          </p:cTn>
                        </p:par>
                        <p:par>
                          <p:cTn id="12" fill="hold">
                            <p:stCondLst>
                              <p:cond delay="1500"/>
                            </p:stCondLst>
                            <p:childTnLst>
                              <p:par>
                                <p:cTn id="13" presetID="10" presetClass="entr" presetSubtype="0"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par>
                          <p:cTn id="16" fill="hold">
                            <p:stCondLst>
                              <p:cond delay="2000"/>
                            </p:stCondLst>
                            <p:childTnLst>
                              <p:par>
                                <p:cTn id="17" presetID="2" presetClass="entr" presetSubtype="8" decel="100000" fill="hold" grpId="0" nodeType="after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0-#ppt_w/2"/>
                                          </p:val>
                                        </p:tav>
                                        <p:tav tm="100000">
                                          <p:val>
                                            <p:strVal val="#ppt_x"/>
                                          </p:val>
                                        </p:tav>
                                      </p:tavLst>
                                    </p:anim>
                                    <p:anim calcmode="lin" valueType="num">
                                      <p:cBhvr additive="base">
                                        <p:cTn id="20" dur="500" fill="hold"/>
                                        <p:tgtEl>
                                          <p:spTgt spid="10"/>
                                        </p:tgtEl>
                                        <p:attrNameLst>
                                          <p:attrName>ppt_y</p:attrName>
                                        </p:attrNameLst>
                                      </p:cBhvr>
                                      <p:tavLst>
                                        <p:tav tm="0">
                                          <p:val>
                                            <p:strVal val="#ppt_y"/>
                                          </p:val>
                                        </p:tav>
                                        <p:tav tm="100000">
                                          <p:val>
                                            <p:strVal val="#ppt_y"/>
                                          </p:val>
                                        </p:tav>
                                      </p:tavLst>
                                    </p:anim>
                                  </p:childTnLst>
                                </p:cTn>
                              </p:par>
                            </p:childTnLst>
                          </p:cTn>
                        </p:par>
                        <p:par>
                          <p:cTn id="21" fill="hold">
                            <p:stCondLst>
                              <p:cond delay="2500"/>
                            </p:stCondLst>
                            <p:childTnLst>
                              <p:par>
                                <p:cTn id="22" presetID="10" presetClass="entr" presetSubtype="0" fill="hold" grpId="0" nodeType="after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p:bldP spid="7" grpId="0"/>
      <p:bldP spid="10" grpId="0" animBg="1"/>
      <p:bldP spid="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22ADC5-75F7-4315-8BAF-010193AD2F58}"/>
              </a:ext>
            </a:extLst>
          </p:cNvPr>
          <p:cNvSpPr>
            <a:spLocks noGrp="1"/>
          </p:cNvSpPr>
          <p:nvPr>
            <p:ph type="title"/>
          </p:nvPr>
        </p:nvSpPr>
        <p:spPr>
          <a:xfrm>
            <a:off x="455995" y="620469"/>
            <a:ext cx="11306470" cy="403131"/>
          </a:xfrm>
        </p:spPr>
        <p:txBody>
          <a:bodyPr>
            <a:normAutofit/>
          </a:bodyPr>
          <a:lstStyle/>
          <a:p>
            <a:r>
              <a:rPr lang="en-US" dirty="0"/>
              <a:t>What makes a good security foundation?</a:t>
            </a:r>
          </a:p>
        </p:txBody>
      </p:sp>
      <p:sp>
        <p:nvSpPr>
          <p:cNvPr id="4" name="Content Placeholder 3">
            <a:extLst>
              <a:ext uri="{FF2B5EF4-FFF2-40B4-BE49-F238E27FC236}">
                <a16:creationId xmlns:a16="http://schemas.microsoft.com/office/drawing/2014/main" id="{C284EB2F-C6A7-40CF-B364-522A46DF8108}"/>
              </a:ext>
            </a:extLst>
          </p:cNvPr>
          <p:cNvSpPr>
            <a:spLocks noGrp="1"/>
          </p:cNvSpPr>
          <p:nvPr>
            <p:ph type="body" sz="quarter" idx="10"/>
          </p:nvPr>
        </p:nvSpPr>
        <p:spPr>
          <a:xfrm>
            <a:off x="455996" y="1922608"/>
            <a:ext cx="9384447" cy="3365489"/>
          </a:xfrm>
        </p:spPr>
        <p:txBody>
          <a:bodyPr>
            <a:noAutofit/>
          </a:bodyPr>
          <a:lstStyle/>
          <a:p>
            <a:pPr>
              <a:lnSpc>
                <a:spcPct val="100000"/>
              </a:lnSpc>
              <a:spcAft>
                <a:spcPts val="1177"/>
              </a:spcAft>
            </a:pPr>
            <a:r>
              <a:rPr lang="en-US" dirty="0"/>
              <a:t>Built for scalability</a:t>
            </a:r>
          </a:p>
          <a:p>
            <a:pPr>
              <a:lnSpc>
                <a:spcPct val="100000"/>
              </a:lnSpc>
              <a:spcAft>
                <a:spcPts val="1177"/>
              </a:spcAft>
            </a:pPr>
            <a:r>
              <a:rPr lang="en-US" dirty="0"/>
              <a:t>Secure by design</a:t>
            </a:r>
          </a:p>
          <a:p>
            <a:pPr>
              <a:lnSpc>
                <a:spcPct val="100000"/>
              </a:lnSpc>
              <a:spcAft>
                <a:spcPts val="1177"/>
              </a:spcAft>
            </a:pPr>
            <a:r>
              <a:rPr lang="en-US" dirty="0"/>
              <a:t>Accounts for governance</a:t>
            </a:r>
          </a:p>
          <a:p>
            <a:pPr>
              <a:lnSpc>
                <a:spcPct val="100000"/>
              </a:lnSpc>
              <a:spcAft>
                <a:spcPts val="1177"/>
              </a:spcAft>
            </a:pPr>
            <a:r>
              <a:rPr lang="en-US" dirty="0"/>
              <a:t>Well defined networking design</a:t>
            </a:r>
          </a:p>
          <a:p>
            <a:pPr>
              <a:lnSpc>
                <a:spcPct val="100000"/>
              </a:lnSpc>
              <a:spcAft>
                <a:spcPts val="1177"/>
              </a:spcAft>
            </a:pPr>
            <a:r>
              <a:rPr lang="en-US" dirty="0"/>
              <a:t>Fully understood and controlled permissions and identities</a:t>
            </a:r>
          </a:p>
          <a:p>
            <a:pPr>
              <a:lnSpc>
                <a:spcPct val="100000"/>
              </a:lnSpc>
              <a:spcAft>
                <a:spcPts val="1177"/>
              </a:spcAft>
            </a:pPr>
            <a:r>
              <a:rPr lang="en-US" dirty="0"/>
              <a:t>No standing access ever</a:t>
            </a:r>
          </a:p>
          <a:p>
            <a:pPr>
              <a:lnSpc>
                <a:spcPct val="100000"/>
              </a:lnSpc>
              <a:spcAft>
                <a:spcPts val="1177"/>
              </a:spcAft>
            </a:pPr>
            <a:r>
              <a:rPr lang="en-US" dirty="0"/>
              <a:t>Deployed through Infrastructure as Code</a:t>
            </a:r>
          </a:p>
          <a:p>
            <a:pPr>
              <a:lnSpc>
                <a:spcPct val="100000"/>
              </a:lnSpc>
              <a:spcAft>
                <a:spcPts val="1177"/>
              </a:spcAft>
            </a:pPr>
            <a:r>
              <a:rPr lang="en-US" dirty="0"/>
              <a:t>The state of the MVP is always known and controlled with approvals</a:t>
            </a:r>
          </a:p>
        </p:txBody>
      </p:sp>
    </p:spTree>
    <p:extLst>
      <p:ext uri="{BB962C8B-B14F-4D97-AF65-F5344CB8AC3E}">
        <p14:creationId xmlns:p14="http://schemas.microsoft.com/office/powerpoint/2010/main" val="1747469632"/>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D42830-A36C-40BC-9FCA-7FDF4C79D5BB}"/>
              </a:ext>
            </a:extLst>
          </p:cNvPr>
          <p:cNvSpPr>
            <a:spLocks noGrp="1"/>
          </p:cNvSpPr>
          <p:nvPr>
            <p:ph type="title"/>
          </p:nvPr>
        </p:nvSpPr>
        <p:spPr>
          <a:xfrm>
            <a:off x="455995" y="620469"/>
            <a:ext cx="11306470" cy="403131"/>
          </a:xfrm>
        </p:spPr>
        <p:txBody>
          <a:bodyPr>
            <a:noAutofit/>
          </a:bodyPr>
          <a:lstStyle/>
          <a:p>
            <a:r>
              <a:rPr lang="en-GB" dirty="0"/>
              <a:t>Getting started</a:t>
            </a:r>
          </a:p>
        </p:txBody>
      </p:sp>
      <p:sp>
        <p:nvSpPr>
          <p:cNvPr id="6" name="Rectangle 5">
            <a:extLst>
              <a:ext uri="{FF2B5EF4-FFF2-40B4-BE49-F238E27FC236}">
                <a16:creationId xmlns:a16="http://schemas.microsoft.com/office/drawing/2014/main" id="{7587D7B2-FE09-4C2A-AEF1-94E944509772}"/>
              </a:ext>
            </a:extLst>
          </p:cNvPr>
          <p:cNvSpPr/>
          <p:nvPr/>
        </p:nvSpPr>
        <p:spPr bwMode="auto">
          <a:xfrm>
            <a:off x="438436" y="1187687"/>
            <a:ext cx="5792201" cy="56149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289" fontAlgn="base">
              <a:lnSpc>
                <a:spcPct val="90000"/>
              </a:lnSpc>
              <a:spcBef>
                <a:spcPct val="0"/>
              </a:spcBef>
              <a:spcAft>
                <a:spcPct val="0"/>
              </a:spcAft>
            </a:pPr>
            <a:r>
              <a:rPr lang="en-GB" sz="1961" dirty="0">
                <a:solidFill>
                  <a:srgbClr val="FFFFFF"/>
                </a:solidFill>
                <a:latin typeface="Segoe UI Semibold" panose="020B0702040204020203" pitchFamily="34" charset="0"/>
                <a:ea typeface="Segoe UI" panose="020B0502040204020203" pitchFamily="34" charset="0"/>
                <a:cs typeface="Segoe UI Semibold" panose="020B0702040204020203" pitchFamily="34" charset="0"/>
              </a:rPr>
              <a:t>Deploy the Azure landing zone accelerator</a:t>
            </a:r>
          </a:p>
        </p:txBody>
      </p:sp>
      <p:sp>
        <p:nvSpPr>
          <p:cNvPr id="4" name="TextBox 3">
            <a:extLst>
              <a:ext uri="{FF2B5EF4-FFF2-40B4-BE49-F238E27FC236}">
                <a16:creationId xmlns:a16="http://schemas.microsoft.com/office/drawing/2014/main" id="{D1EDF047-EF78-4AA3-BADC-6F6A27852C1F}"/>
              </a:ext>
            </a:extLst>
          </p:cNvPr>
          <p:cNvSpPr txBox="1"/>
          <p:nvPr/>
        </p:nvSpPr>
        <p:spPr>
          <a:xfrm>
            <a:off x="397176" y="1706146"/>
            <a:ext cx="5601544" cy="4976479"/>
          </a:xfrm>
          <a:prstGeom prst="rect">
            <a:avLst/>
          </a:prstGeom>
          <a:noFill/>
          <a:ln>
            <a:noFill/>
          </a:ln>
        </p:spPr>
        <p:txBody>
          <a:bodyPr wrap="square" lIns="179308" tIns="143446" rIns="179308" bIns="143446" rtlCol="0">
            <a:spAutoFit/>
          </a:bodyPr>
          <a:lstStyle/>
          <a:p>
            <a:pPr marL="224142" lvl="1" indent="-224142" defTabSz="914554">
              <a:lnSpc>
                <a:spcPct val="95000"/>
              </a:lnSpc>
              <a:spcAft>
                <a:spcPts val="588"/>
              </a:spcAft>
              <a:buBlip>
                <a:blip r:embed="rId3"/>
              </a:buBlip>
            </a:pPr>
            <a:r>
              <a:rPr lang="en-GB" sz="1226" dirty="0">
                <a:solidFill>
                  <a:srgbClr val="000000"/>
                </a:solidFill>
                <a:latin typeface="Segoe UI "/>
                <a:cs typeface="Segoe UI Semibold" panose="020B0702040204020203" pitchFamily="34" charset="0"/>
              </a:rPr>
              <a:t>Rich, mature, scaled-out implementation </a:t>
            </a:r>
          </a:p>
          <a:p>
            <a:pPr marL="224142" lvl="1" indent="-224142" defTabSz="914554">
              <a:lnSpc>
                <a:spcPct val="95000"/>
              </a:lnSpc>
              <a:spcAft>
                <a:spcPts val="588"/>
              </a:spcAft>
              <a:buBlip>
                <a:blip r:embed="rId3"/>
              </a:buBlip>
            </a:pPr>
            <a:r>
              <a:rPr lang="en-GB" sz="1226" dirty="0">
                <a:solidFill>
                  <a:srgbClr val="000000"/>
                </a:solidFill>
                <a:latin typeface="Segoe UI "/>
                <a:cs typeface="Segoe UI Semibold" panose="020B0702040204020203" pitchFamily="34" charset="0"/>
              </a:rPr>
              <a:t>4 implementations: Start small to Enterprise-scale</a:t>
            </a:r>
          </a:p>
          <a:p>
            <a:pPr marL="224142" lvl="1" indent="-224142" defTabSz="914554">
              <a:lnSpc>
                <a:spcPct val="95000"/>
              </a:lnSpc>
              <a:spcAft>
                <a:spcPts val="588"/>
              </a:spcAft>
              <a:buBlip>
                <a:blip r:embed="rId3"/>
              </a:buBlip>
            </a:pPr>
            <a:r>
              <a:rPr lang="en-GB" sz="1226" dirty="0">
                <a:solidFill>
                  <a:srgbClr val="000000"/>
                </a:solidFill>
                <a:latin typeface="Segoe UI "/>
                <a:cs typeface="Segoe UI Semibold" panose="020B0702040204020203" pitchFamily="34" charset="0"/>
              </a:rPr>
              <a:t>Includes full set of products and controls</a:t>
            </a:r>
          </a:p>
          <a:p>
            <a:pPr marL="224142" lvl="1" indent="-224142" defTabSz="914554">
              <a:lnSpc>
                <a:spcPct val="95000"/>
              </a:lnSpc>
              <a:spcAft>
                <a:spcPts val="588"/>
              </a:spcAft>
              <a:buBlip>
                <a:blip r:embed="rId3"/>
              </a:buBlip>
            </a:pPr>
            <a:r>
              <a:rPr lang="en-GB" sz="1226" dirty="0">
                <a:solidFill>
                  <a:srgbClr val="000000"/>
                </a:solidFill>
                <a:latin typeface="Segoe UI "/>
                <a:cs typeface="Segoe UI Semibold" panose="020B0702040204020203" pitchFamily="34" charset="0"/>
              </a:rPr>
              <a:t>Intended to get organizations to security at scale, quickly</a:t>
            </a:r>
          </a:p>
          <a:p>
            <a:pPr marL="224142" lvl="1" indent="-224142" defTabSz="914554">
              <a:lnSpc>
                <a:spcPct val="95000"/>
              </a:lnSpc>
              <a:spcAft>
                <a:spcPts val="588"/>
              </a:spcAft>
              <a:buBlip>
                <a:blip r:embed="rId3"/>
              </a:buBlip>
            </a:pPr>
            <a:r>
              <a:rPr lang="en-GB" sz="1226" dirty="0">
                <a:solidFill>
                  <a:srgbClr val="000000"/>
                </a:solidFill>
                <a:latin typeface="Segoe UI "/>
                <a:cs typeface="Segoe UI Semibold" panose="020B0702040204020203" pitchFamily="34" charset="0"/>
              </a:rPr>
              <a:t>Customizable implementation</a:t>
            </a:r>
          </a:p>
          <a:p>
            <a:pPr marL="224142" lvl="1" indent="-224142" defTabSz="914554">
              <a:lnSpc>
                <a:spcPct val="95000"/>
              </a:lnSpc>
              <a:spcAft>
                <a:spcPts val="588"/>
              </a:spcAft>
              <a:buBlip>
                <a:blip r:embed="rId3"/>
              </a:buBlip>
            </a:pPr>
            <a:r>
              <a:rPr lang="en-GB" sz="1226" dirty="0">
                <a:solidFill>
                  <a:srgbClr val="000000"/>
                </a:solidFill>
                <a:latin typeface="Segoe UI "/>
                <a:cs typeface="Segoe UI Semibold" panose="020B0702040204020203" pitchFamily="34" charset="0"/>
              </a:rPr>
              <a:t>Deploy through portal or integrate with GitHub</a:t>
            </a:r>
          </a:p>
          <a:p>
            <a:pPr marL="224142" lvl="1" indent="-224142" defTabSz="914554">
              <a:lnSpc>
                <a:spcPct val="95000"/>
              </a:lnSpc>
              <a:spcAft>
                <a:spcPts val="588"/>
              </a:spcAft>
              <a:buBlip>
                <a:blip r:embed="rId3"/>
              </a:buBlip>
            </a:pPr>
            <a:r>
              <a:rPr lang="en-GB" sz="1226" dirty="0">
                <a:solidFill>
                  <a:srgbClr val="000000"/>
                </a:solidFill>
                <a:latin typeface="Segoe UI "/>
                <a:cs typeface="Segoe UI Semibold" panose="020B0702040204020203" pitchFamily="34" charset="0"/>
              </a:rPr>
              <a:t>Opinionated guidance based on best practices and lessons learned</a:t>
            </a:r>
            <a:br>
              <a:rPr lang="en-GB" sz="1226" dirty="0">
                <a:solidFill>
                  <a:srgbClr val="000000"/>
                </a:solidFill>
                <a:latin typeface="Segoe UI "/>
                <a:cs typeface="Segoe UI Semibold" panose="020B0702040204020203" pitchFamily="34" charset="0"/>
              </a:rPr>
            </a:br>
            <a:endParaRPr lang="en-GB" sz="1226" dirty="0">
              <a:solidFill>
                <a:srgbClr val="000000"/>
              </a:solidFill>
              <a:latin typeface="Segoe UI" panose="020B0502040204020203" pitchFamily="34" charset="0"/>
              <a:cs typeface="Segoe UI" panose="020B0502040204020203" pitchFamily="34" charset="0"/>
            </a:endParaRPr>
          </a:p>
          <a:p>
            <a:pPr defTabSz="914554">
              <a:lnSpc>
                <a:spcPct val="95000"/>
              </a:lnSpc>
              <a:spcAft>
                <a:spcPts val="588"/>
              </a:spcAft>
            </a:pPr>
            <a:r>
              <a:rPr lang="en-GB" sz="1226" dirty="0">
                <a:solidFill>
                  <a:srgbClr val="000000"/>
                </a:solidFill>
                <a:latin typeface="Segoe UI Semibold" panose="020B0702040204020203" pitchFamily="34" charset="0"/>
                <a:cs typeface="Segoe UI Semibold" panose="020B0702040204020203" pitchFamily="34" charset="0"/>
              </a:rPr>
              <a:t>Deployment includes</a:t>
            </a:r>
            <a:r>
              <a:rPr lang="en-GB" sz="1226" dirty="0">
                <a:solidFill>
                  <a:srgbClr val="000000"/>
                </a:solidFill>
                <a:latin typeface="Segoe UI" panose="020B0502040204020203" pitchFamily="34" charset="0"/>
                <a:cs typeface="Segoe UI" panose="020B0502040204020203" pitchFamily="34" charset="0"/>
              </a:rPr>
              <a:t>:</a:t>
            </a:r>
          </a:p>
          <a:p>
            <a:pPr marL="224142" indent="-224142" defTabSz="914554">
              <a:lnSpc>
                <a:spcPct val="95000"/>
              </a:lnSpc>
              <a:spcAft>
                <a:spcPts val="588"/>
              </a:spcAft>
              <a:buFont typeface="Arial" panose="020B0604020202020204" pitchFamily="34" charset="0"/>
              <a:buChar char="•"/>
            </a:pPr>
            <a:r>
              <a:rPr lang="en-GB" sz="1226" dirty="0">
                <a:solidFill>
                  <a:srgbClr val="000000"/>
                </a:solidFill>
                <a:latin typeface="Segoe UI" panose="020B0502040204020203" pitchFamily="34" charset="0"/>
                <a:cs typeface="Segoe UI" panose="020B0502040204020203" pitchFamily="34" charset="0"/>
              </a:rPr>
              <a:t>Dedicated subscriptions for specific functions (optional)</a:t>
            </a:r>
          </a:p>
          <a:p>
            <a:pPr marL="224142" indent="-224142" defTabSz="914554">
              <a:lnSpc>
                <a:spcPct val="95000"/>
              </a:lnSpc>
              <a:spcAft>
                <a:spcPts val="588"/>
              </a:spcAft>
              <a:buFont typeface="Arial" panose="020B0604020202020204" pitchFamily="34" charset="0"/>
              <a:buChar char="•"/>
            </a:pPr>
            <a:r>
              <a:rPr lang="en-GB" sz="1226" dirty="0">
                <a:solidFill>
                  <a:srgbClr val="000000"/>
                </a:solidFill>
                <a:latin typeface="Segoe UI" panose="020B0502040204020203" pitchFamily="34" charset="0"/>
                <a:cs typeface="Segoe UI" panose="020B0502040204020203" pitchFamily="34" charset="0"/>
              </a:rPr>
              <a:t>Management Group structure</a:t>
            </a:r>
          </a:p>
          <a:p>
            <a:pPr marL="224142" indent="-224142" defTabSz="914554">
              <a:lnSpc>
                <a:spcPct val="95000"/>
              </a:lnSpc>
              <a:spcAft>
                <a:spcPts val="588"/>
              </a:spcAft>
              <a:buFont typeface="Arial" panose="020B0604020202020204" pitchFamily="34" charset="0"/>
              <a:buChar char="•"/>
            </a:pPr>
            <a:r>
              <a:rPr lang="en-GB" sz="1226" dirty="0">
                <a:solidFill>
                  <a:srgbClr val="000000"/>
                </a:solidFill>
                <a:latin typeface="Segoe UI" panose="020B0502040204020203" pitchFamily="34" charset="0"/>
                <a:cs typeface="Segoe UI" panose="020B0502040204020203" pitchFamily="34" charset="0"/>
              </a:rPr>
              <a:t>Network topology (hub and spoke or </a:t>
            </a:r>
            <a:r>
              <a:rPr lang="en-GB" sz="1226" dirty="0" err="1">
                <a:solidFill>
                  <a:srgbClr val="000000"/>
                </a:solidFill>
                <a:latin typeface="Segoe UI" panose="020B0502040204020203" pitchFamily="34" charset="0"/>
                <a:cs typeface="Segoe UI" panose="020B0502040204020203" pitchFamily="34" charset="0"/>
              </a:rPr>
              <a:t>vWAN</a:t>
            </a:r>
            <a:r>
              <a:rPr lang="en-GB" sz="1226" dirty="0">
                <a:solidFill>
                  <a:srgbClr val="000000"/>
                </a:solidFill>
                <a:latin typeface="Segoe UI" panose="020B0502040204020203" pitchFamily="34" charset="0"/>
                <a:cs typeface="Segoe UI" panose="020B0502040204020203" pitchFamily="34" charset="0"/>
              </a:rPr>
              <a:t>)</a:t>
            </a:r>
          </a:p>
          <a:p>
            <a:pPr marL="224142" indent="-224142" defTabSz="914554">
              <a:lnSpc>
                <a:spcPct val="95000"/>
              </a:lnSpc>
              <a:spcAft>
                <a:spcPts val="588"/>
              </a:spcAft>
              <a:buFont typeface="Arial" panose="020B0604020202020204" pitchFamily="34" charset="0"/>
              <a:buChar char="•"/>
            </a:pPr>
            <a:r>
              <a:rPr lang="en-GB" sz="1226" dirty="0">
                <a:solidFill>
                  <a:srgbClr val="000000"/>
                </a:solidFill>
                <a:latin typeface="Segoe UI" panose="020B0502040204020203" pitchFamily="34" charset="0"/>
                <a:cs typeface="Segoe UI" panose="020B0502040204020203" pitchFamily="34" charset="0"/>
              </a:rPr>
              <a:t>Azure Policy – enforcement options</a:t>
            </a:r>
          </a:p>
          <a:p>
            <a:pPr marL="224142" indent="-224142" defTabSz="914554">
              <a:lnSpc>
                <a:spcPct val="95000"/>
              </a:lnSpc>
              <a:spcAft>
                <a:spcPts val="588"/>
              </a:spcAft>
              <a:buFont typeface="Arial" panose="020B0604020202020204" pitchFamily="34" charset="0"/>
              <a:buChar char="•"/>
            </a:pPr>
            <a:r>
              <a:rPr lang="en-GB" sz="1226" dirty="0">
                <a:solidFill>
                  <a:srgbClr val="000000"/>
                </a:solidFill>
                <a:latin typeface="Segoe UI" panose="020B0502040204020203" pitchFamily="34" charset="0"/>
                <a:cs typeface="Segoe UI" panose="020B0502040204020203" pitchFamily="34" charset="0"/>
              </a:rPr>
              <a:t>Azure Firewall (optional)</a:t>
            </a:r>
          </a:p>
          <a:p>
            <a:pPr marL="224142" indent="-224142" defTabSz="914554">
              <a:lnSpc>
                <a:spcPct val="95000"/>
              </a:lnSpc>
              <a:spcAft>
                <a:spcPts val="588"/>
              </a:spcAft>
              <a:buFont typeface="Arial" panose="020B0604020202020204" pitchFamily="34" charset="0"/>
              <a:buChar char="•"/>
            </a:pPr>
            <a:r>
              <a:rPr lang="en-GB" sz="1226" dirty="0">
                <a:solidFill>
                  <a:srgbClr val="000000"/>
                </a:solidFill>
                <a:latin typeface="Segoe UI" panose="020B0502040204020203" pitchFamily="34" charset="0"/>
                <a:cs typeface="Segoe UI" panose="020B0502040204020203" pitchFamily="34" charset="0"/>
              </a:rPr>
              <a:t>Microsoft Defender for Cloud </a:t>
            </a:r>
          </a:p>
          <a:p>
            <a:pPr marL="224142" indent="-224142" defTabSz="914554">
              <a:lnSpc>
                <a:spcPct val="95000"/>
              </a:lnSpc>
              <a:spcAft>
                <a:spcPts val="588"/>
              </a:spcAft>
              <a:buFont typeface="Arial" panose="020B0604020202020204" pitchFamily="34" charset="0"/>
              <a:buChar char="•"/>
            </a:pPr>
            <a:r>
              <a:rPr lang="en-GB" sz="1226" dirty="0">
                <a:solidFill>
                  <a:srgbClr val="000000"/>
                </a:solidFill>
                <a:latin typeface="Segoe UI" panose="020B0502040204020203" pitchFamily="34" charset="0"/>
                <a:cs typeface="Segoe UI" panose="020B0502040204020203" pitchFamily="34" charset="0"/>
              </a:rPr>
              <a:t>Azure Defender (optional)</a:t>
            </a:r>
          </a:p>
          <a:p>
            <a:pPr marL="224142" indent="-224142" defTabSz="914554">
              <a:lnSpc>
                <a:spcPct val="95000"/>
              </a:lnSpc>
              <a:spcAft>
                <a:spcPts val="588"/>
              </a:spcAft>
              <a:buFont typeface="Arial" panose="020B0604020202020204" pitchFamily="34" charset="0"/>
              <a:buChar char="•"/>
            </a:pPr>
            <a:r>
              <a:rPr lang="en-GB" sz="1226" dirty="0">
                <a:solidFill>
                  <a:srgbClr val="000000"/>
                </a:solidFill>
                <a:latin typeface="Segoe UI" panose="020B0502040204020203" pitchFamily="34" charset="0"/>
                <a:cs typeface="Segoe UI" panose="020B0502040204020203" pitchFamily="34" charset="0"/>
              </a:rPr>
              <a:t>Azure Sentinel (optional)</a:t>
            </a:r>
          </a:p>
          <a:p>
            <a:pPr marL="224142" indent="-224142" defTabSz="914554">
              <a:lnSpc>
                <a:spcPct val="95000"/>
              </a:lnSpc>
              <a:spcAft>
                <a:spcPts val="588"/>
              </a:spcAft>
              <a:buFont typeface="Arial" panose="020B0604020202020204" pitchFamily="34" charset="0"/>
              <a:buChar char="•"/>
            </a:pPr>
            <a:r>
              <a:rPr lang="en-GB" sz="1226" dirty="0">
                <a:solidFill>
                  <a:srgbClr val="000000"/>
                </a:solidFill>
                <a:latin typeface="Segoe UI" panose="020B0502040204020203" pitchFamily="34" charset="0"/>
                <a:cs typeface="Segoe UI" panose="020B0502040204020203" pitchFamily="34" charset="0"/>
              </a:rPr>
              <a:t>Azure Network Security Groups (optional)</a:t>
            </a:r>
          </a:p>
          <a:p>
            <a:pPr marL="224142" indent="-224142" defTabSz="914554">
              <a:lnSpc>
                <a:spcPct val="95000"/>
              </a:lnSpc>
              <a:spcAft>
                <a:spcPts val="588"/>
              </a:spcAft>
              <a:buFont typeface="Arial" panose="020B0604020202020204" pitchFamily="34" charset="0"/>
              <a:buChar char="•"/>
            </a:pPr>
            <a:r>
              <a:rPr lang="en-GB" sz="1226" dirty="0">
                <a:solidFill>
                  <a:srgbClr val="000000"/>
                </a:solidFill>
                <a:latin typeface="Segoe UI" panose="020B0502040204020203" pitchFamily="34" charset="0"/>
                <a:cs typeface="Segoe UI" panose="020B0502040204020203" pitchFamily="34" charset="0"/>
              </a:rPr>
              <a:t>Azure Monitor (Log Analytics, Audit Logging)</a:t>
            </a:r>
          </a:p>
        </p:txBody>
      </p:sp>
      <p:sp>
        <p:nvSpPr>
          <p:cNvPr id="5" name="Rectangle 4">
            <a:extLst>
              <a:ext uri="{FF2B5EF4-FFF2-40B4-BE49-F238E27FC236}">
                <a16:creationId xmlns:a16="http://schemas.microsoft.com/office/drawing/2014/main" id="{C7275F92-4D54-4B35-9E85-F93895B55720}"/>
              </a:ext>
            </a:extLst>
          </p:cNvPr>
          <p:cNvSpPr/>
          <p:nvPr/>
        </p:nvSpPr>
        <p:spPr bwMode="auto">
          <a:xfrm>
            <a:off x="6534374" y="1187687"/>
            <a:ext cx="5240487" cy="56149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289" fontAlgn="base">
              <a:lnSpc>
                <a:spcPct val="90000"/>
              </a:lnSpc>
              <a:spcBef>
                <a:spcPct val="0"/>
              </a:spcBef>
              <a:spcAft>
                <a:spcPct val="0"/>
              </a:spcAft>
            </a:pPr>
            <a:r>
              <a:rPr lang="en-GB" sz="1961" dirty="0">
                <a:solidFill>
                  <a:srgbClr val="FFFFFF"/>
                </a:solidFill>
                <a:latin typeface="Segoe UI Semibold" panose="020B0702040204020203" pitchFamily="34" charset="0"/>
                <a:ea typeface="Segoe UI" panose="020B0502040204020203" pitchFamily="34" charset="0"/>
                <a:cs typeface="Segoe UI Semibold" panose="020B0702040204020203" pitchFamily="34" charset="0"/>
              </a:rPr>
              <a:t>Implement Azure security services</a:t>
            </a:r>
          </a:p>
        </p:txBody>
      </p:sp>
      <p:sp>
        <p:nvSpPr>
          <p:cNvPr id="3" name="TextBox 2">
            <a:extLst>
              <a:ext uri="{FF2B5EF4-FFF2-40B4-BE49-F238E27FC236}">
                <a16:creationId xmlns:a16="http://schemas.microsoft.com/office/drawing/2014/main" id="{DAAFE7DF-7EC7-4780-9CB1-A6FF9D12631F}"/>
              </a:ext>
            </a:extLst>
          </p:cNvPr>
          <p:cNvSpPr txBox="1"/>
          <p:nvPr/>
        </p:nvSpPr>
        <p:spPr>
          <a:xfrm>
            <a:off x="6534373" y="1749177"/>
            <a:ext cx="5240487" cy="4316369"/>
          </a:xfrm>
          <a:prstGeom prst="rect">
            <a:avLst/>
          </a:prstGeom>
          <a:noFill/>
          <a:ln>
            <a:noFill/>
          </a:ln>
        </p:spPr>
        <p:txBody>
          <a:bodyPr wrap="square" lIns="179308" tIns="143446" rIns="179308" bIns="143446" rtlCol="0" anchor="t">
            <a:spAutoFit/>
          </a:bodyPr>
          <a:lstStyle/>
          <a:p>
            <a:pPr marL="224142" lvl="1" indent="-224142" defTabSz="914554">
              <a:lnSpc>
                <a:spcPct val="95000"/>
              </a:lnSpc>
              <a:spcAft>
                <a:spcPts val="588"/>
              </a:spcAft>
              <a:buBlip>
                <a:blip r:embed="rId3"/>
              </a:buBlip>
            </a:pPr>
            <a:r>
              <a:rPr lang="en-GB" sz="1226" dirty="0">
                <a:solidFill>
                  <a:srgbClr val="000000"/>
                </a:solidFill>
                <a:latin typeface="Segoe UI "/>
                <a:cs typeface="Segoe UI Semibold" panose="020B0702040204020203" pitchFamily="34" charset="0"/>
              </a:rPr>
              <a:t>Small footprint, starter feature-set</a:t>
            </a:r>
          </a:p>
          <a:p>
            <a:pPr marL="224142" lvl="1" indent="-224142" defTabSz="914554">
              <a:lnSpc>
                <a:spcPct val="95000"/>
              </a:lnSpc>
              <a:spcAft>
                <a:spcPts val="588"/>
              </a:spcAft>
              <a:buBlip>
                <a:blip r:embed="rId3"/>
              </a:buBlip>
            </a:pPr>
            <a:r>
              <a:rPr lang="en-GB" sz="1226" dirty="0">
                <a:solidFill>
                  <a:srgbClr val="000000"/>
                </a:solidFill>
                <a:latin typeface="Segoe UI "/>
                <a:cs typeface="Segoe UI Semibold" panose="020B0702040204020203" pitchFamily="34" charset="0"/>
              </a:rPr>
              <a:t>Develop and iterate at your own pace</a:t>
            </a:r>
          </a:p>
          <a:p>
            <a:pPr marL="224142" lvl="1" indent="-224142" defTabSz="914554">
              <a:lnSpc>
                <a:spcPct val="95000"/>
              </a:lnSpc>
              <a:spcAft>
                <a:spcPts val="588"/>
              </a:spcAft>
              <a:buBlip>
                <a:blip r:embed="rId3"/>
              </a:buBlip>
            </a:pPr>
            <a:r>
              <a:rPr lang="en-GB" sz="1226" dirty="0">
                <a:solidFill>
                  <a:srgbClr val="000000"/>
                </a:solidFill>
                <a:latin typeface="Segoe UI "/>
                <a:cs typeface="Segoe UI Semibold" panose="020B0702040204020203" pitchFamily="34" charset="0"/>
              </a:rPr>
              <a:t>Work with partners to customize the iterations, based on your specific requirements (e.g. scale-out, or enhanced policy controls)</a:t>
            </a:r>
            <a:br>
              <a:rPr lang="en-GB" sz="1226" dirty="0">
                <a:solidFill>
                  <a:srgbClr val="000000"/>
                </a:solidFill>
                <a:latin typeface="Segoe UI "/>
                <a:cs typeface="Segoe UI Semibold" panose="020B0702040204020203" pitchFamily="34" charset="0"/>
              </a:rPr>
            </a:br>
            <a:endParaRPr lang="en-GB" sz="1226" dirty="0">
              <a:solidFill>
                <a:srgbClr val="000000"/>
              </a:solidFill>
              <a:latin typeface="Segoe UI" panose="020B0502040204020203" pitchFamily="34" charset="0"/>
              <a:cs typeface="Segoe UI" panose="020B0502040204020203" pitchFamily="34" charset="0"/>
            </a:endParaRPr>
          </a:p>
          <a:p>
            <a:pPr defTabSz="914554">
              <a:lnSpc>
                <a:spcPct val="95000"/>
              </a:lnSpc>
              <a:spcAft>
                <a:spcPts val="588"/>
              </a:spcAft>
            </a:pPr>
            <a:r>
              <a:rPr lang="en-GB" sz="1226" dirty="0">
                <a:solidFill>
                  <a:srgbClr val="000000"/>
                </a:solidFill>
                <a:latin typeface="Segoe UI Semibold" panose="020B0702040204020203" pitchFamily="34" charset="0"/>
                <a:cs typeface="Segoe UI Semibold" panose="020B0702040204020203" pitchFamily="34" charset="0"/>
              </a:rPr>
              <a:t>Deployment includes</a:t>
            </a:r>
            <a:r>
              <a:rPr lang="en-GB" sz="1226" dirty="0">
                <a:solidFill>
                  <a:srgbClr val="000000"/>
                </a:solidFill>
                <a:latin typeface="Segoe UI" panose="020B0502040204020203" pitchFamily="34" charset="0"/>
                <a:cs typeface="Segoe UI" panose="020B0502040204020203" pitchFamily="34" charset="0"/>
              </a:rPr>
              <a:t>:</a:t>
            </a:r>
          </a:p>
          <a:p>
            <a:pPr marL="224142" indent="-224142" defTabSz="914554">
              <a:lnSpc>
                <a:spcPct val="95000"/>
              </a:lnSpc>
              <a:spcAft>
                <a:spcPts val="588"/>
              </a:spcAft>
              <a:buFont typeface="Arial" panose="020B0604020202020204" pitchFamily="34" charset="0"/>
              <a:buChar char="•"/>
            </a:pPr>
            <a:r>
              <a:rPr lang="en-GB" sz="1226" dirty="0" err="1">
                <a:solidFill>
                  <a:srgbClr val="0078D3"/>
                </a:solidFill>
                <a:latin typeface="Segoe UI Semibold" panose="020B0702040204020203" pitchFamily="34" charset="0"/>
                <a:cs typeface="Segoe UI Semibold" panose="020B0702040204020203" pitchFamily="34" charset="0"/>
                <a:hlinkClick r:id="rId4">
                  <a:extLst>
                    <a:ext uri="{A12FA001-AC4F-418D-AE19-62706E023703}">
                      <ahyp:hlinkClr xmlns:ahyp="http://schemas.microsoft.com/office/drawing/2018/hyperlinkcolor" val="tx"/>
                    </a:ext>
                  </a:extLst>
                </a:hlinkClick>
              </a:rPr>
              <a:t>Quickstart</a:t>
            </a:r>
            <a:r>
              <a:rPr lang="en-GB" sz="1226" dirty="0">
                <a:solidFill>
                  <a:srgbClr val="0078D3"/>
                </a:solidFill>
                <a:latin typeface="Segoe UI Semibold" panose="020B0702040204020203" pitchFamily="34" charset="0"/>
                <a:cs typeface="Segoe UI Semibold" panose="020B0702040204020203" pitchFamily="34" charset="0"/>
                <a:hlinkClick r:id="rId4">
                  <a:extLst>
                    <a:ext uri="{A12FA001-AC4F-418D-AE19-62706E023703}">
                      <ahyp:hlinkClr xmlns:ahyp="http://schemas.microsoft.com/office/drawing/2018/hyperlinkcolor" val="tx"/>
                    </a:ext>
                  </a:extLst>
                </a:hlinkClick>
              </a:rPr>
              <a:t>: Microsoft Defender for Cloud</a:t>
            </a:r>
            <a:r>
              <a:rPr lang="en-GB" sz="1226" dirty="0">
                <a:solidFill>
                  <a:srgbClr val="0078D3"/>
                </a:solidFill>
                <a:latin typeface="Segoe UI Semibold" panose="020B0702040204020203" pitchFamily="34" charset="0"/>
                <a:cs typeface="Segoe UI Semibold" panose="020B0702040204020203" pitchFamily="34" charset="0"/>
              </a:rPr>
              <a:t> </a:t>
            </a:r>
          </a:p>
          <a:p>
            <a:pPr marL="224142" indent="-224142" defTabSz="914554">
              <a:lnSpc>
                <a:spcPct val="95000"/>
              </a:lnSpc>
              <a:spcAft>
                <a:spcPts val="588"/>
              </a:spcAft>
              <a:buFont typeface="Arial" panose="020B0604020202020204" pitchFamily="34" charset="0"/>
              <a:buChar char="•"/>
            </a:pPr>
            <a:r>
              <a:rPr lang="en-GB" sz="1226" dirty="0">
                <a:solidFill>
                  <a:srgbClr val="0078D3"/>
                </a:solidFill>
                <a:latin typeface="Segoe UI Semibold" panose="020B0702040204020203" pitchFamily="34" charset="0"/>
                <a:cs typeface="Segoe UI Semibold" panose="020B0702040204020203" pitchFamily="34" charset="0"/>
                <a:hlinkClick r:id="rId5">
                  <a:extLst>
                    <a:ext uri="{A12FA001-AC4F-418D-AE19-62706E023703}">
                      <ahyp:hlinkClr xmlns:ahyp="http://schemas.microsoft.com/office/drawing/2018/hyperlinkcolor" val="tx"/>
                    </a:ext>
                  </a:extLst>
                </a:hlinkClick>
              </a:rPr>
              <a:t>Web Application Firewall deployment tutorial</a:t>
            </a:r>
            <a:endParaRPr lang="en-GB" sz="1226" dirty="0">
              <a:solidFill>
                <a:srgbClr val="0078D3"/>
              </a:solidFill>
              <a:latin typeface="Segoe UI Semibold" panose="020B0702040204020203" pitchFamily="34" charset="0"/>
              <a:cs typeface="Segoe UI Semibold" panose="020B0702040204020203" pitchFamily="34" charset="0"/>
            </a:endParaRPr>
          </a:p>
          <a:p>
            <a:pPr marL="224142" indent="-224142" defTabSz="914554">
              <a:lnSpc>
                <a:spcPct val="95000"/>
              </a:lnSpc>
              <a:spcAft>
                <a:spcPts val="588"/>
              </a:spcAft>
              <a:buFont typeface="Arial" panose="020B0604020202020204" pitchFamily="34" charset="0"/>
              <a:buChar char="•"/>
            </a:pPr>
            <a:r>
              <a:rPr lang="en-GB" sz="1226" dirty="0">
                <a:solidFill>
                  <a:srgbClr val="0078D3"/>
                </a:solidFill>
                <a:latin typeface="Segoe UI Semibold" panose="020B0702040204020203" pitchFamily="34" charset="0"/>
                <a:cs typeface="Segoe UI Semibold" panose="020B0702040204020203" pitchFamily="34" charset="0"/>
                <a:hlinkClick r:id="rId6">
                  <a:extLst>
                    <a:ext uri="{A12FA001-AC4F-418D-AE19-62706E023703}">
                      <ahyp:hlinkClr xmlns:ahyp="http://schemas.microsoft.com/office/drawing/2018/hyperlinkcolor" val="tx"/>
                    </a:ext>
                  </a:extLst>
                </a:hlinkClick>
              </a:rPr>
              <a:t>Deploy and configure Azure Firewall Premium</a:t>
            </a:r>
            <a:endParaRPr lang="en-GB" sz="1226" dirty="0">
              <a:solidFill>
                <a:srgbClr val="0078D3"/>
              </a:solidFill>
              <a:latin typeface="Segoe UI Semibold" panose="020B0702040204020203" pitchFamily="34" charset="0"/>
              <a:cs typeface="Segoe UI Semibold" panose="020B0702040204020203" pitchFamily="34" charset="0"/>
            </a:endParaRPr>
          </a:p>
          <a:p>
            <a:pPr marL="224142" indent="-224142" defTabSz="914554">
              <a:lnSpc>
                <a:spcPct val="95000"/>
              </a:lnSpc>
              <a:spcAft>
                <a:spcPts val="588"/>
              </a:spcAft>
              <a:buFont typeface="Arial" panose="020B0604020202020204" pitchFamily="34" charset="0"/>
              <a:buChar char="•"/>
            </a:pPr>
            <a:r>
              <a:rPr lang="en-GB" sz="1226" dirty="0">
                <a:solidFill>
                  <a:srgbClr val="0078D3"/>
                </a:solidFill>
                <a:latin typeface="Segoe UI Semibold" panose="020B0702040204020203" pitchFamily="34" charset="0"/>
                <a:cs typeface="Segoe UI Semibold" panose="020B0702040204020203" pitchFamily="34" charset="0"/>
                <a:hlinkClick r:id="rId7">
                  <a:extLst>
                    <a:ext uri="{A12FA001-AC4F-418D-AE19-62706E023703}">
                      <ahyp:hlinkClr xmlns:ahyp="http://schemas.microsoft.com/office/drawing/2018/hyperlinkcolor" val="tx"/>
                    </a:ext>
                  </a:extLst>
                </a:hlinkClick>
              </a:rPr>
              <a:t>Manage Azure DDoS Protection Standard using the Azure portal </a:t>
            </a:r>
            <a:endParaRPr lang="en-GB" sz="1226" dirty="0">
              <a:solidFill>
                <a:srgbClr val="0078D3"/>
              </a:solidFill>
              <a:latin typeface="Segoe UI Semibold" panose="020B0702040204020203" pitchFamily="34" charset="0"/>
              <a:cs typeface="Segoe UI Semibold" panose="020B0702040204020203" pitchFamily="34" charset="0"/>
            </a:endParaRPr>
          </a:p>
          <a:p>
            <a:pPr marL="224142" indent="-224142" defTabSz="914554">
              <a:lnSpc>
                <a:spcPct val="95000"/>
              </a:lnSpc>
              <a:spcAft>
                <a:spcPts val="588"/>
              </a:spcAft>
              <a:buFont typeface="Arial" panose="020B0604020202020204" pitchFamily="34" charset="0"/>
              <a:buChar char="•"/>
            </a:pPr>
            <a:r>
              <a:rPr lang="en-GB" sz="1226" dirty="0">
                <a:solidFill>
                  <a:srgbClr val="0078D3"/>
                </a:solidFill>
                <a:latin typeface="Segoe UI Semibold" panose="020B0702040204020203" pitchFamily="34" charset="0"/>
                <a:cs typeface="Segoe UI Semibold" panose="020B0702040204020203" pitchFamily="34" charset="0"/>
                <a:hlinkClick r:id="rId8">
                  <a:extLst>
                    <a:ext uri="{A12FA001-AC4F-418D-AE19-62706E023703}">
                      <ahyp:hlinkClr xmlns:ahyp="http://schemas.microsoft.com/office/drawing/2018/hyperlinkcolor" val="tx"/>
                    </a:ext>
                  </a:extLst>
                </a:hlinkClick>
              </a:rPr>
              <a:t>Overview of the Azure Security Benchmark V2 </a:t>
            </a:r>
            <a:endParaRPr lang="en-GB" sz="1226" dirty="0">
              <a:solidFill>
                <a:srgbClr val="0078D3"/>
              </a:solidFill>
              <a:latin typeface="Segoe UI Semibold" panose="020B0702040204020203" pitchFamily="34" charset="0"/>
              <a:cs typeface="Segoe UI Semibold" panose="020B0702040204020203" pitchFamily="34" charset="0"/>
            </a:endParaRPr>
          </a:p>
          <a:p>
            <a:pPr marL="224142" indent="-224142" defTabSz="914554">
              <a:lnSpc>
                <a:spcPct val="95000"/>
              </a:lnSpc>
              <a:spcAft>
                <a:spcPts val="588"/>
              </a:spcAft>
              <a:buFont typeface="Arial" panose="020B0604020202020204" pitchFamily="34" charset="0"/>
              <a:buChar char="•"/>
            </a:pPr>
            <a:r>
              <a:rPr lang="en-GB" sz="1226" dirty="0">
                <a:solidFill>
                  <a:srgbClr val="0078D3"/>
                </a:solidFill>
                <a:latin typeface="Segoe UI Semibold" panose="020B0702040204020203" pitchFamily="34" charset="0"/>
                <a:cs typeface="Segoe UI Semibold" panose="020B0702040204020203" pitchFamily="34" charset="0"/>
                <a:hlinkClick r:id="rId9">
                  <a:extLst>
                    <a:ext uri="{A12FA001-AC4F-418D-AE19-62706E023703}">
                      <ahyp:hlinkClr xmlns:ahyp="http://schemas.microsoft.com/office/drawing/2018/hyperlinkcolor" val="tx"/>
                    </a:ext>
                  </a:extLst>
                </a:hlinkClick>
              </a:rPr>
              <a:t>CIS Microsoft Azure Foundations Benchmark v1.3.0 blueprint sample </a:t>
            </a:r>
            <a:endParaRPr lang="en-GB" sz="1226" dirty="0">
              <a:solidFill>
                <a:srgbClr val="0078D3"/>
              </a:solidFill>
              <a:latin typeface="Segoe UI Semibold" panose="020B0702040204020203" pitchFamily="34" charset="0"/>
              <a:cs typeface="Segoe UI Semibold" panose="020B0702040204020203" pitchFamily="34" charset="0"/>
            </a:endParaRPr>
          </a:p>
          <a:p>
            <a:pPr marL="224142" indent="-224142" defTabSz="914554">
              <a:lnSpc>
                <a:spcPct val="95000"/>
              </a:lnSpc>
              <a:spcAft>
                <a:spcPts val="588"/>
              </a:spcAft>
              <a:buFont typeface="Arial" panose="020B0604020202020204" pitchFamily="34" charset="0"/>
              <a:buChar char="•"/>
            </a:pPr>
            <a:r>
              <a:rPr lang="en-GB" sz="1226" dirty="0">
                <a:solidFill>
                  <a:srgbClr val="0078D3"/>
                </a:solidFill>
                <a:latin typeface="Segoe UI Semibold" panose="020B0702040204020203" pitchFamily="34" charset="0"/>
                <a:cs typeface="Segoe UI Semibold" panose="020B0702040204020203" pitchFamily="34" charset="0"/>
                <a:hlinkClick r:id="rId10">
                  <a:extLst>
                    <a:ext uri="{A12FA001-AC4F-418D-AE19-62706E023703}">
                      <ahyp:hlinkClr xmlns:ahyp="http://schemas.microsoft.com/office/drawing/2018/hyperlinkcolor" val="tx"/>
                    </a:ext>
                  </a:extLst>
                </a:hlinkClick>
              </a:rPr>
              <a:t>Azure Security Benchmark blueprint sample overview </a:t>
            </a:r>
            <a:endParaRPr lang="en-GB" sz="1226" dirty="0">
              <a:solidFill>
                <a:srgbClr val="0078D3"/>
              </a:solidFill>
              <a:latin typeface="Segoe UI Semibold" panose="020B0702040204020203" pitchFamily="34" charset="0"/>
              <a:cs typeface="Segoe UI Semibold" panose="020B0702040204020203" pitchFamily="34" charset="0"/>
            </a:endParaRPr>
          </a:p>
          <a:p>
            <a:pPr marL="224142" indent="-224142" defTabSz="914554">
              <a:lnSpc>
                <a:spcPct val="95000"/>
              </a:lnSpc>
              <a:spcAft>
                <a:spcPts val="588"/>
              </a:spcAft>
              <a:buFont typeface="Arial" panose="020B0604020202020204" pitchFamily="34" charset="0"/>
              <a:buChar char="•"/>
            </a:pPr>
            <a:r>
              <a:rPr lang="en-GB" sz="1226" dirty="0">
                <a:solidFill>
                  <a:srgbClr val="0078D3"/>
                </a:solidFill>
                <a:latin typeface="Segoe UI Semibold" panose="020B0702040204020203" pitchFamily="34" charset="0"/>
                <a:cs typeface="Segoe UI Semibold" panose="020B0702040204020203" pitchFamily="34" charset="0"/>
                <a:hlinkClick r:id="rId11">
                  <a:extLst>
                    <a:ext uri="{A12FA001-AC4F-418D-AE19-62706E023703}">
                      <ahyp:hlinkClr xmlns:ahyp="http://schemas.microsoft.com/office/drawing/2018/hyperlinkcolor" val="tx"/>
                    </a:ext>
                  </a:extLst>
                </a:hlinkClick>
              </a:rPr>
              <a:t>Cloud Adoption Framework - Security Methodology </a:t>
            </a:r>
            <a:r>
              <a:rPr lang="en-GB" sz="1226" dirty="0">
                <a:solidFill>
                  <a:srgbClr val="0078D3"/>
                </a:solidFill>
                <a:latin typeface="Segoe UI Semibold" panose="020B0702040204020203" pitchFamily="34" charset="0"/>
                <a:cs typeface="Segoe UI Semibold" panose="020B0702040204020203" pitchFamily="34" charset="0"/>
              </a:rPr>
              <a:t> </a:t>
            </a:r>
            <a:endParaRPr lang="en-GB" sz="1226" dirty="0">
              <a:solidFill>
                <a:srgbClr val="0078D3"/>
              </a:solidFill>
              <a:latin typeface="Segoe UI Semibold" panose="020B0702040204020203" pitchFamily="34" charset="0"/>
              <a:ea typeface="+mn-lt"/>
              <a:cs typeface="Segoe UI Semibold" panose="020B0702040204020203" pitchFamily="34" charset="0"/>
            </a:endParaRPr>
          </a:p>
          <a:p>
            <a:pPr marL="224142" indent="-224142" defTabSz="914554">
              <a:lnSpc>
                <a:spcPct val="95000"/>
              </a:lnSpc>
              <a:spcAft>
                <a:spcPts val="588"/>
              </a:spcAft>
              <a:buFont typeface="Arial" panose="020B0604020202020204" pitchFamily="34" charset="0"/>
              <a:buChar char="•"/>
            </a:pPr>
            <a:r>
              <a:rPr lang="en-GB" sz="1226" dirty="0">
                <a:solidFill>
                  <a:srgbClr val="0078D3"/>
                </a:solidFill>
                <a:latin typeface="Segoe UI Semibold" panose="020B0702040204020203" pitchFamily="34" charset="0"/>
                <a:cs typeface="Segoe UI Semibold" panose="020B0702040204020203" pitchFamily="34" charset="0"/>
                <a:hlinkClick r:id="rId12">
                  <a:extLst>
                    <a:ext uri="{A12FA001-AC4F-418D-AE19-62706E023703}">
                      <ahyp:hlinkClr xmlns:ahyp="http://schemas.microsoft.com/office/drawing/2018/hyperlinkcolor" val="tx"/>
                    </a:ext>
                  </a:extLst>
                </a:hlinkClick>
              </a:rPr>
              <a:t>Enterprise-Scale/</a:t>
            </a:r>
            <a:r>
              <a:rPr lang="en-GB" sz="1226" dirty="0" err="1">
                <a:solidFill>
                  <a:srgbClr val="0078D3"/>
                </a:solidFill>
                <a:latin typeface="Segoe UI Semibold" panose="020B0702040204020203" pitchFamily="34" charset="0"/>
                <a:cs typeface="Segoe UI Semibold" panose="020B0702040204020203" pitchFamily="34" charset="0"/>
                <a:hlinkClick r:id="rId12">
                  <a:extLst>
                    <a:ext uri="{A12FA001-AC4F-418D-AE19-62706E023703}">
                      <ahyp:hlinkClr xmlns:ahyp="http://schemas.microsoft.com/office/drawing/2018/hyperlinkcolor" val="tx"/>
                    </a:ext>
                  </a:extLst>
                </a:hlinkClick>
              </a:rPr>
              <a:t>policies.json</a:t>
            </a:r>
            <a:r>
              <a:rPr lang="en-GB" sz="1226" dirty="0">
                <a:solidFill>
                  <a:srgbClr val="0078D3"/>
                </a:solidFill>
                <a:latin typeface="Segoe UI Semibold" panose="020B0702040204020203" pitchFamily="34" charset="0"/>
                <a:cs typeface="Segoe UI Semibold" panose="020B0702040204020203" pitchFamily="34" charset="0"/>
              </a:rPr>
              <a:t> </a:t>
            </a:r>
            <a:endParaRPr lang="en-GB" sz="1226" dirty="0">
              <a:solidFill>
                <a:srgbClr val="0078D3"/>
              </a:solidFill>
              <a:latin typeface="Segoe UI"/>
              <a:cs typeface="Calibri"/>
            </a:endParaRPr>
          </a:p>
          <a:p>
            <a:pPr marL="336213" indent="-336213" defTabSz="914554">
              <a:lnSpc>
                <a:spcPct val="95000"/>
              </a:lnSpc>
              <a:spcAft>
                <a:spcPts val="588"/>
              </a:spcAft>
              <a:buFont typeface="Arial,Sans-Serif" panose="020B0604020202020204" pitchFamily="34" charset="0"/>
              <a:buChar char="•"/>
            </a:pPr>
            <a:endParaRPr lang="en-GB" sz="1226" dirty="0">
              <a:solidFill>
                <a:srgbClr val="000000"/>
              </a:solidFill>
              <a:latin typeface="Segoe UI"/>
              <a:cs typeface="Calibri"/>
            </a:endParaRPr>
          </a:p>
        </p:txBody>
      </p:sp>
      <p:sp>
        <p:nvSpPr>
          <p:cNvPr id="17" name="Graphic 2">
            <a:hlinkClick r:id="rId13"/>
            <a:extLst>
              <a:ext uri="{FF2B5EF4-FFF2-40B4-BE49-F238E27FC236}">
                <a16:creationId xmlns:a16="http://schemas.microsoft.com/office/drawing/2014/main" id="{CE012E4B-C85F-45CE-A28A-80B5942C6E9A}"/>
              </a:ext>
              <a:ext uri="{C183D7F6-B498-43B3-948B-1728B52AA6E4}">
                <adec:decorative xmlns:adec="http://schemas.microsoft.com/office/drawing/2017/decorative" val="1"/>
              </a:ext>
            </a:extLst>
          </p:cNvPr>
          <p:cNvSpPr/>
          <p:nvPr/>
        </p:nvSpPr>
        <p:spPr>
          <a:xfrm>
            <a:off x="512219" y="1349943"/>
            <a:ext cx="233748" cy="193947"/>
          </a:xfrm>
          <a:custGeom>
            <a:avLst/>
            <a:gdLst>
              <a:gd name="connsiteX0" fmla="*/ 72105 w 210884"/>
              <a:gd name="connsiteY0" fmla="*/ 0 h 200024"/>
              <a:gd name="connsiteX1" fmla="*/ 72105 w 210884"/>
              <a:gd name="connsiteY1" fmla="*/ 0 h 200024"/>
              <a:gd name="connsiteX2" fmla="*/ 72105 w 210884"/>
              <a:gd name="connsiteY2" fmla="*/ 0 h 200024"/>
              <a:gd name="connsiteX3" fmla="*/ 138780 w 210884"/>
              <a:gd name="connsiteY3" fmla="*/ 0 h 200024"/>
              <a:gd name="connsiteX4" fmla="*/ 152115 w 210884"/>
              <a:gd name="connsiteY4" fmla="*/ 9525 h 200024"/>
              <a:gd name="connsiteX5" fmla="*/ 210217 w 210884"/>
              <a:gd name="connsiteY5" fmla="*/ 180975 h 200024"/>
              <a:gd name="connsiteX6" fmla="*/ 196882 w 210884"/>
              <a:gd name="connsiteY6" fmla="*/ 200025 h 200024"/>
              <a:gd name="connsiteX7" fmla="*/ 131160 w 210884"/>
              <a:gd name="connsiteY7" fmla="*/ 200025 h 200024"/>
              <a:gd name="connsiteX8" fmla="*/ 131160 w 210884"/>
              <a:gd name="connsiteY8" fmla="*/ 200025 h 200024"/>
              <a:gd name="connsiteX9" fmla="*/ 130207 w 210884"/>
              <a:gd name="connsiteY9" fmla="*/ 200025 h 200024"/>
              <a:gd name="connsiteX10" fmla="*/ 130207 w 210884"/>
              <a:gd name="connsiteY10" fmla="*/ 200025 h 200024"/>
              <a:gd name="connsiteX11" fmla="*/ 121635 w 210884"/>
              <a:gd name="connsiteY11" fmla="*/ 197167 h 200024"/>
              <a:gd name="connsiteX12" fmla="*/ 77820 w 210884"/>
              <a:gd name="connsiteY12" fmla="*/ 164782 h 200024"/>
              <a:gd name="connsiteX13" fmla="*/ 69247 w 210884"/>
              <a:gd name="connsiteY13" fmla="*/ 190500 h 200024"/>
              <a:gd name="connsiteX14" fmla="*/ 55912 w 210884"/>
              <a:gd name="connsiteY14" fmla="*/ 200025 h 200024"/>
              <a:gd name="connsiteX15" fmla="*/ 14002 w 210884"/>
              <a:gd name="connsiteY15" fmla="*/ 200025 h 200024"/>
              <a:gd name="connsiteX16" fmla="*/ 667 w 210884"/>
              <a:gd name="connsiteY16" fmla="*/ 180975 h 200024"/>
              <a:gd name="connsiteX17" fmla="*/ 57817 w 210884"/>
              <a:gd name="connsiteY17" fmla="*/ 9525 h 200024"/>
              <a:gd name="connsiteX18" fmla="*/ 72105 w 210884"/>
              <a:gd name="connsiteY18" fmla="*/ 0 h 200024"/>
              <a:gd name="connsiteX19" fmla="*/ 47340 w 210884"/>
              <a:gd name="connsiteY19" fmla="*/ 130492 h 200024"/>
              <a:gd name="connsiteX20" fmla="*/ 127350 w 210884"/>
              <a:gd name="connsiteY20" fmla="*/ 189547 h 200024"/>
              <a:gd name="connsiteX21" fmla="*/ 130207 w 210884"/>
              <a:gd name="connsiteY21" fmla="*/ 190500 h 200024"/>
              <a:gd name="connsiteX22" fmla="*/ 130207 w 210884"/>
              <a:gd name="connsiteY22" fmla="*/ 190500 h 200024"/>
              <a:gd name="connsiteX23" fmla="*/ 134970 w 210884"/>
              <a:gd name="connsiteY23" fmla="*/ 183832 h 200024"/>
              <a:gd name="connsiteX24" fmla="*/ 102585 w 210884"/>
              <a:gd name="connsiteY24" fmla="*/ 88582 h 200024"/>
              <a:gd name="connsiteX25" fmla="*/ 90202 w 210884"/>
              <a:gd name="connsiteY25" fmla="*/ 120015 h 200024"/>
              <a:gd name="connsiteX26" fmla="*/ 89250 w 210884"/>
              <a:gd name="connsiteY26" fmla="*/ 123825 h 200024"/>
              <a:gd name="connsiteX27" fmla="*/ 86392 w 210884"/>
              <a:gd name="connsiteY27" fmla="*/ 123825 h 200024"/>
              <a:gd name="connsiteX28" fmla="*/ 38767 w 210884"/>
              <a:gd name="connsiteY28" fmla="*/ 123825 h 200024"/>
              <a:gd name="connsiteX29" fmla="*/ 196882 w 210884"/>
              <a:gd name="connsiteY29" fmla="*/ 190500 h 200024"/>
              <a:gd name="connsiteX30" fmla="*/ 143542 w 210884"/>
              <a:gd name="connsiteY30" fmla="*/ 190500 h 200024"/>
              <a:gd name="connsiteX31" fmla="*/ 143542 w 210884"/>
              <a:gd name="connsiteY31" fmla="*/ 180975 h 200024"/>
              <a:gd name="connsiteX32" fmla="*/ 86392 w 210884"/>
              <a:gd name="connsiteY32" fmla="*/ 9525 h 200024"/>
              <a:gd name="connsiteX33" fmla="*/ 86392 w 210884"/>
              <a:gd name="connsiteY33" fmla="*/ 9525 h 200024"/>
              <a:gd name="connsiteX34" fmla="*/ 139732 w 210884"/>
              <a:gd name="connsiteY34" fmla="*/ 9525 h 200024"/>
              <a:gd name="connsiteX35" fmla="*/ 144495 w 210884"/>
              <a:gd name="connsiteY35" fmla="*/ 12383 h 200024"/>
              <a:gd name="connsiteX36" fmla="*/ 202597 w 210884"/>
              <a:gd name="connsiteY36" fmla="*/ 183832 h 200024"/>
              <a:gd name="connsiteX37" fmla="*/ 196882 w 210884"/>
              <a:gd name="connsiteY37" fmla="*/ 190500 h 200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10884" h="200024">
                <a:moveTo>
                  <a:pt x="72105" y="0"/>
                </a:moveTo>
                <a:lnTo>
                  <a:pt x="72105" y="0"/>
                </a:lnTo>
                <a:lnTo>
                  <a:pt x="72105" y="0"/>
                </a:lnTo>
                <a:lnTo>
                  <a:pt x="138780" y="0"/>
                </a:lnTo>
                <a:cubicBezTo>
                  <a:pt x="144495" y="0"/>
                  <a:pt x="150210" y="3810"/>
                  <a:pt x="152115" y="9525"/>
                </a:cubicBezTo>
                <a:lnTo>
                  <a:pt x="210217" y="180975"/>
                </a:lnTo>
                <a:cubicBezTo>
                  <a:pt x="213075" y="190500"/>
                  <a:pt x="206407" y="200025"/>
                  <a:pt x="196882" y="200025"/>
                </a:cubicBezTo>
                <a:lnTo>
                  <a:pt x="131160" y="200025"/>
                </a:lnTo>
                <a:lnTo>
                  <a:pt x="131160" y="200025"/>
                </a:lnTo>
                <a:cubicBezTo>
                  <a:pt x="131160" y="200025"/>
                  <a:pt x="130207" y="200025"/>
                  <a:pt x="130207" y="200025"/>
                </a:cubicBezTo>
                <a:lnTo>
                  <a:pt x="130207" y="200025"/>
                </a:lnTo>
                <a:cubicBezTo>
                  <a:pt x="127350" y="200025"/>
                  <a:pt x="124492" y="199072"/>
                  <a:pt x="121635" y="197167"/>
                </a:cubicBezTo>
                <a:lnTo>
                  <a:pt x="77820" y="164782"/>
                </a:lnTo>
                <a:lnTo>
                  <a:pt x="69247" y="190500"/>
                </a:lnTo>
                <a:cubicBezTo>
                  <a:pt x="67342" y="196215"/>
                  <a:pt x="61627" y="200025"/>
                  <a:pt x="55912" y="200025"/>
                </a:cubicBezTo>
                <a:lnTo>
                  <a:pt x="14002" y="200025"/>
                </a:lnTo>
                <a:cubicBezTo>
                  <a:pt x="4477" y="200025"/>
                  <a:pt x="-2190" y="190500"/>
                  <a:pt x="667" y="180975"/>
                </a:cubicBezTo>
                <a:lnTo>
                  <a:pt x="57817" y="9525"/>
                </a:lnTo>
                <a:cubicBezTo>
                  <a:pt x="60675" y="3810"/>
                  <a:pt x="65437" y="0"/>
                  <a:pt x="72105" y="0"/>
                </a:cubicBezTo>
                <a:close/>
                <a:moveTo>
                  <a:pt x="47340" y="130492"/>
                </a:moveTo>
                <a:lnTo>
                  <a:pt x="127350" y="189547"/>
                </a:lnTo>
                <a:cubicBezTo>
                  <a:pt x="128302" y="190500"/>
                  <a:pt x="129255" y="190500"/>
                  <a:pt x="130207" y="190500"/>
                </a:cubicBezTo>
                <a:lnTo>
                  <a:pt x="130207" y="190500"/>
                </a:lnTo>
                <a:cubicBezTo>
                  <a:pt x="133065" y="190500"/>
                  <a:pt x="135922" y="187642"/>
                  <a:pt x="134970" y="183832"/>
                </a:cubicBezTo>
                <a:lnTo>
                  <a:pt x="102585" y="88582"/>
                </a:lnTo>
                <a:lnTo>
                  <a:pt x="90202" y="120015"/>
                </a:lnTo>
                <a:lnTo>
                  <a:pt x="89250" y="123825"/>
                </a:lnTo>
                <a:lnTo>
                  <a:pt x="86392" y="123825"/>
                </a:lnTo>
                <a:lnTo>
                  <a:pt x="38767" y="123825"/>
                </a:lnTo>
                <a:close/>
                <a:moveTo>
                  <a:pt x="196882" y="190500"/>
                </a:moveTo>
                <a:lnTo>
                  <a:pt x="143542" y="190500"/>
                </a:lnTo>
                <a:cubicBezTo>
                  <a:pt x="144495" y="187642"/>
                  <a:pt x="144495" y="184785"/>
                  <a:pt x="143542" y="180975"/>
                </a:cubicBezTo>
                <a:lnTo>
                  <a:pt x="86392" y="9525"/>
                </a:lnTo>
                <a:lnTo>
                  <a:pt x="86392" y="9525"/>
                </a:lnTo>
                <a:lnTo>
                  <a:pt x="139732" y="9525"/>
                </a:lnTo>
                <a:cubicBezTo>
                  <a:pt x="141637" y="9525"/>
                  <a:pt x="143542" y="10478"/>
                  <a:pt x="144495" y="12383"/>
                </a:cubicBezTo>
                <a:lnTo>
                  <a:pt x="202597" y="183832"/>
                </a:lnTo>
                <a:cubicBezTo>
                  <a:pt x="202597" y="187642"/>
                  <a:pt x="199740" y="190500"/>
                  <a:pt x="196882" y="190500"/>
                </a:cubicBezTo>
                <a:close/>
              </a:path>
            </a:pathLst>
          </a:custGeom>
          <a:solidFill>
            <a:schemeClr val="bg1"/>
          </a:solidFill>
          <a:ln w="9525" cap="flat">
            <a:noFill/>
            <a:prstDash val="solid"/>
            <a:miter/>
          </a:ln>
        </p:spPr>
        <p:txBody>
          <a:bodyPr rtlCol="0" anchor="ctr"/>
          <a:lstStyle/>
          <a:p>
            <a:pPr defTabSz="914554"/>
            <a:endParaRPr lang="en-US">
              <a:solidFill>
                <a:srgbClr val="000000"/>
              </a:solidFill>
              <a:latin typeface="Segoe UI"/>
            </a:endParaRPr>
          </a:p>
        </p:txBody>
      </p:sp>
      <p:sp>
        <p:nvSpPr>
          <p:cNvPr id="16" name="Graphic 2">
            <a:hlinkClick r:id="rId13"/>
            <a:extLst>
              <a:ext uri="{FF2B5EF4-FFF2-40B4-BE49-F238E27FC236}">
                <a16:creationId xmlns:a16="http://schemas.microsoft.com/office/drawing/2014/main" id="{334BAF4C-ECA2-4709-833C-CE157278F211}"/>
              </a:ext>
              <a:ext uri="{C183D7F6-B498-43B3-948B-1728B52AA6E4}">
                <adec:decorative xmlns:adec="http://schemas.microsoft.com/office/drawing/2017/decorative" val="1"/>
              </a:ext>
            </a:extLst>
          </p:cNvPr>
          <p:cNvSpPr/>
          <p:nvPr/>
        </p:nvSpPr>
        <p:spPr>
          <a:xfrm>
            <a:off x="6769185" y="1371459"/>
            <a:ext cx="233748" cy="193947"/>
          </a:xfrm>
          <a:custGeom>
            <a:avLst/>
            <a:gdLst>
              <a:gd name="connsiteX0" fmla="*/ 72105 w 210884"/>
              <a:gd name="connsiteY0" fmla="*/ 0 h 200024"/>
              <a:gd name="connsiteX1" fmla="*/ 72105 w 210884"/>
              <a:gd name="connsiteY1" fmla="*/ 0 h 200024"/>
              <a:gd name="connsiteX2" fmla="*/ 72105 w 210884"/>
              <a:gd name="connsiteY2" fmla="*/ 0 h 200024"/>
              <a:gd name="connsiteX3" fmla="*/ 138780 w 210884"/>
              <a:gd name="connsiteY3" fmla="*/ 0 h 200024"/>
              <a:gd name="connsiteX4" fmla="*/ 152115 w 210884"/>
              <a:gd name="connsiteY4" fmla="*/ 9525 h 200024"/>
              <a:gd name="connsiteX5" fmla="*/ 210217 w 210884"/>
              <a:gd name="connsiteY5" fmla="*/ 180975 h 200024"/>
              <a:gd name="connsiteX6" fmla="*/ 196882 w 210884"/>
              <a:gd name="connsiteY6" fmla="*/ 200025 h 200024"/>
              <a:gd name="connsiteX7" fmla="*/ 131160 w 210884"/>
              <a:gd name="connsiteY7" fmla="*/ 200025 h 200024"/>
              <a:gd name="connsiteX8" fmla="*/ 131160 w 210884"/>
              <a:gd name="connsiteY8" fmla="*/ 200025 h 200024"/>
              <a:gd name="connsiteX9" fmla="*/ 130207 w 210884"/>
              <a:gd name="connsiteY9" fmla="*/ 200025 h 200024"/>
              <a:gd name="connsiteX10" fmla="*/ 130207 w 210884"/>
              <a:gd name="connsiteY10" fmla="*/ 200025 h 200024"/>
              <a:gd name="connsiteX11" fmla="*/ 121635 w 210884"/>
              <a:gd name="connsiteY11" fmla="*/ 197167 h 200024"/>
              <a:gd name="connsiteX12" fmla="*/ 77820 w 210884"/>
              <a:gd name="connsiteY12" fmla="*/ 164782 h 200024"/>
              <a:gd name="connsiteX13" fmla="*/ 69247 w 210884"/>
              <a:gd name="connsiteY13" fmla="*/ 190500 h 200024"/>
              <a:gd name="connsiteX14" fmla="*/ 55912 w 210884"/>
              <a:gd name="connsiteY14" fmla="*/ 200025 h 200024"/>
              <a:gd name="connsiteX15" fmla="*/ 14002 w 210884"/>
              <a:gd name="connsiteY15" fmla="*/ 200025 h 200024"/>
              <a:gd name="connsiteX16" fmla="*/ 667 w 210884"/>
              <a:gd name="connsiteY16" fmla="*/ 180975 h 200024"/>
              <a:gd name="connsiteX17" fmla="*/ 57817 w 210884"/>
              <a:gd name="connsiteY17" fmla="*/ 9525 h 200024"/>
              <a:gd name="connsiteX18" fmla="*/ 72105 w 210884"/>
              <a:gd name="connsiteY18" fmla="*/ 0 h 200024"/>
              <a:gd name="connsiteX19" fmla="*/ 47340 w 210884"/>
              <a:gd name="connsiteY19" fmla="*/ 130492 h 200024"/>
              <a:gd name="connsiteX20" fmla="*/ 127350 w 210884"/>
              <a:gd name="connsiteY20" fmla="*/ 189547 h 200024"/>
              <a:gd name="connsiteX21" fmla="*/ 130207 w 210884"/>
              <a:gd name="connsiteY21" fmla="*/ 190500 h 200024"/>
              <a:gd name="connsiteX22" fmla="*/ 130207 w 210884"/>
              <a:gd name="connsiteY22" fmla="*/ 190500 h 200024"/>
              <a:gd name="connsiteX23" fmla="*/ 134970 w 210884"/>
              <a:gd name="connsiteY23" fmla="*/ 183832 h 200024"/>
              <a:gd name="connsiteX24" fmla="*/ 102585 w 210884"/>
              <a:gd name="connsiteY24" fmla="*/ 88582 h 200024"/>
              <a:gd name="connsiteX25" fmla="*/ 90202 w 210884"/>
              <a:gd name="connsiteY25" fmla="*/ 120015 h 200024"/>
              <a:gd name="connsiteX26" fmla="*/ 89250 w 210884"/>
              <a:gd name="connsiteY26" fmla="*/ 123825 h 200024"/>
              <a:gd name="connsiteX27" fmla="*/ 86392 w 210884"/>
              <a:gd name="connsiteY27" fmla="*/ 123825 h 200024"/>
              <a:gd name="connsiteX28" fmla="*/ 38767 w 210884"/>
              <a:gd name="connsiteY28" fmla="*/ 123825 h 200024"/>
              <a:gd name="connsiteX29" fmla="*/ 196882 w 210884"/>
              <a:gd name="connsiteY29" fmla="*/ 190500 h 200024"/>
              <a:gd name="connsiteX30" fmla="*/ 143542 w 210884"/>
              <a:gd name="connsiteY30" fmla="*/ 190500 h 200024"/>
              <a:gd name="connsiteX31" fmla="*/ 143542 w 210884"/>
              <a:gd name="connsiteY31" fmla="*/ 180975 h 200024"/>
              <a:gd name="connsiteX32" fmla="*/ 86392 w 210884"/>
              <a:gd name="connsiteY32" fmla="*/ 9525 h 200024"/>
              <a:gd name="connsiteX33" fmla="*/ 86392 w 210884"/>
              <a:gd name="connsiteY33" fmla="*/ 9525 h 200024"/>
              <a:gd name="connsiteX34" fmla="*/ 139732 w 210884"/>
              <a:gd name="connsiteY34" fmla="*/ 9525 h 200024"/>
              <a:gd name="connsiteX35" fmla="*/ 144495 w 210884"/>
              <a:gd name="connsiteY35" fmla="*/ 12383 h 200024"/>
              <a:gd name="connsiteX36" fmla="*/ 202597 w 210884"/>
              <a:gd name="connsiteY36" fmla="*/ 183832 h 200024"/>
              <a:gd name="connsiteX37" fmla="*/ 196882 w 210884"/>
              <a:gd name="connsiteY37" fmla="*/ 190500 h 200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10884" h="200024">
                <a:moveTo>
                  <a:pt x="72105" y="0"/>
                </a:moveTo>
                <a:lnTo>
                  <a:pt x="72105" y="0"/>
                </a:lnTo>
                <a:lnTo>
                  <a:pt x="72105" y="0"/>
                </a:lnTo>
                <a:lnTo>
                  <a:pt x="138780" y="0"/>
                </a:lnTo>
                <a:cubicBezTo>
                  <a:pt x="144495" y="0"/>
                  <a:pt x="150210" y="3810"/>
                  <a:pt x="152115" y="9525"/>
                </a:cubicBezTo>
                <a:lnTo>
                  <a:pt x="210217" y="180975"/>
                </a:lnTo>
                <a:cubicBezTo>
                  <a:pt x="213075" y="190500"/>
                  <a:pt x="206407" y="200025"/>
                  <a:pt x="196882" y="200025"/>
                </a:cubicBezTo>
                <a:lnTo>
                  <a:pt x="131160" y="200025"/>
                </a:lnTo>
                <a:lnTo>
                  <a:pt x="131160" y="200025"/>
                </a:lnTo>
                <a:cubicBezTo>
                  <a:pt x="131160" y="200025"/>
                  <a:pt x="130207" y="200025"/>
                  <a:pt x="130207" y="200025"/>
                </a:cubicBezTo>
                <a:lnTo>
                  <a:pt x="130207" y="200025"/>
                </a:lnTo>
                <a:cubicBezTo>
                  <a:pt x="127350" y="200025"/>
                  <a:pt x="124492" y="199072"/>
                  <a:pt x="121635" y="197167"/>
                </a:cubicBezTo>
                <a:lnTo>
                  <a:pt x="77820" y="164782"/>
                </a:lnTo>
                <a:lnTo>
                  <a:pt x="69247" y="190500"/>
                </a:lnTo>
                <a:cubicBezTo>
                  <a:pt x="67342" y="196215"/>
                  <a:pt x="61627" y="200025"/>
                  <a:pt x="55912" y="200025"/>
                </a:cubicBezTo>
                <a:lnTo>
                  <a:pt x="14002" y="200025"/>
                </a:lnTo>
                <a:cubicBezTo>
                  <a:pt x="4477" y="200025"/>
                  <a:pt x="-2190" y="190500"/>
                  <a:pt x="667" y="180975"/>
                </a:cubicBezTo>
                <a:lnTo>
                  <a:pt x="57817" y="9525"/>
                </a:lnTo>
                <a:cubicBezTo>
                  <a:pt x="60675" y="3810"/>
                  <a:pt x="65437" y="0"/>
                  <a:pt x="72105" y="0"/>
                </a:cubicBezTo>
                <a:close/>
                <a:moveTo>
                  <a:pt x="47340" y="130492"/>
                </a:moveTo>
                <a:lnTo>
                  <a:pt x="127350" y="189547"/>
                </a:lnTo>
                <a:cubicBezTo>
                  <a:pt x="128302" y="190500"/>
                  <a:pt x="129255" y="190500"/>
                  <a:pt x="130207" y="190500"/>
                </a:cubicBezTo>
                <a:lnTo>
                  <a:pt x="130207" y="190500"/>
                </a:lnTo>
                <a:cubicBezTo>
                  <a:pt x="133065" y="190500"/>
                  <a:pt x="135922" y="187642"/>
                  <a:pt x="134970" y="183832"/>
                </a:cubicBezTo>
                <a:lnTo>
                  <a:pt x="102585" y="88582"/>
                </a:lnTo>
                <a:lnTo>
                  <a:pt x="90202" y="120015"/>
                </a:lnTo>
                <a:lnTo>
                  <a:pt x="89250" y="123825"/>
                </a:lnTo>
                <a:lnTo>
                  <a:pt x="86392" y="123825"/>
                </a:lnTo>
                <a:lnTo>
                  <a:pt x="38767" y="123825"/>
                </a:lnTo>
                <a:close/>
                <a:moveTo>
                  <a:pt x="196882" y="190500"/>
                </a:moveTo>
                <a:lnTo>
                  <a:pt x="143542" y="190500"/>
                </a:lnTo>
                <a:cubicBezTo>
                  <a:pt x="144495" y="187642"/>
                  <a:pt x="144495" y="184785"/>
                  <a:pt x="143542" y="180975"/>
                </a:cubicBezTo>
                <a:lnTo>
                  <a:pt x="86392" y="9525"/>
                </a:lnTo>
                <a:lnTo>
                  <a:pt x="86392" y="9525"/>
                </a:lnTo>
                <a:lnTo>
                  <a:pt x="139732" y="9525"/>
                </a:lnTo>
                <a:cubicBezTo>
                  <a:pt x="141637" y="9525"/>
                  <a:pt x="143542" y="10478"/>
                  <a:pt x="144495" y="12383"/>
                </a:cubicBezTo>
                <a:lnTo>
                  <a:pt x="202597" y="183832"/>
                </a:lnTo>
                <a:cubicBezTo>
                  <a:pt x="202597" y="187642"/>
                  <a:pt x="199740" y="190500"/>
                  <a:pt x="196882" y="190500"/>
                </a:cubicBezTo>
                <a:close/>
              </a:path>
            </a:pathLst>
          </a:custGeom>
          <a:solidFill>
            <a:schemeClr val="bg1"/>
          </a:solidFill>
          <a:ln w="9525" cap="flat">
            <a:noFill/>
            <a:prstDash val="solid"/>
            <a:miter/>
          </a:ln>
        </p:spPr>
        <p:txBody>
          <a:bodyPr rtlCol="0" anchor="ctr"/>
          <a:lstStyle/>
          <a:p>
            <a:pPr defTabSz="914554"/>
            <a:endParaRPr lang="en-US">
              <a:solidFill>
                <a:srgbClr val="000000"/>
              </a:solidFill>
              <a:latin typeface="Segoe UI"/>
            </a:endParaRPr>
          </a:p>
        </p:txBody>
      </p:sp>
    </p:spTree>
    <p:extLst>
      <p:ext uri="{BB962C8B-B14F-4D97-AF65-F5344CB8AC3E}">
        <p14:creationId xmlns:p14="http://schemas.microsoft.com/office/powerpoint/2010/main" val="30711538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4" grpId="0"/>
      <p:bldP spid="5" grpId="0" animBg="1"/>
      <p:bldP spid="3" grpId="0"/>
      <p:bldP spid="17" grpId="0" animBg="1"/>
      <p:bldP spid="1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iagram of Azure Landing Zones&#10;">
            <a:extLst>
              <a:ext uri="{FF2B5EF4-FFF2-40B4-BE49-F238E27FC236}">
                <a16:creationId xmlns:a16="http://schemas.microsoft.com/office/drawing/2014/main" id="{DE17D9A4-4BB5-4279-AB0A-781FC603DF14}"/>
              </a:ext>
              <a:ext uri="{C183D7F6-B498-43B3-948B-1728B52AA6E4}">
                <adec:decorative xmlns:adec="http://schemas.microsoft.com/office/drawing/2017/decorative" val="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142733" y="2165153"/>
            <a:ext cx="5619676" cy="4252312"/>
          </a:xfrm>
          <a:prstGeom prst="rect">
            <a:avLst/>
          </a:prstGeom>
        </p:spPr>
      </p:pic>
      <p:sp>
        <p:nvSpPr>
          <p:cNvPr id="2" name="Title 1">
            <a:extLst>
              <a:ext uri="{FF2B5EF4-FFF2-40B4-BE49-F238E27FC236}">
                <a16:creationId xmlns:a16="http://schemas.microsoft.com/office/drawing/2014/main" id="{34A03C45-B3B2-4DFF-9D8E-DB942BEF5EF2}"/>
              </a:ext>
            </a:extLst>
          </p:cNvPr>
          <p:cNvSpPr>
            <a:spLocks noGrp="1"/>
          </p:cNvSpPr>
          <p:nvPr>
            <p:ph type="title"/>
          </p:nvPr>
        </p:nvSpPr>
        <p:spPr/>
        <p:txBody>
          <a:bodyPr/>
          <a:lstStyle/>
          <a:p>
            <a:r>
              <a:rPr lang="en-US" dirty="0"/>
              <a:t>Azure landing zones (including security)</a:t>
            </a:r>
          </a:p>
        </p:txBody>
      </p:sp>
      <p:sp>
        <p:nvSpPr>
          <p:cNvPr id="7" name="Text Placeholder 6">
            <a:extLst>
              <a:ext uri="{FF2B5EF4-FFF2-40B4-BE49-F238E27FC236}">
                <a16:creationId xmlns:a16="http://schemas.microsoft.com/office/drawing/2014/main" id="{51FFD3DD-C848-4EED-BF65-44B413C821FA}"/>
              </a:ext>
            </a:extLst>
          </p:cNvPr>
          <p:cNvSpPr>
            <a:spLocks noGrp="1"/>
          </p:cNvSpPr>
          <p:nvPr>
            <p:ph type="body" sz="quarter" idx="10"/>
          </p:nvPr>
        </p:nvSpPr>
        <p:spPr>
          <a:xfrm>
            <a:off x="455996" y="1185197"/>
            <a:ext cx="9384447" cy="618618"/>
          </a:xfrm>
        </p:spPr>
        <p:txBody>
          <a:bodyPr/>
          <a:lstStyle/>
          <a:p>
            <a:pPr marL="0" indent="0">
              <a:lnSpc>
                <a:spcPct val="90000"/>
              </a:lnSpc>
              <a:spcAft>
                <a:spcPts val="588"/>
              </a:spcAft>
              <a:buNone/>
            </a:pPr>
            <a:r>
              <a:rPr lang="en-US" dirty="0">
                <a:gradFill>
                  <a:gsLst>
                    <a:gs pos="2917">
                      <a:schemeClr val="tx1"/>
                    </a:gs>
                    <a:gs pos="30000">
                      <a:schemeClr val="tx1"/>
                    </a:gs>
                  </a:gsLst>
                  <a:lin ang="5400000" scaled="0"/>
                </a:gradFill>
                <a:latin typeface="+mj-lt"/>
                <a:cs typeface="Segoe UI Semilight" panose="020B0402040204020203" pitchFamily="34" charset="0"/>
              </a:rPr>
              <a:t>The </a:t>
            </a:r>
            <a:r>
              <a:rPr lang="en-US" dirty="0">
                <a:solidFill>
                  <a:srgbClr val="0070C0"/>
                </a:solidFill>
                <a:latin typeface="+mj-lt"/>
                <a:cs typeface="Segoe UI Semibold" panose="020B0702040204020203" pitchFamily="34" charset="0"/>
              </a:rPr>
              <a:t>Azure landing zone accelerator </a:t>
            </a:r>
            <a:r>
              <a:rPr lang="en-US" dirty="0">
                <a:gradFill>
                  <a:gsLst>
                    <a:gs pos="2917">
                      <a:schemeClr val="tx1"/>
                    </a:gs>
                    <a:gs pos="30000">
                      <a:schemeClr val="tx1"/>
                    </a:gs>
                  </a:gsLst>
                  <a:lin ang="5400000" scaled="0"/>
                </a:gradFill>
                <a:latin typeface="+mj-lt"/>
                <a:cs typeface="Segoe UI Semilight" panose="020B0402040204020203" pitchFamily="34" charset="0"/>
              </a:rPr>
              <a:t>provides a full implementation—</a:t>
            </a:r>
          </a:p>
          <a:p>
            <a:pPr marL="0" indent="0">
              <a:lnSpc>
                <a:spcPct val="90000"/>
              </a:lnSpc>
              <a:spcAft>
                <a:spcPts val="588"/>
              </a:spcAft>
              <a:buNone/>
            </a:pPr>
            <a:r>
              <a:rPr lang="en-US" dirty="0">
                <a:gradFill>
                  <a:gsLst>
                    <a:gs pos="2917">
                      <a:schemeClr val="tx1"/>
                    </a:gs>
                    <a:gs pos="30000">
                      <a:schemeClr val="tx1"/>
                    </a:gs>
                  </a:gsLst>
                  <a:lin ang="5400000" scaled="0"/>
                </a:gradFill>
                <a:latin typeface="+mj-lt"/>
                <a:cs typeface="Segoe UI Semilight" panose="020B0402040204020203" pitchFamily="34" charset="0"/>
              </a:rPr>
              <a:t>the complete architecture, with foundational security tools</a:t>
            </a:r>
          </a:p>
        </p:txBody>
      </p:sp>
      <p:sp>
        <p:nvSpPr>
          <p:cNvPr id="6" name="TextBox 5">
            <a:extLst>
              <a:ext uri="{FF2B5EF4-FFF2-40B4-BE49-F238E27FC236}">
                <a16:creationId xmlns:a16="http://schemas.microsoft.com/office/drawing/2014/main" id="{778F304F-1EAA-422C-AC0E-789CAB422001}"/>
              </a:ext>
            </a:extLst>
          </p:cNvPr>
          <p:cNvSpPr txBox="1"/>
          <p:nvPr/>
        </p:nvSpPr>
        <p:spPr>
          <a:xfrm>
            <a:off x="455996" y="2356578"/>
            <a:ext cx="5234481" cy="3802237"/>
          </a:xfrm>
          <a:prstGeom prst="rect">
            <a:avLst/>
          </a:prstGeom>
          <a:noFill/>
        </p:spPr>
        <p:txBody>
          <a:bodyPr wrap="square" lIns="0" tIns="0" rIns="0" bIns="0" rtlCol="0">
            <a:spAutoFit/>
          </a:bodyPr>
          <a:lstStyle/>
          <a:p>
            <a:pPr defTabSz="914411">
              <a:spcAft>
                <a:spcPts val="1765"/>
              </a:spcAft>
            </a:pPr>
            <a:r>
              <a:rPr lang="en-GB" sz="2353" dirty="0">
                <a:solidFill>
                  <a:srgbClr val="0070C0"/>
                </a:solidFill>
                <a:latin typeface="Segoe UI Semibold"/>
                <a:cs typeface="Segoe UI Semibold" panose="020B0702040204020203" pitchFamily="34" charset="0"/>
              </a:rPr>
              <a:t>Best</a:t>
            </a:r>
            <a:r>
              <a:rPr lang="en-GB" sz="2353" dirty="0">
                <a:gradFill>
                  <a:gsLst>
                    <a:gs pos="2917">
                      <a:srgbClr val="000000"/>
                    </a:gs>
                    <a:gs pos="30000">
                      <a:srgbClr val="000000"/>
                    </a:gs>
                  </a:gsLst>
                  <a:lin ang="5400000" scaled="0"/>
                </a:gradFill>
                <a:latin typeface="Segoe UI Semibold"/>
                <a:cs typeface="Segoe UI Semibold" panose="020B0702040204020203" pitchFamily="34" charset="0"/>
              </a:rPr>
              <a:t> </a:t>
            </a:r>
            <a:r>
              <a:rPr lang="en-GB" sz="2353" dirty="0">
                <a:solidFill>
                  <a:srgbClr val="0070C0"/>
                </a:solidFill>
                <a:latin typeface="Segoe UI Semibold"/>
                <a:cs typeface="Segoe UI Semibold" panose="020B0702040204020203" pitchFamily="34" charset="0"/>
              </a:rPr>
              <a:t>practice</a:t>
            </a:r>
            <a:br>
              <a:rPr lang="en-GB" dirty="0">
                <a:gradFill>
                  <a:gsLst>
                    <a:gs pos="2917">
                      <a:srgbClr val="000000"/>
                    </a:gs>
                    <a:gs pos="30000">
                      <a:srgbClr val="000000"/>
                    </a:gs>
                  </a:gsLst>
                  <a:lin ang="5400000" scaled="0"/>
                </a:gradFill>
                <a:latin typeface="Segoe UI"/>
                <a:cs typeface="Segoe UI Semibold" panose="020B0702040204020203" pitchFamily="34" charset="0"/>
              </a:rPr>
            </a:br>
            <a:r>
              <a:rPr lang="en-GB" dirty="0">
                <a:gradFill>
                  <a:gsLst>
                    <a:gs pos="2917">
                      <a:srgbClr val="000000"/>
                    </a:gs>
                    <a:gs pos="30000">
                      <a:srgbClr val="000000"/>
                    </a:gs>
                  </a:gsLst>
                  <a:lin ang="5400000" scaled="0"/>
                </a:gradFill>
                <a:latin typeface="Segoe UI"/>
                <a:cs typeface="Segoe UI Semilight" panose="020B0402040204020203" pitchFamily="34" charset="0"/>
              </a:rPr>
              <a:t>Include security tools with Azure landing zone architecture provides:</a:t>
            </a:r>
          </a:p>
          <a:p>
            <a:pPr marL="342904" indent="-342904" defTabSz="914411">
              <a:spcAft>
                <a:spcPts val="1765"/>
              </a:spcAft>
              <a:buClr>
                <a:srgbClr val="000000"/>
              </a:buClr>
              <a:buFont typeface="Arial" panose="020B0604020202020204" pitchFamily="34" charset="0"/>
              <a:buChar char="•"/>
            </a:pPr>
            <a:r>
              <a:rPr lang="en-GB" dirty="0">
                <a:solidFill>
                  <a:srgbClr val="0070C0"/>
                </a:solidFill>
                <a:latin typeface="Segoe UI"/>
              </a:rPr>
              <a:t>Target end-state </a:t>
            </a:r>
            <a:r>
              <a:rPr lang="en-GB" dirty="0">
                <a:gradFill>
                  <a:gsLst>
                    <a:gs pos="2917">
                      <a:srgbClr val="000000"/>
                    </a:gs>
                    <a:gs pos="30000">
                      <a:srgbClr val="000000"/>
                    </a:gs>
                  </a:gsLst>
                  <a:lin ang="5400000" scaled="0"/>
                </a:gradFill>
                <a:latin typeface="Segoe UI"/>
              </a:rPr>
              <a:t>for most organizations</a:t>
            </a:r>
          </a:p>
          <a:p>
            <a:pPr marL="342904" indent="-342904" defTabSz="914411">
              <a:spcAft>
                <a:spcPts val="1765"/>
              </a:spcAft>
              <a:buClr>
                <a:srgbClr val="000000"/>
              </a:buClr>
              <a:buFont typeface="Arial" panose="020B0604020202020204" pitchFamily="34" charset="0"/>
              <a:buChar char="•"/>
            </a:pPr>
            <a:r>
              <a:rPr lang="en-GB" dirty="0">
                <a:solidFill>
                  <a:srgbClr val="0070C0"/>
                </a:solidFill>
                <a:latin typeface="Segoe UI"/>
              </a:rPr>
              <a:t>Scaled</a:t>
            </a:r>
            <a:r>
              <a:rPr lang="en-GB" dirty="0">
                <a:gradFill>
                  <a:gsLst>
                    <a:gs pos="2917">
                      <a:srgbClr val="000000"/>
                    </a:gs>
                    <a:gs pos="30000">
                      <a:srgbClr val="000000"/>
                    </a:gs>
                  </a:gsLst>
                  <a:lin ang="5400000" scaled="0"/>
                </a:gradFill>
                <a:latin typeface="Segoe UI"/>
              </a:rPr>
              <a:t> </a:t>
            </a:r>
            <a:r>
              <a:rPr lang="en-GB" dirty="0">
                <a:solidFill>
                  <a:srgbClr val="0070C0"/>
                </a:solidFill>
                <a:latin typeface="Segoe UI"/>
              </a:rPr>
              <a:t>out</a:t>
            </a:r>
            <a:r>
              <a:rPr lang="en-GB" dirty="0">
                <a:gradFill>
                  <a:gsLst>
                    <a:gs pos="2917">
                      <a:srgbClr val="000000"/>
                    </a:gs>
                    <a:gs pos="30000">
                      <a:srgbClr val="000000"/>
                    </a:gs>
                  </a:gsLst>
                  <a:lin ang="5400000" scaled="0"/>
                </a:gradFill>
                <a:latin typeface="Segoe UI"/>
              </a:rPr>
              <a:t>, </a:t>
            </a:r>
            <a:r>
              <a:rPr lang="en-GB" dirty="0">
                <a:solidFill>
                  <a:srgbClr val="0070C0"/>
                </a:solidFill>
                <a:latin typeface="Segoe UI"/>
              </a:rPr>
              <a:t>mature</a:t>
            </a:r>
            <a:r>
              <a:rPr lang="en-GB" dirty="0">
                <a:gradFill>
                  <a:gsLst>
                    <a:gs pos="2917">
                      <a:srgbClr val="000000"/>
                    </a:gs>
                    <a:gs pos="30000">
                      <a:srgbClr val="000000"/>
                    </a:gs>
                  </a:gsLst>
                  <a:lin ang="5400000" scaled="0"/>
                </a:gradFill>
                <a:latin typeface="Segoe UI"/>
              </a:rPr>
              <a:t> environment</a:t>
            </a:r>
          </a:p>
          <a:p>
            <a:pPr marL="342904" indent="-342904" defTabSz="914411">
              <a:spcAft>
                <a:spcPts val="1765"/>
              </a:spcAft>
              <a:buClr>
                <a:srgbClr val="000000"/>
              </a:buClr>
              <a:buFont typeface="Arial" panose="020B0604020202020204" pitchFamily="34" charset="0"/>
              <a:buChar char="•"/>
            </a:pPr>
            <a:r>
              <a:rPr lang="en-GB" dirty="0">
                <a:solidFill>
                  <a:srgbClr val="0070C0"/>
                </a:solidFill>
                <a:latin typeface="Segoe UI"/>
              </a:rPr>
              <a:t>Broad</a:t>
            </a:r>
            <a:r>
              <a:rPr lang="en-GB" dirty="0">
                <a:gradFill>
                  <a:gsLst>
                    <a:gs pos="2917">
                      <a:srgbClr val="000000"/>
                    </a:gs>
                    <a:gs pos="30000">
                      <a:srgbClr val="000000"/>
                    </a:gs>
                  </a:gsLst>
                  <a:lin ang="5400000" scaled="0"/>
                </a:gradFill>
                <a:latin typeface="Segoe UI"/>
              </a:rPr>
              <a:t> </a:t>
            </a:r>
            <a:r>
              <a:rPr lang="en-GB" dirty="0">
                <a:solidFill>
                  <a:srgbClr val="0070C0"/>
                </a:solidFill>
                <a:latin typeface="Segoe UI"/>
              </a:rPr>
              <a:t>range</a:t>
            </a:r>
            <a:r>
              <a:rPr lang="en-GB" dirty="0">
                <a:gradFill>
                  <a:gsLst>
                    <a:gs pos="2917">
                      <a:srgbClr val="000000"/>
                    </a:gs>
                    <a:gs pos="30000">
                      <a:srgbClr val="000000"/>
                    </a:gs>
                  </a:gsLst>
                  <a:lin ang="5400000" scaled="0"/>
                </a:gradFill>
                <a:latin typeface="Segoe UI"/>
              </a:rPr>
              <a:t> </a:t>
            </a:r>
            <a:r>
              <a:rPr lang="en-GB" dirty="0">
                <a:solidFill>
                  <a:srgbClr val="0070C0"/>
                </a:solidFill>
                <a:latin typeface="Segoe UI"/>
              </a:rPr>
              <a:t>of</a:t>
            </a:r>
            <a:r>
              <a:rPr lang="en-GB" dirty="0">
                <a:gradFill>
                  <a:gsLst>
                    <a:gs pos="2917">
                      <a:srgbClr val="000000"/>
                    </a:gs>
                    <a:gs pos="30000">
                      <a:srgbClr val="000000"/>
                    </a:gs>
                  </a:gsLst>
                  <a:lin ang="5400000" scaled="0"/>
                </a:gradFill>
                <a:latin typeface="Segoe UI"/>
              </a:rPr>
              <a:t> </a:t>
            </a:r>
            <a:r>
              <a:rPr lang="en-GB" dirty="0">
                <a:solidFill>
                  <a:srgbClr val="0070C0"/>
                </a:solidFill>
                <a:latin typeface="Segoe UI"/>
              </a:rPr>
              <a:t>Microsoft</a:t>
            </a:r>
            <a:r>
              <a:rPr lang="en-GB" dirty="0">
                <a:gradFill>
                  <a:gsLst>
                    <a:gs pos="2917">
                      <a:srgbClr val="000000"/>
                    </a:gs>
                    <a:gs pos="30000">
                      <a:srgbClr val="000000"/>
                    </a:gs>
                  </a:gsLst>
                  <a:lin ang="5400000" scaled="0"/>
                </a:gradFill>
                <a:latin typeface="Segoe UI"/>
              </a:rPr>
              <a:t> </a:t>
            </a:r>
            <a:r>
              <a:rPr lang="en-GB" dirty="0">
                <a:solidFill>
                  <a:srgbClr val="0070C0"/>
                </a:solidFill>
                <a:latin typeface="Segoe UI"/>
              </a:rPr>
              <a:t>best</a:t>
            </a:r>
            <a:r>
              <a:rPr lang="en-GB" dirty="0">
                <a:gradFill>
                  <a:gsLst>
                    <a:gs pos="2917">
                      <a:srgbClr val="000000"/>
                    </a:gs>
                    <a:gs pos="30000">
                      <a:srgbClr val="000000"/>
                    </a:gs>
                  </a:gsLst>
                  <a:lin ang="5400000" scaled="0"/>
                </a:gradFill>
                <a:latin typeface="Segoe UI"/>
              </a:rPr>
              <a:t> </a:t>
            </a:r>
            <a:r>
              <a:rPr lang="en-GB" dirty="0">
                <a:solidFill>
                  <a:srgbClr val="0070C0"/>
                </a:solidFill>
                <a:latin typeface="Segoe UI"/>
              </a:rPr>
              <a:t>practices</a:t>
            </a:r>
            <a:r>
              <a:rPr lang="en-GB" dirty="0">
                <a:gradFill>
                  <a:gsLst>
                    <a:gs pos="2917">
                      <a:srgbClr val="000000"/>
                    </a:gs>
                    <a:gs pos="30000">
                      <a:srgbClr val="000000"/>
                    </a:gs>
                  </a:gsLst>
                  <a:lin ang="5400000" scaled="0"/>
                </a:gradFill>
                <a:latin typeface="Segoe UI"/>
              </a:rPr>
              <a:t> for Azure environment design</a:t>
            </a:r>
          </a:p>
          <a:p>
            <a:pPr marL="342904" indent="-342904" defTabSz="914411">
              <a:spcAft>
                <a:spcPts val="1765"/>
              </a:spcAft>
              <a:buClr>
                <a:srgbClr val="000000"/>
              </a:buClr>
              <a:buFont typeface="Arial" panose="020B0604020202020204" pitchFamily="34" charset="0"/>
              <a:buChar char="•"/>
            </a:pPr>
            <a:r>
              <a:rPr lang="en-GB" dirty="0">
                <a:solidFill>
                  <a:srgbClr val="0070C0"/>
                </a:solidFill>
                <a:latin typeface="Segoe UI"/>
              </a:rPr>
              <a:t>Strong</a:t>
            </a:r>
            <a:r>
              <a:rPr lang="en-GB" dirty="0">
                <a:gradFill>
                  <a:gsLst>
                    <a:gs pos="2917">
                      <a:srgbClr val="000000"/>
                    </a:gs>
                    <a:gs pos="30000">
                      <a:srgbClr val="000000"/>
                    </a:gs>
                  </a:gsLst>
                  <a:lin ang="5400000" scaled="0"/>
                </a:gradFill>
                <a:latin typeface="Segoe UI"/>
              </a:rPr>
              <a:t> </a:t>
            </a:r>
            <a:r>
              <a:rPr lang="en-GB" dirty="0">
                <a:solidFill>
                  <a:srgbClr val="0070C0"/>
                </a:solidFill>
                <a:latin typeface="Segoe UI"/>
              </a:rPr>
              <a:t>foundation</a:t>
            </a:r>
            <a:r>
              <a:rPr lang="en-GB" dirty="0">
                <a:gradFill>
                  <a:gsLst>
                    <a:gs pos="2917">
                      <a:srgbClr val="000000"/>
                    </a:gs>
                    <a:gs pos="30000">
                      <a:srgbClr val="000000"/>
                    </a:gs>
                  </a:gsLst>
                  <a:lin ang="5400000" scaled="0"/>
                </a:gradFill>
                <a:latin typeface="Segoe UI"/>
              </a:rPr>
              <a:t> for organizations to </a:t>
            </a:r>
            <a:r>
              <a:rPr lang="en-GB" dirty="0">
                <a:solidFill>
                  <a:srgbClr val="0070C0"/>
                </a:solidFill>
                <a:latin typeface="Segoe UI"/>
              </a:rPr>
              <a:t>establish consistent</a:t>
            </a:r>
            <a:r>
              <a:rPr lang="en-GB" dirty="0">
                <a:gradFill>
                  <a:gsLst>
                    <a:gs pos="2917">
                      <a:srgbClr val="000000"/>
                    </a:gs>
                    <a:gs pos="30000">
                      <a:srgbClr val="000000"/>
                    </a:gs>
                  </a:gsLst>
                  <a:lin ang="5400000" scaled="0"/>
                </a:gradFill>
                <a:latin typeface="Segoe UI"/>
              </a:rPr>
              <a:t> </a:t>
            </a:r>
            <a:r>
              <a:rPr lang="en-GB" dirty="0">
                <a:solidFill>
                  <a:srgbClr val="0070C0"/>
                </a:solidFill>
                <a:latin typeface="Segoe UI"/>
              </a:rPr>
              <a:t>management</a:t>
            </a:r>
            <a:r>
              <a:rPr lang="en-GB" dirty="0">
                <a:gradFill>
                  <a:gsLst>
                    <a:gs pos="2917">
                      <a:srgbClr val="000000"/>
                    </a:gs>
                    <a:gs pos="30000">
                      <a:srgbClr val="000000"/>
                    </a:gs>
                  </a:gsLst>
                  <a:lin ang="5400000" scaled="0"/>
                </a:gradFill>
                <a:latin typeface="Segoe UI"/>
              </a:rPr>
              <a:t>, </a:t>
            </a:r>
            <a:r>
              <a:rPr lang="en-GB" dirty="0">
                <a:solidFill>
                  <a:srgbClr val="0070C0"/>
                </a:solidFill>
                <a:latin typeface="Segoe UI"/>
              </a:rPr>
              <a:t>governance</a:t>
            </a:r>
            <a:r>
              <a:rPr lang="en-GB" dirty="0">
                <a:gradFill>
                  <a:gsLst>
                    <a:gs pos="2917">
                      <a:srgbClr val="000000"/>
                    </a:gs>
                    <a:gs pos="30000">
                      <a:srgbClr val="000000"/>
                    </a:gs>
                  </a:gsLst>
                  <a:lin ang="5400000" scaled="0"/>
                </a:gradFill>
                <a:latin typeface="Segoe UI"/>
              </a:rPr>
              <a:t> and </a:t>
            </a:r>
            <a:r>
              <a:rPr lang="en-GB" dirty="0">
                <a:solidFill>
                  <a:srgbClr val="0070C0"/>
                </a:solidFill>
                <a:latin typeface="Segoe UI"/>
              </a:rPr>
              <a:t>security</a:t>
            </a:r>
            <a:r>
              <a:rPr lang="en-GB" dirty="0">
                <a:gradFill>
                  <a:gsLst>
                    <a:gs pos="2917">
                      <a:srgbClr val="000000"/>
                    </a:gs>
                    <a:gs pos="30000">
                      <a:srgbClr val="000000"/>
                    </a:gs>
                  </a:gsLst>
                  <a:lin ang="5400000" scaled="0"/>
                </a:gradFill>
                <a:latin typeface="Segoe UI"/>
              </a:rPr>
              <a:t> </a:t>
            </a:r>
            <a:r>
              <a:rPr lang="en-GB" dirty="0">
                <a:solidFill>
                  <a:srgbClr val="0070C0"/>
                </a:solidFill>
                <a:latin typeface="Segoe UI"/>
              </a:rPr>
              <a:t>processes</a:t>
            </a:r>
          </a:p>
        </p:txBody>
      </p:sp>
    </p:spTree>
    <p:extLst>
      <p:ext uri="{BB962C8B-B14F-4D97-AF65-F5344CB8AC3E}">
        <p14:creationId xmlns:p14="http://schemas.microsoft.com/office/powerpoint/2010/main" val="4131854228"/>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B1DB82E-6FEA-49E0-B66F-18EA59535548}"/>
              </a:ext>
            </a:extLst>
          </p:cNvPr>
          <p:cNvSpPr>
            <a:spLocks noGrp="1"/>
          </p:cNvSpPr>
          <p:nvPr>
            <p:ph type="title"/>
          </p:nvPr>
        </p:nvSpPr>
        <p:spPr/>
        <p:txBody>
          <a:bodyPr/>
          <a:lstStyle/>
          <a:p>
            <a:endParaRPr lang="de-DE"/>
          </a:p>
        </p:txBody>
      </p:sp>
      <p:sp>
        <p:nvSpPr>
          <p:cNvPr id="3" name="Footer Placeholder 2">
            <a:extLst>
              <a:ext uri="{FF2B5EF4-FFF2-40B4-BE49-F238E27FC236}">
                <a16:creationId xmlns:a16="http://schemas.microsoft.com/office/drawing/2014/main" id="{9EFC8AEC-C2EF-4238-B135-9BE14D069CCF}"/>
              </a:ext>
            </a:extLst>
          </p:cNvPr>
          <p:cNvSpPr>
            <a:spLocks noGrp="1"/>
          </p:cNvSpPr>
          <p:nvPr>
            <p:ph type="ftr" sz="quarter" idx="4294967295"/>
          </p:nvPr>
        </p:nvSpPr>
        <p:spPr>
          <a:xfrm>
            <a:off x="604838" y="6450013"/>
            <a:ext cx="11587162" cy="119062"/>
          </a:xfrm>
        </p:spPr>
        <p:txBody>
          <a:body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6350980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102AE1D-363F-487A-99BF-D23CD500D1A3}"/>
              </a:ext>
            </a:extLst>
          </p:cNvPr>
          <p:cNvSpPr/>
          <p:nvPr/>
        </p:nvSpPr>
        <p:spPr>
          <a:xfrm>
            <a:off x="0" y="-22758"/>
            <a:ext cx="6330675" cy="688075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9D0533C8-6094-474F-93CD-5AF7A8640BE1}"/>
              </a:ext>
            </a:extLst>
          </p:cNvPr>
          <p:cNvSpPr/>
          <p:nvPr/>
        </p:nvSpPr>
        <p:spPr bwMode="auto">
          <a:xfrm>
            <a:off x="5268438" y="3111436"/>
            <a:ext cx="558551" cy="825265"/>
          </a:xfrm>
          <a:prstGeom prst="ellipse">
            <a:avLst/>
          </a:prstGeom>
          <a:noFill/>
          <a:ln w="1905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35" name="TextBox 34" descr="Cloud Adoption Framework ">
            <a:extLst>
              <a:ext uri="{FF2B5EF4-FFF2-40B4-BE49-F238E27FC236}">
                <a16:creationId xmlns:a16="http://schemas.microsoft.com/office/drawing/2014/main" id="{B44E0FAA-8D0E-42FC-BD4F-CA8D589A63BF}"/>
              </a:ext>
            </a:extLst>
          </p:cNvPr>
          <p:cNvSpPr txBox="1"/>
          <p:nvPr/>
        </p:nvSpPr>
        <p:spPr>
          <a:xfrm>
            <a:off x="782672" y="2182375"/>
            <a:ext cx="4974013" cy="1754326"/>
          </a:xfrm>
          <a:prstGeom prst="rect">
            <a:avLst/>
          </a:prstGeom>
          <a:noFill/>
        </p:spPr>
        <p:txBody>
          <a:bodyPr wrap="square" rtlCol="0" anchor="t">
            <a:spAutoFit/>
          </a:bodyPr>
          <a:lstStyle/>
          <a:p>
            <a:pPr>
              <a:defRPr/>
            </a:pPr>
            <a:r>
              <a:rPr lang="en-US" sz="3600" spc="-50">
                <a:solidFill>
                  <a:srgbClr val="50E6FF"/>
                </a:solidFill>
                <a:latin typeface="Segoe UI Semibold"/>
              </a:rPr>
              <a:t>An iterative process that supports your business … as it evolves</a:t>
            </a:r>
          </a:p>
        </p:txBody>
      </p:sp>
      <p:grpSp>
        <p:nvGrpSpPr>
          <p:cNvPr id="177" name="Group 176">
            <a:extLst>
              <a:ext uri="{FF2B5EF4-FFF2-40B4-BE49-F238E27FC236}">
                <a16:creationId xmlns:a16="http://schemas.microsoft.com/office/drawing/2014/main" id="{10B8E034-F23B-4547-A5C7-6F7707734148}"/>
              </a:ext>
            </a:extLst>
          </p:cNvPr>
          <p:cNvGrpSpPr/>
          <p:nvPr/>
        </p:nvGrpSpPr>
        <p:grpSpPr>
          <a:xfrm>
            <a:off x="6591183" y="1114458"/>
            <a:ext cx="5240245" cy="4379474"/>
            <a:chOff x="6627670" y="1239263"/>
            <a:chExt cx="5240245" cy="4379474"/>
          </a:xfrm>
        </p:grpSpPr>
        <p:sp>
          <p:nvSpPr>
            <p:cNvPr id="10" name="Oval 9">
              <a:extLst>
                <a:ext uri="{FF2B5EF4-FFF2-40B4-BE49-F238E27FC236}">
                  <a16:creationId xmlns:a16="http://schemas.microsoft.com/office/drawing/2014/main" id="{930831E2-20CA-466E-939D-62AE80C594CA}"/>
                </a:ext>
                <a:ext uri="{C183D7F6-B498-43B3-948B-1728B52AA6E4}">
                  <adec:decorative xmlns:adec="http://schemas.microsoft.com/office/drawing/2017/decorative" val="1"/>
                </a:ext>
              </a:extLst>
            </p:cNvPr>
            <p:cNvSpPr/>
            <p:nvPr/>
          </p:nvSpPr>
          <p:spPr bwMode="auto">
            <a:xfrm>
              <a:off x="7097431" y="1239263"/>
              <a:ext cx="4402217" cy="4379474"/>
            </a:xfrm>
            <a:prstGeom prst="ellipse">
              <a:avLst/>
            </a:prstGeom>
            <a:noFill/>
            <a:ln w="22225" cap="flat" cmpd="sng" algn="ctr">
              <a:solidFill>
                <a:srgbClr val="0078D4"/>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Oval 10">
              <a:extLst>
                <a:ext uri="{FF2B5EF4-FFF2-40B4-BE49-F238E27FC236}">
                  <a16:creationId xmlns:a16="http://schemas.microsoft.com/office/drawing/2014/main" id="{91F45FC3-4BAC-4509-8C7C-DA20025EB576}"/>
                </a:ext>
                <a:ext uri="{C183D7F6-B498-43B3-948B-1728B52AA6E4}">
                  <adec:decorative xmlns:adec="http://schemas.microsoft.com/office/drawing/2017/decorative" val="1"/>
                </a:ext>
              </a:extLst>
            </p:cNvPr>
            <p:cNvSpPr/>
            <p:nvPr/>
          </p:nvSpPr>
          <p:spPr bwMode="auto">
            <a:xfrm>
              <a:off x="8133151" y="2255214"/>
              <a:ext cx="2295563" cy="2283704"/>
            </a:xfrm>
            <a:prstGeom prst="ellipse">
              <a:avLst/>
            </a:prstGeom>
            <a:noFill/>
            <a:ln w="22225" cap="flat" cmpd="sng" algn="ctr">
              <a:solidFill>
                <a:srgbClr val="0078D4"/>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TextBox 11">
              <a:extLst>
                <a:ext uri="{FF2B5EF4-FFF2-40B4-BE49-F238E27FC236}">
                  <a16:creationId xmlns:a16="http://schemas.microsoft.com/office/drawing/2014/main" id="{ED29E357-BE4C-4B33-B974-14C7E63D1B12}"/>
                </a:ext>
              </a:extLst>
            </p:cNvPr>
            <p:cNvSpPr txBox="1"/>
            <p:nvPr/>
          </p:nvSpPr>
          <p:spPr>
            <a:xfrm>
              <a:off x="8574125" y="3471600"/>
              <a:ext cx="1426412" cy="221599"/>
            </a:xfrm>
            <a:prstGeom prst="rect">
              <a:avLst/>
            </a:prstGeom>
            <a:noFill/>
          </p:spPr>
          <p:txBody>
            <a:bodyPr wrap="none" lIns="0" tIns="0" rIns="0" bIns="0" rtlCol="0">
              <a:spAutoFit/>
            </a:bodyP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600" b="1" i="0" u="none" strike="noStrike" kern="0" cap="none" spc="0" normalizeH="0" baseline="0" noProof="0">
                  <a:ln>
                    <a:noFill/>
                  </a:ln>
                  <a:solidFill>
                    <a:srgbClr val="0078D4"/>
                  </a:solidFill>
                  <a:effectLst/>
                  <a:uLnTx/>
                  <a:uFillTx/>
                  <a:latin typeface="Segoe UI Semibold"/>
                  <a:ea typeface="+mn-lt"/>
                  <a:cs typeface="Calibri" panose="020F0502020204030204"/>
                </a:rPr>
                <a:t>Define strategy</a:t>
              </a:r>
            </a:p>
          </p:txBody>
        </p:sp>
        <p:grpSp>
          <p:nvGrpSpPr>
            <p:cNvPr id="13" name="Group 12" descr="Cloud Adoption Framework ">
              <a:extLst>
                <a:ext uri="{FF2B5EF4-FFF2-40B4-BE49-F238E27FC236}">
                  <a16:creationId xmlns:a16="http://schemas.microsoft.com/office/drawing/2014/main" id="{D7A585BD-7681-47F4-94C3-3A7002052F76}"/>
                </a:ext>
              </a:extLst>
            </p:cNvPr>
            <p:cNvGrpSpPr/>
            <p:nvPr/>
          </p:nvGrpSpPr>
          <p:grpSpPr>
            <a:xfrm>
              <a:off x="8937835" y="1807117"/>
              <a:ext cx="721411" cy="890855"/>
              <a:chOff x="8704863" y="1784159"/>
              <a:chExt cx="717684" cy="890855"/>
            </a:xfrm>
          </p:grpSpPr>
          <p:sp>
            <p:nvSpPr>
              <p:cNvPr id="97" name="Oval 96">
                <a:extLst>
                  <a:ext uri="{FF2B5EF4-FFF2-40B4-BE49-F238E27FC236}">
                    <a16:creationId xmlns:a16="http://schemas.microsoft.com/office/drawing/2014/main" id="{624CB74D-E3CC-4E48-8108-C956DC6B48E4}"/>
                  </a:ext>
                </a:extLst>
              </p:cNvPr>
              <p:cNvSpPr/>
              <p:nvPr/>
            </p:nvSpPr>
            <p:spPr bwMode="auto">
              <a:xfrm>
                <a:off x="8704863" y="1957337"/>
                <a:ext cx="717684" cy="717677"/>
              </a:xfrm>
              <a:prstGeom prst="ellipse">
                <a:avLst/>
              </a:prstGeom>
              <a:noFill/>
              <a:ln w="1905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98" name="TextBox 97">
                <a:extLst>
                  <a:ext uri="{FF2B5EF4-FFF2-40B4-BE49-F238E27FC236}">
                    <a16:creationId xmlns:a16="http://schemas.microsoft.com/office/drawing/2014/main" id="{064FCA81-2388-472A-B5B4-A030201C6314}"/>
                  </a:ext>
                </a:extLst>
              </p:cNvPr>
              <p:cNvSpPr txBox="1"/>
              <p:nvPr/>
            </p:nvSpPr>
            <p:spPr>
              <a:xfrm>
                <a:off x="8852177" y="1784159"/>
                <a:ext cx="400751" cy="246221"/>
              </a:xfrm>
              <a:prstGeom prst="rect">
                <a:avLst/>
              </a:prstGeom>
              <a:noFill/>
            </p:spPr>
            <p:txBody>
              <a:bodyPr wrap="non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chemeClr val="accent1"/>
                    </a:solidFill>
                    <a:effectLst/>
                    <a:uLnTx/>
                    <a:uFillTx/>
                    <a:latin typeface="Segoe UI Semibold"/>
                    <a:ea typeface="+mn-lt"/>
                    <a:cs typeface="Calibri" panose="020F0502020204030204"/>
                  </a:rPr>
                  <a:t>Plan</a:t>
                </a:r>
              </a:p>
            </p:txBody>
          </p:sp>
        </p:grpSp>
        <p:grpSp>
          <p:nvGrpSpPr>
            <p:cNvPr id="15" name="Group 14" descr="Cloud Adoption Framework ">
              <a:extLst>
                <a:ext uri="{FF2B5EF4-FFF2-40B4-BE49-F238E27FC236}">
                  <a16:creationId xmlns:a16="http://schemas.microsoft.com/office/drawing/2014/main" id="{F5C73726-C9D2-47FD-8EFC-DA3F9B84B240}"/>
                </a:ext>
              </a:extLst>
            </p:cNvPr>
            <p:cNvGrpSpPr/>
            <p:nvPr/>
          </p:nvGrpSpPr>
          <p:grpSpPr>
            <a:xfrm>
              <a:off x="7976050" y="3797819"/>
              <a:ext cx="721411" cy="923933"/>
              <a:chOff x="7748044" y="3774861"/>
              <a:chExt cx="717684" cy="923933"/>
            </a:xfrm>
          </p:grpSpPr>
          <p:sp>
            <p:nvSpPr>
              <p:cNvPr id="77" name="Oval 76">
                <a:extLst>
                  <a:ext uri="{FF2B5EF4-FFF2-40B4-BE49-F238E27FC236}">
                    <a16:creationId xmlns:a16="http://schemas.microsoft.com/office/drawing/2014/main" id="{EB4C4940-5E80-4318-8A96-82225E5443F6}"/>
                  </a:ext>
                </a:extLst>
              </p:cNvPr>
              <p:cNvSpPr/>
              <p:nvPr/>
            </p:nvSpPr>
            <p:spPr bwMode="auto">
              <a:xfrm>
                <a:off x="7748044" y="3774861"/>
                <a:ext cx="717684" cy="717677"/>
              </a:xfrm>
              <a:prstGeom prst="ellipse">
                <a:avLst/>
              </a:prstGeom>
              <a:noFill/>
              <a:ln w="1905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78" name="TextBox 77">
                <a:extLst>
                  <a:ext uri="{FF2B5EF4-FFF2-40B4-BE49-F238E27FC236}">
                    <a16:creationId xmlns:a16="http://schemas.microsoft.com/office/drawing/2014/main" id="{AE9A4962-208E-4DA7-B38D-D5E0ECDEE7FA}"/>
                  </a:ext>
                </a:extLst>
              </p:cNvPr>
              <p:cNvSpPr txBox="1"/>
              <p:nvPr/>
            </p:nvSpPr>
            <p:spPr>
              <a:xfrm>
                <a:off x="7762746" y="4452573"/>
                <a:ext cx="580287" cy="246221"/>
              </a:xfrm>
              <a:prstGeom prst="rect">
                <a:avLst/>
              </a:prstGeom>
              <a:noFill/>
            </p:spPr>
            <p:txBody>
              <a:bodyPr wrap="non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78D4"/>
                    </a:solidFill>
                    <a:effectLst/>
                    <a:uLnTx/>
                    <a:uFillTx/>
                    <a:latin typeface="Segoe UI Semibold"/>
                    <a:ea typeface="+mn-lt"/>
                    <a:cs typeface="Calibri" panose="020F0502020204030204"/>
                  </a:rPr>
                  <a:t>Adopt</a:t>
                </a:r>
              </a:p>
            </p:txBody>
          </p:sp>
        </p:grpSp>
        <p:sp>
          <p:nvSpPr>
            <p:cNvPr id="37" name="Oval 36">
              <a:extLst>
                <a:ext uri="{FF2B5EF4-FFF2-40B4-BE49-F238E27FC236}">
                  <a16:creationId xmlns:a16="http://schemas.microsoft.com/office/drawing/2014/main" id="{AA591A7E-DDF1-4EE3-B56C-C5E898568AFC}"/>
                </a:ext>
              </a:extLst>
            </p:cNvPr>
            <p:cNvSpPr/>
            <p:nvPr/>
          </p:nvSpPr>
          <p:spPr bwMode="auto">
            <a:xfrm>
              <a:off x="11205302" y="2904524"/>
              <a:ext cx="558551" cy="825265"/>
            </a:xfrm>
            <a:prstGeom prst="ellipse">
              <a:avLst/>
            </a:prstGeom>
            <a:noFill/>
            <a:ln w="1905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18" name="component solutions" descr="component solutions">
              <a:extLst>
                <a:ext uri="{FF2B5EF4-FFF2-40B4-BE49-F238E27FC236}">
                  <a16:creationId xmlns:a16="http://schemas.microsoft.com/office/drawing/2014/main" id="{2CD3EADD-C16B-4E1E-8FB8-973D3391B3FA}"/>
                </a:ext>
              </a:extLst>
            </p:cNvPr>
            <p:cNvGrpSpPr/>
            <p:nvPr/>
          </p:nvGrpSpPr>
          <p:grpSpPr>
            <a:xfrm>
              <a:off x="9054239" y="3004447"/>
              <a:ext cx="466183" cy="325266"/>
              <a:chOff x="-774701" y="4865688"/>
              <a:chExt cx="473075" cy="331788"/>
            </a:xfrm>
          </p:grpSpPr>
          <p:sp>
            <p:nvSpPr>
              <p:cNvPr id="19" name="Rectangle 932">
                <a:extLst>
                  <a:ext uri="{FF2B5EF4-FFF2-40B4-BE49-F238E27FC236}">
                    <a16:creationId xmlns:a16="http://schemas.microsoft.com/office/drawing/2014/main" id="{A647C8AF-A505-4CAD-8275-BAA39FF81095}"/>
                  </a:ext>
                </a:extLst>
              </p:cNvPr>
              <p:cNvSpPr>
                <a:spLocks noChangeArrowheads="1"/>
              </p:cNvSpPr>
              <p:nvPr/>
            </p:nvSpPr>
            <p:spPr bwMode="auto">
              <a:xfrm>
                <a:off x="-538163" y="5145088"/>
                <a:ext cx="117475" cy="1270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ndParaRPr>
              </a:p>
            </p:txBody>
          </p:sp>
          <p:sp>
            <p:nvSpPr>
              <p:cNvPr id="20" name="Freeform 933">
                <a:extLst>
                  <a:ext uri="{FF2B5EF4-FFF2-40B4-BE49-F238E27FC236}">
                    <a16:creationId xmlns:a16="http://schemas.microsoft.com/office/drawing/2014/main" id="{85B26A86-614D-4504-ADB5-201F8F82238D}"/>
                  </a:ext>
                </a:extLst>
              </p:cNvPr>
              <p:cNvSpPr>
                <a:spLocks/>
              </p:cNvSpPr>
              <p:nvPr/>
            </p:nvSpPr>
            <p:spPr bwMode="auto">
              <a:xfrm>
                <a:off x="-425451" y="5127625"/>
                <a:ext cx="23812" cy="46038"/>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ndParaRPr>
              </a:p>
            </p:txBody>
          </p:sp>
          <p:sp>
            <p:nvSpPr>
              <p:cNvPr id="21" name="Freeform 934">
                <a:extLst>
                  <a:ext uri="{FF2B5EF4-FFF2-40B4-BE49-F238E27FC236}">
                    <a16:creationId xmlns:a16="http://schemas.microsoft.com/office/drawing/2014/main" id="{D4E93E8A-7BDD-4E2E-9772-10DE4757C417}"/>
                  </a:ext>
                </a:extLst>
              </p:cNvPr>
              <p:cNvSpPr>
                <a:spLocks/>
              </p:cNvSpPr>
              <p:nvPr/>
            </p:nvSpPr>
            <p:spPr bwMode="auto">
              <a:xfrm>
                <a:off x="-542926" y="4908550"/>
                <a:ext cx="122237" cy="228600"/>
              </a:xfrm>
              <a:custGeom>
                <a:avLst/>
                <a:gdLst>
                  <a:gd name="T0" fmla="*/ 7 w 77"/>
                  <a:gd name="T1" fmla="*/ 144 h 144"/>
                  <a:gd name="T2" fmla="*/ 0 w 77"/>
                  <a:gd name="T3" fmla="*/ 144 h 144"/>
                  <a:gd name="T4" fmla="*/ 0 w 77"/>
                  <a:gd name="T5" fmla="*/ 0 h 144"/>
                  <a:gd name="T6" fmla="*/ 77 w 77"/>
                  <a:gd name="T7" fmla="*/ 0 h 144"/>
                  <a:gd name="T8" fmla="*/ 77 w 77"/>
                  <a:gd name="T9" fmla="*/ 7 h 144"/>
                  <a:gd name="T10" fmla="*/ 7 w 77"/>
                  <a:gd name="T11" fmla="*/ 7 h 144"/>
                  <a:gd name="T12" fmla="*/ 7 w 77"/>
                  <a:gd name="T13" fmla="*/ 144 h 144"/>
                </a:gdLst>
                <a:ahLst/>
                <a:cxnLst>
                  <a:cxn ang="0">
                    <a:pos x="T0" y="T1"/>
                  </a:cxn>
                  <a:cxn ang="0">
                    <a:pos x="T2" y="T3"/>
                  </a:cxn>
                  <a:cxn ang="0">
                    <a:pos x="T4" y="T5"/>
                  </a:cxn>
                  <a:cxn ang="0">
                    <a:pos x="T6" y="T7"/>
                  </a:cxn>
                  <a:cxn ang="0">
                    <a:pos x="T8" y="T9"/>
                  </a:cxn>
                  <a:cxn ang="0">
                    <a:pos x="T10" y="T11"/>
                  </a:cxn>
                  <a:cxn ang="0">
                    <a:pos x="T12" y="T13"/>
                  </a:cxn>
                </a:cxnLst>
                <a:rect l="0" t="0" r="r" b="b"/>
                <a:pathLst>
                  <a:path w="77" h="144">
                    <a:moveTo>
                      <a:pt x="7" y="144"/>
                    </a:moveTo>
                    <a:lnTo>
                      <a:pt x="0" y="144"/>
                    </a:lnTo>
                    <a:lnTo>
                      <a:pt x="0" y="0"/>
                    </a:lnTo>
                    <a:lnTo>
                      <a:pt x="77" y="0"/>
                    </a:lnTo>
                    <a:lnTo>
                      <a:pt x="77" y="7"/>
                    </a:lnTo>
                    <a:lnTo>
                      <a:pt x="7" y="7"/>
                    </a:lnTo>
                    <a:lnTo>
                      <a:pt x="7" y="144"/>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ndParaRPr>
              </a:p>
            </p:txBody>
          </p:sp>
          <p:sp>
            <p:nvSpPr>
              <p:cNvPr id="22" name="Rectangle 935">
                <a:extLst>
                  <a:ext uri="{FF2B5EF4-FFF2-40B4-BE49-F238E27FC236}">
                    <a16:creationId xmlns:a16="http://schemas.microsoft.com/office/drawing/2014/main" id="{8E77269B-FE48-4CB3-A920-1E35CC09985D}"/>
                  </a:ext>
                </a:extLst>
              </p:cNvPr>
              <p:cNvSpPr>
                <a:spLocks noChangeArrowheads="1"/>
              </p:cNvSpPr>
              <p:nvPr/>
            </p:nvSpPr>
            <p:spPr bwMode="auto">
              <a:xfrm>
                <a:off x="-357188" y="4914900"/>
                <a:ext cx="12700" cy="25400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ndParaRPr>
              </a:p>
            </p:txBody>
          </p:sp>
          <p:sp>
            <p:nvSpPr>
              <p:cNvPr id="23" name="Rectangle 936">
                <a:extLst>
                  <a:ext uri="{FF2B5EF4-FFF2-40B4-BE49-F238E27FC236}">
                    <a16:creationId xmlns:a16="http://schemas.microsoft.com/office/drawing/2014/main" id="{A5FE4E61-44CC-4B66-A407-4C46EDE0D97B}"/>
                  </a:ext>
                </a:extLst>
              </p:cNvPr>
              <p:cNvSpPr>
                <a:spLocks noChangeArrowheads="1"/>
              </p:cNvSpPr>
              <p:nvPr/>
            </p:nvSpPr>
            <p:spPr bwMode="auto">
              <a:xfrm>
                <a:off x="-519113" y="5027613"/>
                <a:ext cx="101600" cy="1111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ndParaRPr>
              </a:p>
            </p:txBody>
          </p:sp>
          <p:sp>
            <p:nvSpPr>
              <p:cNvPr id="24" name="Rectangle 937">
                <a:extLst>
                  <a:ext uri="{FF2B5EF4-FFF2-40B4-BE49-F238E27FC236}">
                    <a16:creationId xmlns:a16="http://schemas.microsoft.com/office/drawing/2014/main" id="{4845DE93-214A-4530-A742-F9B7728E3D64}"/>
                  </a:ext>
                </a:extLst>
              </p:cNvPr>
              <p:cNvSpPr>
                <a:spLocks noChangeArrowheads="1"/>
              </p:cNvSpPr>
              <p:nvPr/>
            </p:nvSpPr>
            <p:spPr bwMode="auto">
              <a:xfrm>
                <a:off x="-715963" y="5027613"/>
                <a:ext cx="104775" cy="1111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ndParaRPr>
              </a:p>
            </p:txBody>
          </p:sp>
          <p:sp>
            <p:nvSpPr>
              <p:cNvPr id="25" name="Oval 938">
                <a:extLst>
                  <a:ext uri="{FF2B5EF4-FFF2-40B4-BE49-F238E27FC236}">
                    <a16:creationId xmlns:a16="http://schemas.microsoft.com/office/drawing/2014/main" id="{3FA061FD-1E41-4FF7-8297-45BD55DA27CC}"/>
                  </a:ext>
                </a:extLst>
              </p:cNvPr>
              <p:cNvSpPr>
                <a:spLocks noChangeArrowheads="1"/>
              </p:cNvSpPr>
              <p:nvPr/>
            </p:nvSpPr>
            <p:spPr bwMode="auto">
              <a:xfrm>
                <a:off x="-400051" y="4865688"/>
                <a:ext cx="98425" cy="93663"/>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ndParaRPr>
              </a:p>
            </p:txBody>
          </p:sp>
          <p:sp>
            <p:nvSpPr>
              <p:cNvPr id="26" name="Rectangle 939">
                <a:extLst>
                  <a:ext uri="{FF2B5EF4-FFF2-40B4-BE49-F238E27FC236}">
                    <a16:creationId xmlns:a16="http://schemas.microsoft.com/office/drawing/2014/main" id="{860DEBDC-9CE3-4D07-B8B2-C75639B8BB7B}"/>
                  </a:ext>
                </a:extLst>
              </p:cNvPr>
              <p:cNvSpPr>
                <a:spLocks noChangeArrowheads="1"/>
              </p:cNvSpPr>
              <p:nvPr/>
            </p:nvSpPr>
            <p:spPr bwMode="auto">
              <a:xfrm>
                <a:off x="-400051" y="4984750"/>
                <a:ext cx="98425" cy="9525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ndParaRPr>
              </a:p>
            </p:txBody>
          </p:sp>
          <p:sp>
            <p:nvSpPr>
              <p:cNvPr id="27" name="Oval 940">
                <a:extLst>
                  <a:ext uri="{FF2B5EF4-FFF2-40B4-BE49-F238E27FC236}">
                    <a16:creationId xmlns:a16="http://schemas.microsoft.com/office/drawing/2014/main" id="{7E181E61-5D63-4832-8CB1-FBA871D19EE9}"/>
                  </a:ext>
                </a:extLst>
              </p:cNvPr>
              <p:cNvSpPr>
                <a:spLocks noChangeArrowheads="1"/>
              </p:cNvSpPr>
              <p:nvPr/>
            </p:nvSpPr>
            <p:spPr bwMode="auto">
              <a:xfrm>
                <a:off x="-400051" y="5103813"/>
                <a:ext cx="98425" cy="93663"/>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ndParaRPr>
              </a:p>
            </p:txBody>
          </p:sp>
          <p:sp>
            <p:nvSpPr>
              <p:cNvPr id="28" name="Oval 941">
                <a:extLst>
                  <a:ext uri="{FF2B5EF4-FFF2-40B4-BE49-F238E27FC236}">
                    <a16:creationId xmlns:a16="http://schemas.microsoft.com/office/drawing/2014/main" id="{B1A0678E-D12F-4AD4-8AD2-283AE892DE78}"/>
                  </a:ext>
                </a:extLst>
              </p:cNvPr>
              <p:cNvSpPr>
                <a:spLocks noChangeArrowheads="1"/>
              </p:cNvSpPr>
              <p:nvPr/>
            </p:nvSpPr>
            <p:spPr bwMode="auto">
              <a:xfrm>
                <a:off x="-774701" y="4984750"/>
                <a:ext cx="100012" cy="9525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ndParaRPr>
              </a:p>
            </p:txBody>
          </p:sp>
          <p:sp>
            <p:nvSpPr>
              <p:cNvPr id="29" name="Oval 942">
                <a:extLst>
                  <a:ext uri="{FF2B5EF4-FFF2-40B4-BE49-F238E27FC236}">
                    <a16:creationId xmlns:a16="http://schemas.microsoft.com/office/drawing/2014/main" id="{015F95CB-C85F-4998-96A9-4BA9B4644552}"/>
                  </a:ext>
                </a:extLst>
              </p:cNvPr>
              <p:cNvSpPr>
                <a:spLocks noChangeArrowheads="1"/>
              </p:cNvSpPr>
              <p:nvPr/>
            </p:nvSpPr>
            <p:spPr bwMode="auto">
              <a:xfrm>
                <a:off x="-587376" y="4984750"/>
                <a:ext cx="98425" cy="9525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ndParaRPr>
              </a:p>
            </p:txBody>
          </p:sp>
          <p:sp>
            <p:nvSpPr>
              <p:cNvPr id="30" name="Rectangle 943">
                <a:extLst>
                  <a:ext uri="{FF2B5EF4-FFF2-40B4-BE49-F238E27FC236}">
                    <a16:creationId xmlns:a16="http://schemas.microsoft.com/office/drawing/2014/main" id="{BD7E2AA4-F608-4426-8F67-1830C529302C}"/>
                  </a:ext>
                </a:extLst>
              </p:cNvPr>
              <p:cNvSpPr>
                <a:spLocks noChangeArrowheads="1"/>
              </p:cNvSpPr>
              <p:nvPr/>
            </p:nvSpPr>
            <p:spPr bwMode="auto">
              <a:xfrm>
                <a:off x="-587376" y="4865688"/>
                <a:ext cx="98425" cy="9366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ndParaRPr>
              </a:p>
            </p:txBody>
          </p:sp>
          <p:sp>
            <p:nvSpPr>
              <p:cNvPr id="31" name="Rectangle 944" descr="component solutions">
                <a:extLst>
                  <a:ext uri="{FF2B5EF4-FFF2-40B4-BE49-F238E27FC236}">
                    <a16:creationId xmlns:a16="http://schemas.microsoft.com/office/drawing/2014/main" id="{3ABD7CF6-5D97-4A98-BFB2-56F9E99607B3}"/>
                  </a:ext>
                </a:extLst>
              </p:cNvPr>
              <p:cNvSpPr>
                <a:spLocks noChangeArrowheads="1"/>
              </p:cNvSpPr>
              <p:nvPr/>
            </p:nvSpPr>
            <p:spPr bwMode="auto">
              <a:xfrm>
                <a:off x="-587376" y="5103813"/>
                <a:ext cx="98425" cy="9366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ndParaRPr>
              </a:p>
            </p:txBody>
          </p:sp>
          <p:sp>
            <p:nvSpPr>
              <p:cNvPr id="32" name="Freeform 945">
                <a:extLst>
                  <a:ext uri="{FF2B5EF4-FFF2-40B4-BE49-F238E27FC236}">
                    <a16:creationId xmlns:a16="http://schemas.microsoft.com/office/drawing/2014/main" id="{0A8B28FF-5913-4F93-8545-75A9D69F42F8}"/>
                  </a:ext>
                </a:extLst>
              </p:cNvPr>
              <p:cNvSpPr>
                <a:spLocks/>
              </p:cNvSpPr>
              <p:nvPr/>
            </p:nvSpPr>
            <p:spPr bwMode="auto">
              <a:xfrm>
                <a:off x="-425451" y="5010150"/>
                <a:ext cx="25400" cy="46038"/>
              </a:xfrm>
              <a:custGeom>
                <a:avLst/>
                <a:gdLst>
                  <a:gd name="T0" fmla="*/ 0 w 16"/>
                  <a:gd name="T1" fmla="*/ 0 h 29"/>
                  <a:gd name="T2" fmla="*/ 16 w 16"/>
                  <a:gd name="T3" fmla="*/ 14 h 29"/>
                  <a:gd name="T4" fmla="*/ 0 w 16"/>
                  <a:gd name="T5" fmla="*/ 29 h 29"/>
                  <a:gd name="T6" fmla="*/ 0 w 16"/>
                  <a:gd name="T7" fmla="*/ 0 h 29"/>
                </a:gdLst>
                <a:ahLst/>
                <a:cxnLst>
                  <a:cxn ang="0">
                    <a:pos x="T0" y="T1"/>
                  </a:cxn>
                  <a:cxn ang="0">
                    <a:pos x="T2" y="T3"/>
                  </a:cxn>
                  <a:cxn ang="0">
                    <a:pos x="T4" y="T5"/>
                  </a:cxn>
                  <a:cxn ang="0">
                    <a:pos x="T6" y="T7"/>
                  </a:cxn>
                </a:cxnLst>
                <a:rect l="0" t="0" r="r" b="b"/>
                <a:pathLst>
                  <a:path w="16" h="29">
                    <a:moveTo>
                      <a:pt x="0" y="0"/>
                    </a:moveTo>
                    <a:lnTo>
                      <a:pt x="16" y="14"/>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ndParaRPr>
              </a:p>
            </p:txBody>
          </p:sp>
          <p:sp>
            <p:nvSpPr>
              <p:cNvPr id="33" name="Freeform 946">
                <a:extLst>
                  <a:ext uri="{FF2B5EF4-FFF2-40B4-BE49-F238E27FC236}">
                    <a16:creationId xmlns:a16="http://schemas.microsoft.com/office/drawing/2014/main" id="{2AF1781B-5D5B-4886-912F-B665F2A422E0}"/>
                  </a:ext>
                </a:extLst>
              </p:cNvPr>
              <p:cNvSpPr>
                <a:spLocks/>
              </p:cNvSpPr>
              <p:nvPr/>
            </p:nvSpPr>
            <p:spPr bwMode="auto">
              <a:xfrm>
                <a:off x="-425451" y="4891088"/>
                <a:ext cx="23812" cy="46038"/>
              </a:xfrm>
              <a:custGeom>
                <a:avLst/>
                <a:gdLst>
                  <a:gd name="T0" fmla="*/ 0 w 15"/>
                  <a:gd name="T1" fmla="*/ 0 h 29"/>
                  <a:gd name="T2" fmla="*/ 15 w 15"/>
                  <a:gd name="T3" fmla="*/ 15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5"/>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ndParaRPr>
              </a:p>
            </p:txBody>
          </p:sp>
          <p:sp>
            <p:nvSpPr>
              <p:cNvPr id="34" name="Freeform 947">
                <a:extLst>
                  <a:ext uri="{FF2B5EF4-FFF2-40B4-BE49-F238E27FC236}">
                    <a16:creationId xmlns:a16="http://schemas.microsoft.com/office/drawing/2014/main" id="{A69FE9EF-1EF7-4FCC-8632-4A1F50F3782C}"/>
                  </a:ext>
                </a:extLst>
              </p:cNvPr>
              <p:cNvSpPr>
                <a:spLocks/>
              </p:cNvSpPr>
              <p:nvPr/>
            </p:nvSpPr>
            <p:spPr bwMode="auto">
              <a:xfrm>
                <a:off x="-617538" y="5010150"/>
                <a:ext cx="23812" cy="46038"/>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ndParaRPr>
              </a:p>
            </p:txBody>
          </p:sp>
        </p:grpSp>
        <p:sp>
          <p:nvSpPr>
            <p:cNvPr id="105" name="Oval 104">
              <a:extLst>
                <a:ext uri="{FF2B5EF4-FFF2-40B4-BE49-F238E27FC236}">
                  <a16:creationId xmlns:a16="http://schemas.microsoft.com/office/drawing/2014/main" id="{E4A97407-1ECF-4E7A-88DD-72BCC30BB000}"/>
                </a:ext>
              </a:extLst>
            </p:cNvPr>
            <p:cNvSpPr/>
            <p:nvPr/>
          </p:nvSpPr>
          <p:spPr>
            <a:xfrm>
              <a:off x="8109031" y="3759736"/>
              <a:ext cx="612077" cy="5283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4">
              <a:extLst>
                <a:ext uri="{FF2B5EF4-FFF2-40B4-BE49-F238E27FC236}">
                  <a16:creationId xmlns:a16="http://schemas.microsoft.com/office/drawing/2014/main" id="{B4D86EB2-02D2-4AD6-81B5-AE139684D510}"/>
                </a:ext>
              </a:extLst>
            </p:cNvPr>
            <p:cNvGrpSpPr/>
            <p:nvPr/>
          </p:nvGrpSpPr>
          <p:grpSpPr>
            <a:xfrm>
              <a:off x="8220264" y="3865587"/>
              <a:ext cx="353861" cy="330734"/>
              <a:chOff x="7974903" y="4013014"/>
              <a:chExt cx="371569" cy="264040"/>
            </a:xfrm>
          </p:grpSpPr>
          <p:sp>
            <p:nvSpPr>
              <p:cNvPr id="108" name="Freeform: Shape 107">
                <a:extLst>
                  <a:ext uri="{FF2B5EF4-FFF2-40B4-BE49-F238E27FC236}">
                    <a16:creationId xmlns:a16="http://schemas.microsoft.com/office/drawing/2014/main" id="{9CED2774-46CF-48B5-8B9C-31C8D36277C8}"/>
                  </a:ext>
                </a:extLst>
              </p:cNvPr>
              <p:cNvSpPr/>
              <p:nvPr/>
            </p:nvSpPr>
            <p:spPr>
              <a:xfrm>
                <a:off x="8032466" y="4021602"/>
                <a:ext cx="255454" cy="255452"/>
              </a:xfrm>
              <a:custGeom>
                <a:avLst/>
                <a:gdLst>
                  <a:gd name="connsiteX0" fmla="*/ 286511 w 287270"/>
                  <a:gd name="connsiteY0" fmla="*/ 1481 h 287270"/>
                  <a:gd name="connsiteX1" fmla="*/ 1481 w 287270"/>
                  <a:gd name="connsiteY1" fmla="*/ 1481 h 287270"/>
                  <a:gd name="connsiteX2" fmla="*/ 1481 w 287270"/>
                  <a:gd name="connsiteY2" fmla="*/ 286511 h 287270"/>
                  <a:gd name="connsiteX3" fmla="*/ 286511 w 287270"/>
                  <a:gd name="connsiteY3" fmla="*/ 286511 h 287270"/>
                  <a:gd name="connsiteX4" fmla="*/ 286511 w 287270"/>
                  <a:gd name="connsiteY4" fmla="*/ 1481 h 287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7270" h="287270">
                    <a:moveTo>
                      <a:pt x="286511" y="1481"/>
                    </a:moveTo>
                    <a:lnTo>
                      <a:pt x="1481" y="1481"/>
                    </a:lnTo>
                    <a:lnTo>
                      <a:pt x="1481" y="286511"/>
                    </a:lnTo>
                    <a:lnTo>
                      <a:pt x="286511" y="286511"/>
                    </a:lnTo>
                    <a:lnTo>
                      <a:pt x="286511" y="1481"/>
                    </a:lnTo>
                    <a:close/>
                  </a:path>
                </a:pathLst>
              </a:custGeom>
              <a:solidFill>
                <a:srgbClr val="50E6FF"/>
              </a:solidFill>
              <a:ln w="4321"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ndParaRPr>
              </a:p>
            </p:txBody>
          </p:sp>
          <p:sp>
            <p:nvSpPr>
              <p:cNvPr id="106" name="Freeform: Shape 105">
                <a:extLst>
                  <a:ext uri="{FF2B5EF4-FFF2-40B4-BE49-F238E27FC236}">
                    <a16:creationId xmlns:a16="http://schemas.microsoft.com/office/drawing/2014/main" id="{1D37BF80-E626-4C7D-B652-BD29997054E6}"/>
                  </a:ext>
                </a:extLst>
              </p:cNvPr>
              <p:cNvSpPr/>
              <p:nvPr/>
            </p:nvSpPr>
            <p:spPr>
              <a:xfrm>
                <a:off x="7974903" y="4042112"/>
                <a:ext cx="371569" cy="229581"/>
              </a:xfrm>
              <a:custGeom>
                <a:avLst/>
                <a:gdLst>
                  <a:gd name="connsiteX0" fmla="*/ 374471 w 417847"/>
                  <a:gd name="connsiteY0" fmla="*/ 199136 h 417847"/>
                  <a:gd name="connsiteX1" fmla="*/ 374471 w 417847"/>
                  <a:gd name="connsiteY1" fmla="*/ 374690 h 417847"/>
                  <a:gd name="connsiteX2" fmla="*/ 45095 w 417847"/>
                  <a:gd name="connsiteY2" fmla="*/ 374690 h 417847"/>
                  <a:gd name="connsiteX3" fmla="*/ 45095 w 417847"/>
                  <a:gd name="connsiteY3" fmla="*/ 45242 h 417847"/>
                  <a:gd name="connsiteX4" fmla="*/ 155155 w 417847"/>
                  <a:gd name="connsiteY4" fmla="*/ 45242 h 417847"/>
                  <a:gd name="connsiteX5" fmla="*/ 155155 w 417847"/>
                  <a:gd name="connsiteY5" fmla="*/ 1481 h 417847"/>
                  <a:gd name="connsiteX6" fmla="*/ 1554 w 417847"/>
                  <a:gd name="connsiteY6" fmla="*/ 1773 h 417847"/>
                  <a:gd name="connsiteX7" fmla="*/ 1481 w 417847"/>
                  <a:gd name="connsiteY7" fmla="*/ 419037 h 417847"/>
                  <a:gd name="connsiteX8" fmla="*/ 418451 w 417847"/>
                  <a:gd name="connsiteY8" fmla="*/ 418744 h 417847"/>
                  <a:gd name="connsiteX9" fmla="*/ 418451 w 417847"/>
                  <a:gd name="connsiteY9" fmla="*/ 199136 h 417847"/>
                  <a:gd name="connsiteX10" fmla="*/ 374471 w 417847"/>
                  <a:gd name="connsiteY10" fmla="*/ 199136 h 417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7847" h="417847">
                    <a:moveTo>
                      <a:pt x="374471" y="199136"/>
                    </a:moveTo>
                    <a:lnTo>
                      <a:pt x="374471" y="374690"/>
                    </a:lnTo>
                    <a:lnTo>
                      <a:pt x="45095" y="374690"/>
                    </a:lnTo>
                    <a:lnTo>
                      <a:pt x="45095" y="45242"/>
                    </a:lnTo>
                    <a:lnTo>
                      <a:pt x="155155" y="45242"/>
                    </a:lnTo>
                    <a:lnTo>
                      <a:pt x="155155" y="1481"/>
                    </a:lnTo>
                    <a:lnTo>
                      <a:pt x="1554" y="1773"/>
                    </a:lnTo>
                    <a:lnTo>
                      <a:pt x="1481" y="419037"/>
                    </a:lnTo>
                    <a:lnTo>
                      <a:pt x="418451" y="418744"/>
                    </a:lnTo>
                    <a:lnTo>
                      <a:pt x="418451" y="199136"/>
                    </a:lnTo>
                    <a:lnTo>
                      <a:pt x="374471" y="199136"/>
                    </a:lnTo>
                    <a:close/>
                  </a:path>
                </a:pathLst>
              </a:custGeom>
              <a:solidFill>
                <a:srgbClr val="0078D7"/>
              </a:solidFill>
              <a:ln w="4321"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ndParaRPr>
              </a:p>
            </p:txBody>
          </p:sp>
          <p:sp>
            <p:nvSpPr>
              <p:cNvPr id="107" name="Freeform: Shape 106">
                <a:extLst>
                  <a:ext uri="{FF2B5EF4-FFF2-40B4-BE49-F238E27FC236}">
                    <a16:creationId xmlns:a16="http://schemas.microsoft.com/office/drawing/2014/main" id="{72A62ECA-4C08-42AF-835C-474BE9EA3E0E}"/>
                  </a:ext>
                </a:extLst>
              </p:cNvPr>
              <p:cNvSpPr/>
              <p:nvPr/>
            </p:nvSpPr>
            <p:spPr>
              <a:xfrm>
                <a:off x="8098540" y="4013014"/>
                <a:ext cx="247713" cy="136314"/>
              </a:xfrm>
              <a:custGeom>
                <a:avLst/>
                <a:gdLst>
                  <a:gd name="connsiteX0" fmla="*/ 279851 w 278564"/>
                  <a:gd name="connsiteY0" fmla="*/ 1481 h 248096"/>
                  <a:gd name="connsiteX1" fmla="*/ 267411 w 278564"/>
                  <a:gd name="connsiteY1" fmla="*/ 1773 h 248096"/>
                  <a:gd name="connsiteX2" fmla="*/ 60974 w 278564"/>
                  <a:gd name="connsiteY2" fmla="*/ 132177 h 248096"/>
                  <a:gd name="connsiteX3" fmla="*/ 1481 w 278564"/>
                  <a:gd name="connsiteY3" fmla="*/ 103638 h 248096"/>
                  <a:gd name="connsiteX4" fmla="*/ 52852 w 278564"/>
                  <a:gd name="connsiteY4" fmla="*/ 248677 h 248096"/>
                  <a:gd name="connsiteX5" fmla="*/ 197233 w 278564"/>
                  <a:gd name="connsiteY5" fmla="*/ 197599 h 248096"/>
                  <a:gd name="connsiteX6" fmla="*/ 133055 w 278564"/>
                  <a:gd name="connsiteY6" fmla="*/ 166791 h 248096"/>
                  <a:gd name="connsiteX7" fmla="*/ 279851 w 278564"/>
                  <a:gd name="connsiteY7" fmla="*/ 1481 h 248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8564" h="248096">
                    <a:moveTo>
                      <a:pt x="279851" y="1481"/>
                    </a:moveTo>
                    <a:cubicBezTo>
                      <a:pt x="275314" y="1481"/>
                      <a:pt x="271509" y="1554"/>
                      <a:pt x="267411" y="1773"/>
                    </a:cubicBezTo>
                    <a:cubicBezTo>
                      <a:pt x="138178" y="8286"/>
                      <a:pt x="71220" y="114614"/>
                      <a:pt x="60974" y="132177"/>
                    </a:cubicBezTo>
                    <a:lnTo>
                      <a:pt x="1481" y="103638"/>
                    </a:lnTo>
                    <a:lnTo>
                      <a:pt x="52852" y="248677"/>
                    </a:lnTo>
                    <a:lnTo>
                      <a:pt x="197233" y="197599"/>
                    </a:lnTo>
                    <a:lnTo>
                      <a:pt x="133055" y="166791"/>
                    </a:lnTo>
                    <a:cubicBezTo>
                      <a:pt x="155960" y="119591"/>
                      <a:pt x="203526" y="40558"/>
                      <a:pt x="279851" y="1481"/>
                    </a:cubicBezTo>
                    <a:close/>
                  </a:path>
                </a:pathLst>
              </a:custGeom>
              <a:solidFill>
                <a:srgbClr val="0078D7"/>
              </a:solidFill>
              <a:ln w="4321"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ndParaRPr>
              </a:p>
            </p:txBody>
          </p:sp>
        </p:grpSp>
        <p:grpSp>
          <p:nvGrpSpPr>
            <p:cNvPr id="6" name="Group 5">
              <a:extLst>
                <a:ext uri="{FF2B5EF4-FFF2-40B4-BE49-F238E27FC236}">
                  <a16:creationId xmlns:a16="http://schemas.microsoft.com/office/drawing/2014/main" id="{8A8B9742-B22F-40D0-9E21-78516B9FEE78}"/>
                </a:ext>
              </a:extLst>
            </p:cNvPr>
            <p:cNvGrpSpPr/>
            <p:nvPr/>
          </p:nvGrpSpPr>
          <p:grpSpPr>
            <a:xfrm>
              <a:off x="8998977" y="2061669"/>
              <a:ext cx="601881" cy="597983"/>
              <a:chOff x="8665124" y="2156737"/>
              <a:chExt cx="601881" cy="597983"/>
            </a:xfrm>
          </p:grpSpPr>
          <p:sp>
            <p:nvSpPr>
              <p:cNvPr id="109" name="Oval 108">
                <a:extLst>
                  <a:ext uri="{FF2B5EF4-FFF2-40B4-BE49-F238E27FC236}">
                    <a16:creationId xmlns:a16="http://schemas.microsoft.com/office/drawing/2014/main" id="{73F7D867-034A-4C7D-AF29-F48F1502DD9D}"/>
                  </a:ext>
                </a:extLst>
              </p:cNvPr>
              <p:cNvSpPr/>
              <p:nvPr/>
            </p:nvSpPr>
            <p:spPr>
              <a:xfrm>
                <a:off x="8665124" y="2156737"/>
                <a:ext cx="601881" cy="5979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Freeform 88">
                <a:extLst>
                  <a:ext uri="{FF2B5EF4-FFF2-40B4-BE49-F238E27FC236}">
                    <a16:creationId xmlns:a16="http://schemas.microsoft.com/office/drawing/2014/main" id="{A947E410-45A8-4D84-88E9-F82EBD82E4B7}"/>
                  </a:ext>
                </a:extLst>
              </p:cNvPr>
              <p:cNvSpPr>
                <a:spLocks/>
              </p:cNvSpPr>
              <p:nvPr/>
            </p:nvSpPr>
            <p:spPr bwMode="auto">
              <a:xfrm>
                <a:off x="8805850" y="2260491"/>
                <a:ext cx="297759" cy="369055"/>
              </a:xfrm>
              <a:custGeom>
                <a:avLst/>
                <a:gdLst>
                  <a:gd name="T0" fmla="*/ 52 w 142"/>
                  <a:gd name="T1" fmla="*/ 0 h 176"/>
                  <a:gd name="T2" fmla="*/ 0 w 142"/>
                  <a:gd name="T3" fmla="*/ 52 h 176"/>
                  <a:gd name="T4" fmla="*/ 0 w 142"/>
                  <a:gd name="T5" fmla="*/ 176 h 176"/>
                  <a:gd name="T6" fmla="*/ 142 w 142"/>
                  <a:gd name="T7" fmla="*/ 176 h 176"/>
                  <a:gd name="T8" fmla="*/ 142 w 142"/>
                  <a:gd name="T9" fmla="*/ 0 h 176"/>
                  <a:gd name="T10" fmla="*/ 52 w 142"/>
                  <a:gd name="T11" fmla="*/ 0 h 176"/>
                </a:gdLst>
                <a:ahLst/>
                <a:cxnLst>
                  <a:cxn ang="0">
                    <a:pos x="T0" y="T1"/>
                  </a:cxn>
                  <a:cxn ang="0">
                    <a:pos x="T2" y="T3"/>
                  </a:cxn>
                  <a:cxn ang="0">
                    <a:pos x="T4" y="T5"/>
                  </a:cxn>
                  <a:cxn ang="0">
                    <a:pos x="T6" y="T7"/>
                  </a:cxn>
                  <a:cxn ang="0">
                    <a:pos x="T8" y="T9"/>
                  </a:cxn>
                  <a:cxn ang="0">
                    <a:pos x="T10" y="T11"/>
                  </a:cxn>
                </a:cxnLst>
                <a:rect l="0" t="0" r="r" b="b"/>
                <a:pathLst>
                  <a:path w="142" h="176">
                    <a:moveTo>
                      <a:pt x="52" y="0"/>
                    </a:moveTo>
                    <a:lnTo>
                      <a:pt x="0" y="52"/>
                    </a:lnTo>
                    <a:lnTo>
                      <a:pt x="0" y="176"/>
                    </a:lnTo>
                    <a:lnTo>
                      <a:pt x="142" y="176"/>
                    </a:lnTo>
                    <a:lnTo>
                      <a:pt x="142" y="0"/>
                    </a:lnTo>
                    <a:lnTo>
                      <a:pt x="52"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12" name="Line 90">
                <a:extLst>
                  <a:ext uri="{FF2B5EF4-FFF2-40B4-BE49-F238E27FC236}">
                    <a16:creationId xmlns:a16="http://schemas.microsoft.com/office/drawing/2014/main" id="{A2266CCB-8F0C-403C-A467-9F5151EC0434}"/>
                  </a:ext>
                </a:extLst>
              </p:cNvPr>
              <p:cNvSpPr>
                <a:spLocks noChangeShapeType="1"/>
              </p:cNvSpPr>
              <p:nvPr/>
            </p:nvSpPr>
            <p:spPr bwMode="auto">
              <a:xfrm>
                <a:off x="8883434" y="2453406"/>
                <a:ext cx="140493" cy="0"/>
              </a:xfrm>
              <a:prstGeom prst="line">
                <a:avLst/>
              </a:prstGeom>
              <a:noFill/>
              <a:ln w="174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13" name="Line 91">
                <a:extLst>
                  <a:ext uri="{FF2B5EF4-FFF2-40B4-BE49-F238E27FC236}">
                    <a16:creationId xmlns:a16="http://schemas.microsoft.com/office/drawing/2014/main" id="{AD3B3091-B9AE-4DED-A1B3-9E3026722D88}"/>
                  </a:ext>
                </a:extLst>
              </p:cNvPr>
              <p:cNvSpPr>
                <a:spLocks noChangeShapeType="1"/>
              </p:cNvSpPr>
              <p:nvPr/>
            </p:nvSpPr>
            <p:spPr bwMode="auto">
              <a:xfrm>
                <a:off x="8883434" y="2524701"/>
                <a:ext cx="140493" cy="0"/>
              </a:xfrm>
              <a:prstGeom prst="line">
                <a:avLst/>
              </a:prstGeom>
              <a:noFill/>
              <a:ln w="174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14" name="Freeform 89">
                <a:extLst>
                  <a:ext uri="{FF2B5EF4-FFF2-40B4-BE49-F238E27FC236}">
                    <a16:creationId xmlns:a16="http://schemas.microsoft.com/office/drawing/2014/main" id="{73D355E8-0664-4CB8-A8B2-6FAE5724F310}"/>
                  </a:ext>
                </a:extLst>
              </p:cNvPr>
              <p:cNvSpPr>
                <a:spLocks/>
              </p:cNvSpPr>
              <p:nvPr/>
            </p:nvSpPr>
            <p:spPr bwMode="auto">
              <a:xfrm flipH="1" flipV="1">
                <a:off x="8805850" y="2260490"/>
                <a:ext cx="140492" cy="153783"/>
              </a:xfrm>
              <a:custGeom>
                <a:avLst/>
                <a:gdLst>
                  <a:gd name="T0" fmla="*/ 52 w 52"/>
                  <a:gd name="T1" fmla="*/ 52 h 52"/>
                  <a:gd name="T2" fmla="*/ 0 w 52"/>
                  <a:gd name="T3" fmla="*/ 52 h 52"/>
                  <a:gd name="T4" fmla="*/ 52 w 52"/>
                  <a:gd name="T5" fmla="*/ 0 h 52"/>
                  <a:gd name="T6" fmla="*/ 52 w 52"/>
                  <a:gd name="T7" fmla="*/ 0 h 52"/>
                  <a:gd name="T8" fmla="*/ 52 w 52"/>
                  <a:gd name="T9" fmla="*/ 52 h 52"/>
                </a:gdLst>
                <a:ahLst/>
                <a:cxnLst>
                  <a:cxn ang="0">
                    <a:pos x="T0" y="T1"/>
                  </a:cxn>
                  <a:cxn ang="0">
                    <a:pos x="T2" y="T3"/>
                  </a:cxn>
                  <a:cxn ang="0">
                    <a:pos x="T4" y="T5"/>
                  </a:cxn>
                  <a:cxn ang="0">
                    <a:pos x="T6" y="T7"/>
                  </a:cxn>
                  <a:cxn ang="0">
                    <a:pos x="T8" y="T9"/>
                  </a:cxn>
                </a:cxnLst>
                <a:rect l="0" t="0" r="r" b="b"/>
                <a:pathLst>
                  <a:path w="52" h="52">
                    <a:moveTo>
                      <a:pt x="52" y="52"/>
                    </a:moveTo>
                    <a:lnTo>
                      <a:pt x="0" y="52"/>
                    </a:lnTo>
                    <a:lnTo>
                      <a:pt x="52" y="0"/>
                    </a:lnTo>
                    <a:lnTo>
                      <a:pt x="52" y="0"/>
                    </a:lnTo>
                    <a:lnTo>
                      <a:pt x="52" y="52"/>
                    </a:ln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grpSp>
        <p:sp>
          <p:nvSpPr>
            <p:cNvPr id="115" name="Oval 114">
              <a:extLst>
                <a:ext uri="{FF2B5EF4-FFF2-40B4-BE49-F238E27FC236}">
                  <a16:creationId xmlns:a16="http://schemas.microsoft.com/office/drawing/2014/main" id="{8A098BCF-BA90-477A-B431-AADE07ED5B9B}"/>
                </a:ext>
              </a:extLst>
            </p:cNvPr>
            <p:cNvSpPr/>
            <p:nvPr/>
          </p:nvSpPr>
          <p:spPr>
            <a:xfrm>
              <a:off x="10000537" y="3723807"/>
              <a:ext cx="661345" cy="65291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6" name="Group 115" descr="Cloud Adoption Framework ">
              <a:extLst>
                <a:ext uri="{FF2B5EF4-FFF2-40B4-BE49-F238E27FC236}">
                  <a16:creationId xmlns:a16="http://schemas.microsoft.com/office/drawing/2014/main" id="{6B688C70-8AA3-47ED-BE2F-72F1495B1817}"/>
                </a:ext>
              </a:extLst>
            </p:cNvPr>
            <p:cNvGrpSpPr/>
            <p:nvPr/>
          </p:nvGrpSpPr>
          <p:grpSpPr>
            <a:xfrm>
              <a:off x="10000524" y="3693199"/>
              <a:ext cx="746754" cy="999836"/>
              <a:chOff x="9624513" y="3783047"/>
              <a:chExt cx="742897" cy="999836"/>
            </a:xfrm>
          </p:grpSpPr>
          <p:sp>
            <p:nvSpPr>
              <p:cNvPr id="117" name="Oval 116">
                <a:extLst>
                  <a:ext uri="{FF2B5EF4-FFF2-40B4-BE49-F238E27FC236}">
                    <a16:creationId xmlns:a16="http://schemas.microsoft.com/office/drawing/2014/main" id="{E63665FC-DC65-4D67-A986-85F3A6DB4423}"/>
                  </a:ext>
                </a:extLst>
              </p:cNvPr>
              <p:cNvSpPr/>
              <p:nvPr/>
            </p:nvSpPr>
            <p:spPr bwMode="auto">
              <a:xfrm>
                <a:off x="9624513" y="3783047"/>
                <a:ext cx="717684" cy="717677"/>
              </a:xfrm>
              <a:prstGeom prst="ellipse">
                <a:avLst/>
              </a:prstGeom>
              <a:noFill/>
              <a:ln w="1905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18" name="TextBox 117">
                <a:extLst>
                  <a:ext uri="{FF2B5EF4-FFF2-40B4-BE49-F238E27FC236}">
                    <a16:creationId xmlns:a16="http://schemas.microsoft.com/office/drawing/2014/main" id="{BF395DC1-6EDE-472D-9E19-19A231A6B3BF}"/>
                  </a:ext>
                </a:extLst>
              </p:cNvPr>
              <p:cNvSpPr txBox="1"/>
              <p:nvPr/>
            </p:nvSpPr>
            <p:spPr>
              <a:xfrm>
                <a:off x="9800524" y="4536662"/>
                <a:ext cx="566886" cy="246221"/>
              </a:xfrm>
              <a:prstGeom prst="rect">
                <a:avLst/>
              </a:prstGeom>
              <a:noFill/>
            </p:spPr>
            <p:txBody>
              <a:bodyPr wrap="non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78D4"/>
                    </a:solidFill>
                    <a:effectLst/>
                    <a:uLnTx/>
                    <a:uFillTx/>
                    <a:latin typeface="Segoe UI Semibold"/>
                    <a:ea typeface="+mn-lt"/>
                    <a:cs typeface="Calibri" panose="020F0502020204030204"/>
                  </a:rPr>
                  <a:t>Ready</a:t>
                </a:r>
              </a:p>
            </p:txBody>
          </p:sp>
          <p:grpSp>
            <p:nvGrpSpPr>
              <p:cNvPr id="119" name="Group 152" descr="check, approve">
                <a:extLst>
                  <a:ext uri="{FF2B5EF4-FFF2-40B4-BE49-F238E27FC236}">
                    <a16:creationId xmlns:a16="http://schemas.microsoft.com/office/drawing/2014/main" id="{4A48AF73-911A-400C-A6E4-0B12F124EC2B}"/>
                  </a:ext>
                </a:extLst>
              </p:cNvPr>
              <p:cNvGrpSpPr>
                <a:grpSpLocks noChangeAspect="1"/>
              </p:cNvGrpSpPr>
              <p:nvPr/>
            </p:nvGrpSpPr>
            <p:grpSpPr bwMode="auto">
              <a:xfrm>
                <a:off x="9756732" y="3916047"/>
                <a:ext cx="453245" cy="451675"/>
                <a:chOff x="4560" y="2506"/>
                <a:chExt cx="289" cy="288"/>
              </a:xfrm>
            </p:grpSpPr>
            <p:sp>
              <p:nvSpPr>
                <p:cNvPr id="120" name="AutoShape 151">
                  <a:extLst>
                    <a:ext uri="{FF2B5EF4-FFF2-40B4-BE49-F238E27FC236}">
                      <a16:creationId xmlns:a16="http://schemas.microsoft.com/office/drawing/2014/main" id="{FDA4E331-B270-4354-9DA2-8EA69849121A}"/>
                    </a:ext>
                  </a:extLst>
                </p:cNvPr>
                <p:cNvSpPr>
                  <a:spLocks noChangeAspect="1" noChangeArrowheads="1" noTextEdit="1"/>
                </p:cNvSpPr>
                <p:nvPr/>
              </p:nvSpPr>
              <p:spPr bwMode="auto">
                <a:xfrm>
                  <a:off x="4560" y="2506"/>
                  <a:ext cx="28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ndParaRPr>
                </a:p>
              </p:txBody>
            </p:sp>
            <p:sp>
              <p:nvSpPr>
                <p:cNvPr id="121" name="Oval 153">
                  <a:extLst>
                    <a:ext uri="{FF2B5EF4-FFF2-40B4-BE49-F238E27FC236}">
                      <a16:creationId xmlns:a16="http://schemas.microsoft.com/office/drawing/2014/main" id="{2FB14EBD-9D59-403B-8190-DD01FBDB02B1}"/>
                    </a:ext>
                  </a:extLst>
                </p:cNvPr>
                <p:cNvSpPr>
                  <a:spLocks noChangeArrowheads="1"/>
                </p:cNvSpPr>
                <p:nvPr/>
              </p:nvSpPr>
              <p:spPr bwMode="auto">
                <a:xfrm>
                  <a:off x="4613" y="2557"/>
                  <a:ext cx="185" cy="18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ndParaRPr>
                </a:p>
              </p:txBody>
            </p:sp>
            <p:sp>
              <p:nvSpPr>
                <p:cNvPr id="122" name="Freeform 154">
                  <a:extLst>
                    <a:ext uri="{FF2B5EF4-FFF2-40B4-BE49-F238E27FC236}">
                      <a16:creationId xmlns:a16="http://schemas.microsoft.com/office/drawing/2014/main" id="{177DCB9A-073C-48FF-9D7F-D8313F7688CA}"/>
                    </a:ext>
                  </a:extLst>
                </p:cNvPr>
                <p:cNvSpPr>
                  <a:spLocks/>
                </p:cNvSpPr>
                <p:nvPr/>
              </p:nvSpPr>
              <p:spPr bwMode="auto">
                <a:xfrm>
                  <a:off x="4647" y="2605"/>
                  <a:ext cx="110" cy="90"/>
                </a:xfrm>
                <a:custGeom>
                  <a:avLst/>
                  <a:gdLst>
                    <a:gd name="T0" fmla="*/ 110 w 110"/>
                    <a:gd name="T1" fmla="*/ 12 h 90"/>
                    <a:gd name="T2" fmla="*/ 98 w 110"/>
                    <a:gd name="T3" fmla="*/ 0 h 90"/>
                    <a:gd name="T4" fmla="*/ 33 w 110"/>
                    <a:gd name="T5" fmla="*/ 65 h 90"/>
                    <a:gd name="T6" fmla="*/ 14 w 110"/>
                    <a:gd name="T7" fmla="*/ 45 h 90"/>
                    <a:gd name="T8" fmla="*/ 0 w 110"/>
                    <a:gd name="T9" fmla="*/ 57 h 90"/>
                    <a:gd name="T10" fmla="*/ 33 w 110"/>
                    <a:gd name="T11" fmla="*/ 90 h 90"/>
                    <a:gd name="T12" fmla="*/ 110 w 110"/>
                    <a:gd name="T13" fmla="*/ 12 h 90"/>
                  </a:gdLst>
                  <a:ahLst/>
                  <a:cxnLst>
                    <a:cxn ang="0">
                      <a:pos x="T0" y="T1"/>
                    </a:cxn>
                    <a:cxn ang="0">
                      <a:pos x="T2" y="T3"/>
                    </a:cxn>
                    <a:cxn ang="0">
                      <a:pos x="T4" y="T5"/>
                    </a:cxn>
                    <a:cxn ang="0">
                      <a:pos x="T6" y="T7"/>
                    </a:cxn>
                    <a:cxn ang="0">
                      <a:pos x="T8" y="T9"/>
                    </a:cxn>
                    <a:cxn ang="0">
                      <a:pos x="T10" y="T11"/>
                    </a:cxn>
                    <a:cxn ang="0">
                      <a:pos x="T12" y="T13"/>
                    </a:cxn>
                  </a:cxnLst>
                  <a:rect l="0" t="0" r="r" b="b"/>
                  <a:pathLst>
                    <a:path w="110" h="90">
                      <a:moveTo>
                        <a:pt x="110" y="12"/>
                      </a:moveTo>
                      <a:lnTo>
                        <a:pt x="98" y="0"/>
                      </a:lnTo>
                      <a:lnTo>
                        <a:pt x="33" y="65"/>
                      </a:lnTo>
                      <a:lnTo>
                        <a:pt x="14" y="45"/>
                      </a:lnTo>
                      <a:lnTo>
                        <a:pt x="0" y="57"/>
                      </a:lnTo>
                      <a:lnTo>
                        <a:pt x="33" y="90"/>
                      </a:lnTo>
                      <a:lnTo>
                        <a:pt x="110" y="12"/>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ndParaRPr>
                </a:p>
              </p:txBody>
            </p:sp>
            <p:sp>
              <p:nvSpPr>
                <p:cNvPr id="123" name="Freeform 155">
                  <a:extLst>
                    <a:ext uri="{FF2B5EF4-FFF2-40B4-BE49-F238E27FC236}">
                      <a16:creationId xmlns:a16="http://schemas.microsoft.com/office/drawing/2014/main" id="{8940235B-67ED-4C80-8026-1827BB24ECD4}"/>
                    </a:ext>
                  </a:extLst>
                </p:cNvPr>
                <p:cNvSpPr>
                  <a:spLocks/>
                </p:cNvSpPr>
                <p:nvPr/>
              </p:nvSpPr>
              <p:spPr bwMode="auto">
                <a:xfrm>
                  <a:off x="4790" y="2658"/>
                  <a:ext cx="59" cy="88"/>
                </a:xfrm>
                <a:custGeom>
                  <a:avLst/>
                  <a:gdLst>
                    <a:gd name="T0" fmla="*/ 14 w 39"/>
                    <a:gd name="T1" fmla="*/ 59 h 59"/>
                    <a:gd name="T2" fmla="*/ 39 w 39"/>
                    <a:gd name="T3" fmla="*/ 0 h 59"/>
                    <a:gd name="T4" fmla="*/ 19 w 39"/>
                    <a:gd name="T5" fmla="*/ 0 h 59"/>
                    <a:gd name="T6" fmla="*/ 0 w 39"/>
                    <a:gd name="T7" fmla="*/ 45 h 59"/>
                    <a:gd name="T8" fmla="*/ 14 w 39"/>
                    <a:gd name="T9" fmla="*/ 59 h 59"/>
                  </a:gdLst>
                  <a:ahLst/>
                  <a:cxnLst>
                    <a:cxn ang="0">
                      <a:pos x="T0" y="T1"/>
                    </a:cxn>
                    <a:cxn ang="0">
                      <a:pos x="T2" y="T3"/>
                    </a:cxn>
                    <a:cxn ang="0">
                      <a:pos x="T4" y="T5"/>
                    </a:cxn>
                    <a:cxn ang="0">
                      <a:pos x="T6" y="T7"/>
                    </a:cxn>
                    <a:cxn ang="0">
                      <a:pos x="T8" y="T9"/>
                    </a:cxn>
                  </a:cxnLst>
                  <a:rect l="0" t="0" r="r" b="b"/>
                  <a:pathLst>
                    <a:path w="39" h="59">
                      <a:moveTo>
                        <a:pt x="14" y="59"/>
                      </a:moveTo>
                      <a:cubicBezTo>
                        <a:pt x="28" y="43"/>
                        <a:pt x="37" y="23"/>
                        <a:pt x="39" y="0"/>
                      </a:cubicBezTo>
                      <a:cubicBezTo>
                        <a:pt x="19" y="0"/>
                        <a:pt x="19" y="0"/>
                        <a:pt x="19" y="0"/>
                      </a:cubicBezTo>
                      <a:cubicBezTo>
                        <a:pt x="18" y="17"/>
                        <a:pt x="11" y="33"/>
                        <a:pt x="0" y="45"/>
                      </a:cubicBezTo>
                      <a:lnTo>
                        <a:pt x="14" y="5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ndParaRPr>
                </a:p>
              </p:txBody>
            </p:sp>
            <p:sp>
              <p:nvSpPr>
                <p:cNvPr id="124" name="Freeform 156">
                  <a:extLst>
                    <a:ext uri="{FF2B5EF4-FFF2-40B4-BE49-F238E27FC236}">
                      <a16:creationId xmlns:a16="http://schemas.microsoft.com/office/drawing/2014/main" id="{3906FF93-50D1-4416-BA92-7808CFEADB53}"/>
                    </a:ext>
                  </a:extLst>
                </p:cNvPr>
                <p:cNvSpPr>
                  <a:spLocks/>
                </p:cNvSpPr>
                <p:nvPr/>
              </p:nvSpPr>
              <p:spPr bwMode="auto">
                <a:xfrm>
                  <a:off x="4560" y="2554"/>
                  <a:ext cx="59" cy="89"/>
                </a:xfrm>
                <a:custGeom>
                  <a:avLst/>
                  <a:gdLst>
                    <a:gd name="T0" fmla="*/ 25 w 39"/>
                    <a:gd name="T1" fmla="*/ 0 h 59"/>
                    <a:gd name="T2" fmla="*/ 0 w 39"/>
                    <a:gd name="T3" fmla="*/ 59 h 59"/>
                    <a:gd name="T4" fmla="*/ 21 w 39"/>
                    <a:gd name="T5" fmla="*/ 59 h 59"/>
                    <a:gd name="T6" fmla="*/ 39 w 39"/>
                    <a:gd name="T7" fmla="*/ 14 h 59"/>
                    <a:gd name="T8" fmla="*/ 25 w 39"/>
                    <a:gd name="T9" fmla="*/ 0 h 59"/>
                  </a:gdLst>
                  <a:ahLst/>
                  <a:cxnLst>
                    <a:cxn ang="0">
                      <a:pos x="T0" y="T1"/>
                    </a:cxn>
                    <a:cxn ang="0">
                      <a:pos x="T2" y="T3"/>
                    </a:cxn>
                    <a:cxn ang="0">
                      <a:pos x="T4" y="T5"/>
                    </a:cxn>
                    <a:cxn ang="0">
                      <a:pos x="T6" y="T7"/>
                    </a:cxn>
                    <a:cxn ang="0">
                      <a:pos x="T8" y="T9"/>
                    </a:cxn>
                  </a:cxnLst>
                  <a:rect l="0" t="0" r="r" b="b"/>
                  <a:pathLst>
                    <a:path w="39" h="59">
                      <a:moveTo>
                        <a:pt x="25" y="0"/>
                      </a:moveTo>
                      <a:cubicBezTo>
                        <a:pt x="10" y="16"/>
                        <a:pt x="1" y="36"/>
                        <a:pt x="0" y="59"/>
                      </a:cubicBezTo>
                      <a:cubicBezTo>
                        <a:pt x="21" y="59"/>
                        <a:pt x="21" y="59"/>
                        <a:pt x="21" y="59"/>
                      </a:cubicBezTo>
                      <a:cubicBezTo>
                        <a:pt x="22" y="42"/>
                        <a:pt x="29" y="27"/>
                        <a:pt x="39" y="14"/>
                      </a:cubicBezTo>
                      <a:lnTo>
                        <a:pt x="25"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ndParaRPr>
                </a:p>
              </p:txBody>
            </p:sp>
            <p:sp>
              <p:nvSpPr>
                <p:cNvPr id="125" name="Freeform 157">
                  <a:extLst>
                    <a:ext uri="{FF2B5EF4-FFF2-40B4-BE49-F238E27FC236}">
                      <a16:creationId xmlns:a16="http://schemas.microsoft.com/office/drawing/2014/main" id="{51DDB7E5-16CD-4D7D-AFF8-43575362F7A9}"/>
                    </a:ext>
                  </a:extLst>
                </p:cNvPr>
                <p:cNvSpPr>
                  <a:spLocks/>
                </p:cNvSpPr>
                <p:nvPr/>
              </p:nvSpPr>
              <p:spPr bwMode="auto">
                <a:xfrm>
                  <a:off x="4608" y="2736"/>
                  <a:ext cx="89" cy="58"/>
                </a:xfrm>
                <a:custGeom>
                  <a:avLst/>
                  <a:gdLst>
                    <a:gd name="T0" fmla="*/ 0 w 59"/>
                    <a:gd name="T1" fmla="*/ 15 h 39"/>
                    <a:gd name="T2" fmla="*/ 59 w 59"/>
                    <a:gd name="T3" fmla="*/ 39 h 39"/>
                    <a:gd name="T4" fmla="*/ 59 w 59"/>
                    <a:gd name="T5" fmla="*/ 19 h 39"/>
                    <a:gd name="T6" fmla="*/ 14 w 59"/>
                    <a:gd name="T7" fmla="*/ 0 h 39"/>
                    <a:gd name="T8" fmla="*/ 0 w 59"/>
                    <a:gd name="T9" fmla="*/ 15 h 39"/>
                  </a:gdLst>
                  <a:ahLst/>
                  <a:cxnLst>
                    <a:cxn ang="0">
                      <a:pos x="T0" y="T1"/>
                    </a:cxn>
                    <a:cxn ang="0">
                      <a:pos x="T2" y="T3"/>
                    </a:cxn>
                    <a:cxn ang="0">
                      <a:pos x="T4" y="T5"/>
                    </a:cxn>
                    <a:cxn ang="0">
                      <a:pos x="T6" y="T7"/>
                    </a:cxn>
                    <a:cxn ang="0">
                      <a:pos x="T8" y="T9"/>
                    </a:cxn>
                  </a:cxnLst>
                  <a:rect l="0" t="0" r="r" b="b"/>
                  <a:pathLst>
                    <a:path w="59" h="39">
                      <a:moveTo>
                        <a:pt x="0" y="15"/>
                      </a:moveTo>
                      <a:cubicBezTo>
                        <a:pt x="16" y="29"/>
                        <a:pt x="36" y="38"/>
                        <a:pt x="59" y="39"/>
                      </a:cubicBezTo>
                      <a:cubicBezTo>
                        <a:pt x="59" y="19"/>
                        <a:pt x="59" y="19"/>
                        <a:pt x="59" y="19"/>
                      </a:cubicBezTo>
                      <a:cubicBezTo>
                        <a:pt x="42" y="18"/>
                        <a:pt x="26" y="11"/>
                        <a:pt x="14" y="0"/>
                      </a:cubicBezTo>
                      <a:lnTo>
                        <a:pt x="0" y="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ndParaRPr>
                </a:p>
              </p:txBody>
            </p:sp>
            <p:sp>
              <p:nvSpPr>
                <p:cNvPr id="126" name="Freeform 158">
                  <a:extLst>
                    <a:ext uri="{FF2B5EF4-FFF2-40B4-BE49-F238E27FC236}">
                      <a16:creationId xmlns:a16="http://schemas.microsoft.com/office/drawing/2014/main" id="{AA0F8093-A80C-4CBE-B669-B6692DF63173}"/>
                    </a:ext>
                  </a:extLst>
                </p:cNvPr>
                <p:cNvSpPr>
                  <a:spLocks/>
                </p:cNvSpPr>
                <p:nvPr/>
              </p:nvSpPr>
              <p:spPr bwMode="auto">
                <a:xfrm>
                  <a:off x="4560" y="2658"/>
                  <a:ext cx="59" cy="88"/>
                </a:xfrm>
                <a:custGeom>
                  <a:avLst/>
                  <a:gdLst>
                    <a:gd name="T0" fmla="*/ 0 w 39"/>
                    <a:gd name="T1" fmla="*/ 0 h 59"/>
                    <a:gd name="T2" fmla="*/ 25 w 39"/>
                    <a:gd name="T3" fmla="*/ 59 h 59"/>
                    <a:gd name="T4" fmla="*/ 39 w 39"/>
                    <a:gd name="T5" fmla="*/ 45 h 59"/>
                    <a:gd name="T6" fmla="*/ 21 w 39"/>
                    <a:gd name="T7" fmla="*/ 0 h 59"/>
                    <a:gd name="T8" fmla="*/ 0 w 39"/>
                    <a:gd name="T9" fmla="*/ 0 h 59"/>
                  </a:gdLst>
                  <a:ahLst/>
                  <a:cxnLst>
                    <a:cxn ang="0">
                      <a:pos x="T0" y="T1"/>
                    </a:cxn>
                    <a:cxn ang="0">
                      <a:pos x="T2" y="T3"/>
                    </a:cxn>
                    <a:cxn ang="0">
                      <a:pos x="T4" y="T5"/>
                    </a:cxn>
                    <a:cxn ang="0">
                      <a:pos x="T6" y="T7"/>
                    </a:cxn>
                    <a:cxn ang="0">
                      <a:pos x="T8" y="T9"/>
                    </a:cxn>
                  </a:cxnLst>
                  <a:rect l="0" t="0" r="r" b="b"/>
                  <a:pathLst>
                    <a:path w="39" h="59">
                      <a:moveTo>
                        <a:pt x="0" y="0"/>
                      </a:moveTo>
                      <a:cubicBezTo>
                        <a:pt x="1" y="23"/>
                        <a:pt x="10" y="44"/>
                        <a:pt x="25" y="59"/>
                      </a:cubicBezTo>
                      <a:cubicBezTo>
                        <a:pt x="39" y="45"/>
                        <a:pt x="39" y="45"/>
                        <a:pt x="39" y="45"/>
                      </a:cubicBezTo>
                      <a:cubicBezTo>
                        <a:pt x="28" y="33"/>
                        <a:pt x="22" y="17"/>
                        <a:pt x="21"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ndParaRPr>
                </a:p>
              </p:txBody>
            </p:sp>
            <p:sp>
              <p:nvSpPr>
                <p:cNvPr id="127" name="Freeform 159">
                  <a:extLst>
                    <a:ext uri="{FF2B5EF4-FFF2-40B4-BE49-F238E27FC236}">
                      <a16:creationId xmlns:a16="http://schemas.microsoft.com/office/drawing/2014/main" id="{3EDF1A64-9CB6-4504-B496-71F208E33EC9}"/>
                    </a:ext>
                  </a:extLst>
                </p:cNvPr>
                <p:cNvSpPr>
                  <a:spLocks/>
                </p:cNvSpPr>
                <p:nvPr/>
              </p:nvSpPr>
              <p:spPr bwMode="auto">
                <a:xfrm>
                  <a:off x="4790" y="2554"/>
                  <a:ext cx="59" cy="89"/>
                </a:xfrm>
                <a:custGeom>
                  <a:avLst/>
                  <a:gdLst>
                    <a:gd name="T0" fmla="*/ 14 w 39"/>
                    <a:gd name="T1" fmla="*/ 0 h 59"/>
                    <a:gd name="T2" fmla="*/ 0 w 39"/>
                    <a:gd name="T3" fmla="*/ 14 h 59"/>
                    <a:gd name="T4" fmla="*/ 19 w 39"/>
                    <a:gd name="T5" fmla="*/ 59 h 59"/>
                    <a:gd name="T6" fmla="*/ 39 w 39"/>
                    <a:gd name="T7" fmla="*/ 59 h 59"/>
                    <a:gd name="T8" fmla="*/ 14 w 39"/>
                    <a:gd name="T9" fmla="*/ 0 h 59"/>
                  </a:gdLst>
                  <a:ahLst/>
                  <a:cxnLst>
                    <a:cxn ang="0">
                      <a:pos x="T0" y="T1"/>
                    </a:cxn>
                    <a:cxn ang="0">
                      <a:pos x="T2" y="T3"/>
                    </a:cxn>
                    <a:cxn ang="0">
                      <a:pos x="T4" y="T5"/>
                    </a:cxn>
                    <a:cxn ang="0">
                      <a:pos x="T6" y="T7"/>
                    </a:cxn>
                    <a:cxn ang="0">
                      <a:pos x="T8" y="T9"/>
                    </a:cxn>
                  </a:cxnLst>
                  <a:rect l="0" t="0" r="r" b="b"/>
                  <a:pathLst>
                    <a:path w="39" h="59">
                      <a:moveTo>
                        <a:pt x="14" y="0"/>
                      </a:moveTo>
                      <a:cubicBezTo>
                        <a:pt x="0" y="14"/>
                        <a:pt x="0" y="14"/>
                        <a:pt x="0" y="14"/>
                      </a:cubicBezTo>
                      <a:cubicBezTo>
                        <a:pt x="11" y="26"/>
                        <a:pt x="18" y="42"/>
                        <a:pt x="19" y="59"/>
                      </a:cubicBezTo>
                      <a:cubicBezTo>
                        <a:pt x="39" y="59"/>
                        <a:pt x="39" y="59"/>
                        <a:pt x="39" y="59"/>
                      </a:cubicBezTo>
                      <a:cubicBezTo>
                        <a:pt x="37" y="37"/>
                        <a:pt x="28" y="16"/>
                        <a:pt x="14"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ndParaRPr>
                </a:p>
              </p:txBody>
            </p:sp>
            <p:sp>
              <p:nvSpPr>
                <p:cNvPr id="128" name="Freeform 160">
                  <a:extLst>
                    <a:ext uri="{FF2B5EF4-FFF2-40B4-BE49-F238E27FC236}">
                      <a16:creationId xmlns:a16="http://schemas.microsoft.com/office/drawing/2014/main" id="{18F122C3-D66C-4CBB-AF31-684942782608}"/>
                    </a:ext>
                  </a:extLst>
                </p:cNvPr>
                <p:cNvSpPr>
                  <a:spLocks/>
                </p:cNvSpPr>
                <p:nvPr/>
              </p:nvSpPr>
              <p:spPr bwMode="auto">
                <a:xfrm>
                  <a:off x="4712" y="2736"/>
                  <a:ext cx="89" cy="58"/>
                </a:xfrm>
                <a:custGeom>
                  <a:avLst/>
                  <a:gdLst>
                    <a:gd name="T0" fmla="*/ 0 w 59"/>
                    <a:gd name="T1" fmla="*/ 39 h 39"/>
                    <a:gd name="T2" fmla="*/ 59 w 59"/>
                    <a:gd name="T3" fmla="*/ 14 h 39"/>
                    <a:gd name="T4" fmla="*/ 45 w 59"/>
                    <a:gd name="T5" fmla="*/ 0 h 39"/>
                    <a:gd name="T6" fmla="*/ 0 w 59"/>
                    <a:gd name="T7" fmla="*/ 19 h 39"/>
                    <a:gd name="T8" fmla="*/ 0 w 59"/>
                    <a:gd name="T9" fmla="*/ 39 h 39"/>
                  </a:gdLst>
                  <a:ahLst/>
                  <a:cxnLst>
                    <a:cxn ang="0">
                      <a:pos x="T0" y="T1"/>
                    </a:cxn>
                    <a:cxn ang="0">
                      <a:pos x="T2" y="T3"/>
                    </a:cxn>
                    <a:cxn ang="0">
                      <a:pos x="T4" y="T5"/>
                    </a:cxn>
                    <a:cxn ang="0">
                      <a:pos x="T6" y="T7"/>
                    </a:cxn>
                    <a:cxn ang="0">
                      <a:pos x="T8" y="T9"/>
                    </a:cxn>
                  </a:cxnLst>
                  <a:rect l="0" t="0" r="r" b="b"/>
                  <a:pathLst>
                    <a:path w="59" h="39">
                      <a:moveTo>
                        <a:pt x="0" y="39"/>
                      </a:moveTo>
                      <a:cubicBezTo>
                        <a:pt x="23" y="38"/>
                        <a:pt x="43" y="29"/>
                        <a:pt x="59" y="14"/>
                      </a:cubicBezTo>
                      <a:cubicBezTo>
                        <a:pt x="45" y="0"/>
                        <a:pt x="45" y="0"/>
                        <a:pt x="45" y="0"/>
                      </a:cubicBezTo>
                      <a:cubicBezTo>
                        <a:pt x="33" y="11"/>
                        <a:pt x="17" y="18"/>
                        <a:pt x="0" y="19"/>
                      </a:cubicBezTo>
                      <a:lnTo>
                        <a:pt x="0" y="3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ndParaRPr>
                </a:p>
              </p:txBody>
            </p:sp>
            <p:sp>
              <p:nvSpPr>
                <p:cNvPr id="129" name="Freeform 161">
                  <a:extLst>
                    <a:ext uri="{FF2B5EF4-FFF2-40B4-BE49-F238E27FC236}">
                      <a16:creationId xmlns:a16="http://schemas.microsoft.com/office/drawing/2014/main" id="{ABD38BA8-E8DD-472E-8833-6D548D4277F0}"/>
                    </a:ext>
                  </a:extLst>
                </p:cNvPr>
                <p:cNvSpPr>
                  <a:spLocks/>
                </p:cNvSpPr>
                <p:nvPr/>
              </p:nvSpPr>
              <p:spPr bwMode="auto">
                <a:xfrm>
                  <a:off x="4712" y="2508"/>
                  <a:ext cx="89" cy="57"/>
                </a:xfrm>
                <a:custGeom>
                  <a:avLst/>
                  <a:gdLst>
                    <a:gd name="T0" fmla="*/ 0 w 59"/>
                    <a:gd name="T1" fmla="*/ 0 h 38"/>
                    <a:gd name="T2" fmla="*/ 0 w 59"/>
                    <a:gd name="T3" fmla="*/ 20 h 38"/>
                    <a:gd name="T4" fmla="*/ 45 w 59"/>
                    <a:gd name="T5" fmla="*/ 38 h 38"/>
                    <a:gd name="T6" fmla="*/ 59 w 59"/>
                    <a:gd name="T7" fmla="*/ 24 h 38"/>
                    <a:gd name="T8" fmla="*/ 0 w 59"/>
                    <a:gd name="T9" fmla="*/ 0 h 38"/>
                  </a:gdLst>
                  <a:ahLst/>
                  <a:cxnLst>
                    <a:cxn ang="0">
                      <a:pos x="T0" y="T1"/>
                    </a:cxn>
                    <a:cxn ang="0">
                      <a:pos x="T2" y="T3"/>
                    </a:cxn>
                    <a:cxn ang="0">
                      <a:pos x="T4" y="T5"/>
                    </a:cxn>
                    <a:cxn ang="0">
                      <a:pos x="T6" y="T7"/>
                    </a:cxn>
                    <a:cxn ang="0">
                      <a:pos x="T8" y="T9"/>
                    </a:cxn>
                  </a:cxnLst>
                  <a:rect l="0" t="0" r="r" b="b"/>
                  <a:pathLst>
                    <a:path w="59" h="38">
                      <a:moveTo>
                        <a:pt x="0" y="0"/>
                      </a:moveTo>
                      <a:cubicBezTo>
                        <a:pt x="0" y="20"/>
                        <a:pt x="0" y="20"/>
                        <a:pt x="0" y="20"/>
                      </a:cubicBezTo>
                      <a:cubicBezTo>
                        <a:pt x="17" y="21"/>
                        <a:pt x="33" y="28"/>
                        <a:pt x="45" y="38"/>
                      </a:cubicBezTo>
                      <a:cubicBezTo>
                        <a:pt x="59" y="24"/>
                        <a:pt x="59" y="24"/>
                        <a:pt x="59" y="24"/>
                      </a:cubicBezTo>
                      <a:cubicBezTo>
                        <a:pt x="43" y="10"/>
                        <a:pt x="23" y="1"/>
                        <a:pt x="0"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ndParaRPr>
                </a:p>
              </p:txBody>
            </p:sp>
            <p:sp>
              <p:nvSpPr>
                <p:cNvPr id="130" name="Freeform 162">
                  <a:extLst>
                    <a:ext uri="{FF2B5EF4-FFF2-40B4-BE49-F238E27FC236}">
                      <a16:creationId xmlns:a16="http://schemas.microsoft.com/office/drawing/2014/main" id="{431B45C4-99FF-4C39-B6C2-D0EF186F80E4}"/>
                    </a:ext>
                  </a:extLst>
                </p:cNvPr>
                <p:cNvSpPr>
                  <a:spLocks/>
                </p:cNvSpPr>
                <p:nvPr/>
              </p:nvSpPr>
              <p:spPr bwMode="auto">
                <a:xfrm>
                  <a:off x="4608" y="2508"/>
                  <a:ext cx="89" cy="57"/>
                </a:xfrm>
                <a:custGeom>
                  <a:avLst/>
                  <a:gdLst>
                    <a:gd name="T0" fmla="*/ 59 w 59"/>
                    <a:gd name="T1" fmla="*/ 0 h 38"/>
                    <a:gd name="T2" fmla="*/ 0 w 59"/>
                    <a:gd name="T3" fmla="*/ 24 h 38"/>
                    <a:gd name="T4" fmla="*/ 14 w 59"/>
                    <a:gd name="T5" fmla="*/ 38 h 38"/>
                    <a:gd name="T6" fmla="*/ 59 w 59"/>
                    <a:gd name="T7" fmla="*/ 20 h 38"/>
                    <a:gd name="T8" fmla="*/ 59 w 59"/>
                    <a:gd name="T9" fmla="*/ 0 h 38"/>
                  </a:gdLst>
                  <a:ahLst/>
                  <a:cxnLst>
                    <a:cxn ang="0">
                      <a:pos x="T0" y="T1"/>
                    </a:cxn>
                    <a:cxn ang="0">
                      <a:pos x="T2" y="T3"/>
                    </a:cxn>
                    <a:cxn ang="0">
                      <a:pos x="T4" y="T5"/>
                    </a:cxn>
                    <a:cxn ang="0">
                      <a:pos x="T6" y="T7"/>
                    </a:cxn>
                    <a:cxn ang="0">
                      <a:pos x="T8" y="T9"/>
                    </a:cxn>
                  </a:cxnLst>
                  <a:rect l="0" t="0" r="r" b="b"/>
                  <a:pathLst>
                    <a:path w="59" h="38">
                      <a:moveTo>
                        <a:pt x="59" y="0"/>
                      </a:moveTo>
                      <a:cubicBezTo>
                        <a:pt x="36" y="1"/>
                        <a:pt x="16" y="10"/>
                        <a:pt x="0" y="24"/>
                      </a:cubicBezTo>
                      <a:cubicBezTo>
                        <a:pt x="14" y="38"/>
                        <a:pt x="14" y="38"/>
                        <a:pt x="14" y="38"/>
                      </a:cubicBezTo>
                      <a:cubicBezTo>
                        <a:pt x="27" y="28"/>
                        <a:pt x="42" y="21"/>
                        <a:pt x="59" y="20"/>
                      </a:cubicBezTo>
                      <a:cubicBezTo>
                        <a:pt x="59" y="0"/>
                        <a:pt x="59" y="0"/>
                        <a:pt x="59"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ndParaRPr>
                </a:p>
              </p:txBody>
            </p:sp>
          </p:grpSp>
        </p:grpSp>
        <p:sp>
          <p:nvSpPr>
            <p:cNvPr id="131" name="Oval 130">
              <a:extLst>
                <a:ext uri="{FF2B5EF4-FFF2-40B4-BE49-F238E27FC236}">
                  <a16:creationId xmlns:a16="http://schemas.microsoft.com/office/drawing/2014/main" id="{5F4D1E12-E43E-4B34-A2AE-D4C2A58C22F0}"/>
                </a:ext>
              </a:extLst>
            </p:cNvPr>
            <p:cNvSpPr/>
            <p:nvPr/>
          </p:nvSpPr>
          <p:spPr>
            <a:xfrm>
              <a:off x="11037873" y="2934472"/>
              <a:ext cx="830042" cy="82526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2" name="Group 131" descr="test">
              <a:extLst>
                <a:ext uri="{FF2B5EF4-FFF2-40B4-BE49-F238E27FC236}">
                  <a16:creationId xmlns:a16="http://schemas.microsoft.com/office/drawing/2014/main" id="{BFE262A2-376A-4F3F-B387-BF8530E13171}"/>
                </a:ext>
              </a:extLst>
            </p:cNvPr>
            <p:cNvGrpSpPr/>
            <p:nvPr/>
          </p:nvGrpSpPr>
          <p:grpSpPr>
            <a:xfrm>
              <a:off x="11222189" y="3279449"/>
              <a:ext cx="335416" cy="333676"/>
              <a:chOff x="4486289" y="2163470"/>
              <a:chExt cx="406192" cy="406193"/>
            </a:xfrm>
          </p:grpSpPr>
          <p:sp>
            <p:nvSpPr>
              <p:cNvPr id="133" name="Rectangle 251">
                <a:extLst>
                  <a:ext uri="{FF2B5EF4-FFF2-40B4-BE49-F238E27FC236}">
                    <a16:creationId xmlns:a16="http://schemas.microsoft.com/office/drawing/2014/main" id="{2E328399-B44F-46DD-AA7D-A220E0B2FB49}"/>
                  </a:ext>
                </a:extLst>
              </p:cNvPr>
              <p:cNvSpPr>
                <a:spLocks noChangeArrowheads="1"/>
              </p:cNvSpPr>
              <p:nvPr/>
            </p:nvSpPr>
            <p:spPr bwMode="auto">
              <a:xfrm>
                <a:off x="4486289" y="2163470"/>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34" name="Rectangle 252">
                <a:extLst>
                  <a:ext uri="{FF2B5EF4-FFF2-40B4-BE49-F238E27FC236}">
                    <a16:creationId xmlns:a16="http://schemas.microsoft.com/office/drawing/2014/main" id="{73D54D7E-CE10-4FEF-856E-9F228792BFAB}"/>
                  </a:ext>
                </a:extLst>
              </p:cNvPr>
              <p:cNvSpPr>
                <a:spLocks noChangeArrowheads="1"/>
              </p:cNvSpPr>
              <p:nvPr/>
            </p:nvSpPr>
            <p:spPr bwMode="auto">
              <a:xfrm>
                <a:off x="4486289" y="2224166"/>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35" name="Rectangle 253">
                <a:extLst>
                  <a:ext uri="{FF2B5EF4-FFF2-40B4-BE49-F238E27FC236}">
                    <a16:creationId xmlns:a16="http://schemas.microsoft.com/office/drawing/2014/main" id="{98BC8C8E-D3E2-43D8-B696-5E0989957A19}"/>
                  </a:ext>
                </a:extLst>
              </p:cNvPr>
              <p:cNvSpPr>
                <a:spLocks noChangeArrowheads="1"/>
              </p:cNvSpPr>
              <p:nvPr/>
            </p:nvSpPr>
            <p:spPr bwMode="auto">
              <a:xfrm>
                <a:off x="4668375" y="2224166"/>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36" name="Rectangle 254">
                <a:extLst>
                  <a:ext uri="{FF2B5EF4-FFF2-40B4-BE49-F238E27FC236}">
                    <a16:creationId xmlns:a16="http://schemas.microsoft.com/office/drawing/2014/main" id="{BD3CD791-440F-4414-BCAB-E71801F4A344}"/>
                  </a:ext>
                </a:extLst>
              </p:cNvPr>
              <p:cNvSpPr>
                <a:spLocks noChangeArrowheads="1"/>
              </p:cNvSpPr>
              <p:nvPr/>
            </p:nvSpPr>
            <p:spPr bwMode="auto">
              <a:xfrm>
                <a:off x="4729071" y="2224166"/>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37" name="Rectangle 255">
                <a:extLst>
                  <a:ext uri="{FF2B5EF4-FFF2-40B4-BE49-F238E27FC236}">
                    <a16:creationId xmlns:a16="http://schemas.microsoft.com/office/drawing/2014/main" id="{0F4CA1CA-27A9-4C88-A706-3C2F6F5F2C45}"/>
                  </a:ext>
                </a:extLst>
              </p:cNvPr>
              <p:cNvSpPr>
                <a:spLocks noChangeArrowheads="1"/>
              </p:cNvSpPr>
              <p:nvPr/>
            </p:nvSpPr>
            <p:spPr bwMode="auto">
              <a:xfrm>
                <a:off x="4486289" y="2284861"/>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38" name="Rectangle 256">
                <a:extLst>
                  <a:ext uri="{FF2B5EF4-FFF2-40B4-BE49-F238E27FC236}">
                    <a16:creationId xmlns:a16="http://schemas.microsoft.com/office/drawing/2014/main" id="{99338317-E015-438C-9E71-F02FDBC03528}"/>
                  </a:ext>
                </a:extLst>
              </p:cNvPr>
              <p:cNvSpPr>
                <a:spLocks noChangeArrowheads="1"/>
              </p:cNvSpPr>
              <p:nvPr/>
            </p:nvSpPr>
            <p:spPr bwMode="auto">
              <a:xfrm>
                <a:off x="4668375" y="2284861"/>
                <a:ext cx="42020" cy="4357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39" name="Rectangle 257">
                <a:extLst>
                  <a:ext uri="{FF2B5EF4-FFF2-40B4-BE49-F238E27FC236}">
                    <a16:creationId xmlns:a16="http://schemas.microsoft.com/office/drawing/2014/main" id="{C1BECA22-1F82-469B-9198-8198653A08E5}"/>
                  </a:ext>
                </a:extLst>
              </p:cNvPr>
              <p:cNvSpPr>
                <a:spLocks noChangeArrowheads="1"/>
              </p:cNvSpPr>
              <p:nvPr/>
            </p:nvSpPr>
            <p:spPr bwMode="auto">
              <a:xfrm>
                <a:off x="4729071" y="2284861"/>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40" name="Rectangle 258">
                <a:extLst>
                  <a:ext uri="{FF2B5EF4-FFF2-40B4-BE49-F238E27FC236}">
                    <a16:creationId xmlns:a16="http://schemas.microsoft.com/office/drawing/2014/main" id="{C4E45B8E-48C6-4DCF-8A17-E22D1FBC8AAB}"/>
                  </a:ext>
                </a:extLst>
              </p:cNvPr>
              <p:cNvSpPr>
                <a:spLocks noChangeArrowheads="1"/>
              </p:cNvSpPr>
              <p:nvPr/>
            </p:nvSpPr>
            <p:spPr bwMode="auto">
              <a:xfrm>
                <a:off x="4486289" y="2345557"/>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41" name="Rectangle 259">
                <a:extLst>
                  <a:ext uri="{FF2B5EF4-FFF2-40B4-BE49-F238E27FC236}">
                    <a16:creationId xmlns:a16="http://schemas.microsoft.com/office/drawing/2014/main" id="{AF1187F0-D03F-40BC-80DB-0F0A97AAD815}"/>
                  </a:ext>
                </a:extLst>
              </p:cNvPr>
              <p:cNvSpPr>
                <a:spLocks noChangeArrowheads="1"/>
              </p:cNvSpPr>
              <p:nvPr/>
            </p:nvSpPr>
            <p:spPr bwMode="auto">
              <a:xfrm>
                <a:off x="4545428" y="2345557"/>
                <a:ext cx="43576" cy="4357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42" name="Rectangle 260">
                <a:extLst>
                  <a:ext uri="{FF2B5EF4-FFF2-40B4-BE49-F238E27FC236}">
                    <a16:creationId xmlns:a16="http://schemas.microsoft.com/office/drawing/2014/main" id="{573AA398-B303-42B8-971B-4ABB87FF4D8B}"/>
                  </a:ext>
                </a:extLst>
              </p:cNvPr>
              <p:cNvSpPr>
                <a:spLocks noChangeArrowheads="1"/>
              </p:cNvSpPr>
              <p:nvPr/>
            </p:nvSpPr>
            <p:spPr bwMode="auto">
              <a:xfrm>
                <a:off x="4606123" y="2345557"/>
                <a:ext cx="43576"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43" name="Rectangle 261">
                <a:extLst>
                  <a:ext uri="{FF2B5EF4-FFF2-40B4-BE49-F238E27FC236}">
                    <a16:creationId xmlns:a16="http://schemas.microsoft.com/office/drawing/2014/main" id="{82EF8B48-F455-4A75-A6E0-06347420B93D}"/>
                  </a:ext>
                </a:extLst>
              </p:cNvPr>
              <p:cNvSpPr>
                <a:spLocks noChangeArrowheads="1"/>
              </p:cNvSpPr>
              <p:nvPr/>
            </p:nvSpPr>
            <p:spPr bwMode="auto">
              <a:xfrm>
                <a:off x="4668375" y="2345557"/>
                <a:ext cx="42020" cy="4357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44" name="Rectangle 262">
                <a:extLst>
                  <a:ext uri="{FF2B5EF4-FFF2-40B4-BE49-F238E27FC236}">
                    <a16:creationId xmlns:a16="http://schemas.microsoft.com/office/drawing/2014/main" id="{6EFBCFDB-858F-49E1-A461-9EEC3B705F7C}"/>
                  </a:ext>
                </a:extLst>
              </p:cNvPr>
              <p:cNvSpPr>
                <a:spLocks noChangeArrowheads="1"/>
              </p:cNvSpPr>
              <p:nvPr/>
            </p:nvSpPr>
            <p:spPr bwMode="auto">
              <a:xfrm>
                <a:off x="4729071" y="2345557"/>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45" name="Rectangle 263">
                <a:extLst>
                  <a:ext uri="{FF2B5EF4-FFF2-40B4-BE49-F238E27FC236}">
                    <a16:creationId xmlns:a16="http://schemas.microsoft.com/office/drawing/2014/main" id="{D6A95F8D-07BC-4469-A15B-EEDC912E0CAA}"/>
                  </a:ext>
                </a:extLst>
              </p:cNvPr>
              <p:cNvSpPr>
                <a:spLocks noChangeArrowheads="1"/>
              </p:cNvSpPr>
              <p:nvPr/>
            </p:nvSpPr>
            <p:spPr bwMode="auto">
              <a:xfrm>
                <a:off x="4486289" y="2406252"/>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46" name="Rectangle 264">
                <a:extLst>
                  <a:ext uri="{FF2B5EF4-FFF2-40B4-BE49-F238E27FC236}">
                    <a16:creationId xmlns:a16="http://schemas.microsoft.com/office/drawing/2014/main" id="{341F608E-03A8-4C7F-A7EB-44D9B9CE8797}"/>
                  </a:ext>
                </a:extLst>
              </p:cNvPr>
              <p:cNvSpPr>
                <a:spLocks noChangeArrowheads="1"/>
              </p:cNvSpPr>
              <p:nvPr/>
            </p:nvSpPr>
            <p:spPr bwMode="auto">
              <a:xfrm>
                <a:off x="4545428" y="2406252"/>
                <a:ext cx="43576"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47" name="Rectangle 265">
                <a:extLst>
                  <a:ext uri="{FF2B5EF4-FFF2-40B4-BE49-F238E27FC236}">
                    <a16:creationId xmlns:a16="http://schemas.microsoft.com/office/drawing/2014/main" id="{862C58D0-5403-48FE-9F71-CC221C976C89}"/>
                  </a:ext>
                </a:extLst>
              </p:cNvPr>
              <p:cNvSpPr>
                <a:spLocks noChangeArrowheads="1"/>
              </p:cNvSpPr>
              <p:nvPr/>
            </p:nvSpPr>
            <p:spPr bwMode="auto">
              <a:xfrm>
                <a:off x="4606123" y="2406252"/>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48" name="Rectangle 266">
                <a:extLst>
                  <a:ext uri="{FF2B5EF4-FFF2-40B4-BE49-F238E27FC236}">
                    <a16:creationId xmlns:a16="http://schemas.microsoft.com/office/drawing/2014/main" id="{67D2C7A0-10A4-41C1-B7FE-7B0918472B2A}"/>
                  </a:ext>
                </a:extLst>
              </p:cNvPr>
              <p:cNvSpPr>
                <a:spLocks noChangeArrowheads="1"/>
              </p:cNvSpPr>
              <p:nvPr/>
            </p:nvSpPr>
            <p:spPr bwMode="auto">
              <a:xfrm>
                <a:off x="4668375" y="2406252"/>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49" name="Rectangle 267">
                <a:extLst>
                  <a:ext uri="{FF2B5EF4-FFF2-40B4-BE49-F238E27FC236}">
                    <a16:creationId xmlns:a16="http://schemas.microsoft.com/office/drawing/2014/main" id="{C80AAB8F-4F36-4D56-B104-D5ED1A480BEB}"/>
                  </a:ext>
                </a:extLst>
              </p:cNvPr>
              <p:cNvSpPr>
                <a:spLocks noChangeArrowheads="1"/>
              </p:cNvSpPr>
              <p:nvPr/>
            </p:nvSpPr>
            <p:spPr bwMode="auto">
              <a:xfrm>
                <a:off x="4729071" y="2406252"/>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50" name="Rectangle 268">
                <a:extLst>
                  <a:ext uri="{FF2B5EF4-FFF2-40B4-BE49-F238E27FC236}">
                    <a16:creationId xmlns:a16="http://schemas.microsoft.com/office/drawing/2014/main" id="{69CA28B5-4B5F-42E8-B5D9-477156663997}"/>
                  </a:ext>
                </a:extLst>
              </p:cNvPr>
              <p:cNvSpPr>
                <a:spLocks noChangeArrowheads="1"/>
              </p:cNvSpPr>
              <p:nvPr/>
            </p:nvSpPr>
            <p:spPr bwMode="auto">
              <a:xfrm>
                <a:off x="4486289" y="2466948"/>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51" name="Rectangle 269">
                <a:extLst>
                  <a:ext uri="{FF2B5EF4-FFF2-40B4-BE49-F238E27FC236}">
                    <a16:creationId xmlns:a16="http://schemas.microsoft.com/office/drawing/2014/main" id="{CE050994-ECBA-4AB4-9DF6-1864FD2D7BA8}"/>
                  </a:ext>
                </a:extLst>
              </p:cNvPr>
              <p:cNvSpPr>
                <a:spLocks noChangeArrowheads="1"/>
              </p:cNvSpPr>
              <p:nvPr/>
            </p:nvSpPr>
            <p:spPr bwMode="auto">
              <a:xfrm>
                <a:off x="4545428" y="2466948"/>
                <a:ext cx="43576"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52" name="Rectangle 270">
                <a:extLst>
                  <a:ext uri="{FF2B5EF4-FFF2-40B4-BE49-F238E27FC236}">
                    <a16:creationId xmlns:a16="http://schemas.microsoft.com/office/drawing/2014/main" id="{CDDCBF8A-3953-4D99-ABA2-D217663CABC6}"/>
                  </a:ext>
                </a:extLst>
              </p:cNvPr>
              <p:cNvSpPr>
                <a:spLocks noChangeArrowheads="1"/>
              </p:cNvSpPr>
              <p:nvPr/>
            </p:nvSpPr>
            <p:spPr bwMode="auto">
              <a:xfrm>
                <a:off x="4606123" y="2466948"/>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53" name="Rectangle 271">
                <a:extLst>
                  <a:ext uri="{FF2B5EF4-FFF2-40B4-BE49-F238E27FC236}">
                    <a16:creationId xmlns:a16="http://schemas.microsoft.com/office/drawing/2014/main" id="{0535F826-4438-48C4-9753-9FEAEEBB8BCC}"/>
                  </a:ext>
                </a:extLst>
              </p:cNvPr>
              <p:cNvSpPr>
                <a:spLocks noChangeArrowheads="1"/>
              </p:cNvSpPr>
              <p:nvPr/>
            </p:nvSpPr>
            <p:spPr bwMode="auto">
              <a:xfrm>
                <a:off x="4668375" y="2466948"/>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54" name="Rectangle 272">
                <a:extLst>
                  <a:ext uri="{FF2B5EF4-FFF2-40B4-BE49-F238E27FC236}">
                    <a16:creationId xmlns:a16="http://schemas.microsoft.com/office/drawing/2014/main" id="{3F483B96-9682-4588-8B5A-CFD4147B545A}"/>
                  </a:ext>
                </a:extLst>
              </p:cNvPr>
              <p:cNvSpPr>
                <a:spLocks noChangeArrowheads="1"/>
              </p:cNvSpPr>
              <p:nvPr/>
            </p:nvSpPr>
            <p:spPr bwMode="auto">
              <a:xfrm>
                <a:off x="4729071" y="2466948"/>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55" name="Rectangle 273">
                <a:extLst>
                  <a:ext uri="{FF2B5EF4-FFF2-40B4-BE49-F238E27FC236}">
                    <a16:creationId xmlns:a16="http://schemas.microsoft.com/office/drawing/2014/main" id="{AE0468D6-C09E-4761-A47E-1181CCCDF53D}"/>
                  </a:ext>
                </a:extLst>
              </p:cNvPr>
              <p:cNvSpPr>
                <a:spLocks noChangeArrowheads="1"/>
              </p:cNvSpPr>
              <p:nvPr/>
            </p:nvSpPr>
            <p:spPr bwMode="auto">
              <a:xfrm>
                <a:off x="4789766" y="2466948"/>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56" name="Rectangle 274">
                <a:extLst>
                  <a:ext uri="{FF2B5EF4-FFF2-40B4-BE49-F238E27FC236}">
                    <a16:creationId xmlns:a16="http://schemas.microsoft.com/office/drawing/2014/main" id="{694E2772-F4E2-474B-8E29-DEF6721CBC6B}"/>
                  </a:ext>
                </a:extLst>
              </p:cNvPr>
              <p:cNvSpPr>
                <a:spLocks noChangeArrowheads="1"/>
              </p:cNvSpPr>
              <p:nvPr/>
            </p:nvSpPr>
            <p:spPr bwMode="auto">
              <a:xfrm>
                <a:off x="4848905" y="2466948"/>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57" name="Rectangle 275">
                <a:extLst>
                  <a:ext uri="{FF2B5EF4-FFF2-40B4-BE49-F238E27FC236}">
                    <a16:creationId xmlns:a16="http://schemas.microsoft.com/office/drawing/2014/main" id="{9741FA3F-7E00-4998-81D7-97EF4FE5C309}"/>
                  </a:ext>
                </a:extLst>
              </p:cNvPr>
              <p:cNvSpPr>
                <a:spLocks noChangeArrowheads="1"/>
              </p:cNvSpPr>
              <p:nvPr/>
            </p:nvSpPr>
            <p:spPr bwMode="auto">
              <a:xfrm>
                <a:off x="4486289" y="2527643"/>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58" name="Rectangle 276">
                <a:extLst>
                  <a:ext uri="{FF2B5EF4-FFF2-40B4-BE49-F238E27FC236}">
                    <a16:creationId xmlns:a16="http://schemas.microsoft.com/office/drawing/2014/main" id="{EF90B7B1-75E2-48B6-80FC-EE133741ECEF}"/>
                  </a:ext>
                </a:extLst>
              </p:cNvPr>
              <p:cNvSpPr>
                <a:spLocks noChangeArrowheads="1"/>
              </p:cNvSpPr>
              <p:nvPr/>
            </p:nvSpPr>
            <p:spPr bwMode="auto">
              <a:xfrm>
                <a:off x="4545428" y="2527643"/>
                <a:ext cx="43576"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60" name="Rectangle 277">
                <a:extLst>
                  <a:ext uri="{FF2B5EF4-FFF2-40B4-BE49-F238E27FC236}">
                    <a16:creationId xmlns:a16="http://schemas.microsoft.com/office/drawing/2014/main" id="{3AAD4CC5-F788-423F-9906-6E6E858674ED}"/>
                  </a:ext>
                </a:extLst>
              </p:cNvPr>
              <p:cNvSpPr>
                <a:spLocks noChangeArrowheads="1"/>
              </p:cNvSpPr>
              <p:nvPr/>
            </p:nvSpPr>
            <p:spPr bwMode="auto">
              <a:xfrm>
                <a:off x="4606123" y="2527643"/>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61" name="Rectangle 278">
                <a:extLst>
                  <a:ext uri="{FF2B5EF4-FFF2-40B4-BE49-F238E27FC236}">
                    <a16:creationId xmlns:a16="http://schemas.microsoft.com/office/drawing/2014/main" id="{615E3A60-9EFD-4E73-9DB1-B258C51981A7}"/>
                  </a:ext>
                </a:extLst>
              </p:cNvPr>
              <p:cNvSpPr>
                <a:spLocks noChangeArrowheads="1"/>
              </p:cNvSpPr>
              <p:nvPr/>
            </p:nvSpPr>
            <p:spPr bwMode="auto">
              <a:xfrm>
                <a:off x="4668375" y="2527643"/>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62" name="Rectangle 279">
                <a:extLst>
                  <a:ext uri="{FF2B5EF4-FFF2-40B4-BE49-F238E27FC236}">
                    <a16:creationId xmlns:a16="http://schemas.microsoft.com/office/drawing/2014/main" id="{EE21898B-F653-4EFE-8C22-FED44205B685}"/>
                  </a:ext>
                </a:extLst>
              </p:cNvPr>
              <p:cNvSpPr>
                <a:spLocks noChangeArrowheads="1"/>
              </p:cNvSpPr>
              <p:nvPr/>
            </p:nvSpPr>
            <p:spPr bwMode="auto">
              <a:xfrm>
                <a:off x="4729071" y="2527643"/>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63" name="Rectangle 280">
                <a:extLst>
                  <a:ext uri="{FF2B5EF4-FFF2-40B4-BE49-F238E27FC236}">
                    <a16:creationId xmlns:a16="http://schemas.microsoft.com/office/drawing/2014/main" id="{E74896F4-7B0D-4A10-A29A-E45357858C7D}"/>
                  </a:ext>
                </a:extLst>
              </p:cNvPr>
              <p:cNvSpPr>
                <a:spLocks noChangeArrowheads="1"/>
              </p:cNvSpPr>
              <p:nvPr/>
            </p:nvSpPr>
            <p:spPr bwMode="auto">
              <a:xfrm>
                <a:off x="4789766" y="2527643"/>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64" name="Rectangle 281">
                <a:extLst>
                  <a:ext uri="{FF2B5EF4-FFF2-40B4-BE49-F238E27FC236}">
                    <a16:creationId xmlns:a16="http://schemas.microsoft.com/office/drawing/2014/main" id="{D30F2618-3C3F-4C33-B349-D7F442F644D8}"/>
                  </a:ext>
                </a:extLst>
              </p:cNvPr>
              <p:cNvSpPr>
                <a:spLocks noChangeArrowheads="1"/>
              </p:cNvSpPr>
              <p:nvPr/>
            </p:nvSpPr>
            <p:spPr bwMode="auto">
              <a:xfrm>
                <a:off x="4848905" y="2527643"/>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grpSp>
        <p:sp>
          <p:nvSpPr>
            <p:cNvPr id="165" name="TextBox 164">
              <a:extLst>
                <a:ext uri="{FF2B5EF4-FFF2-40B4-BE49-F238E27FC236}">
                  <a16:creationId xmlns:a16="http://schemas.microsoft.com/office/drawing/2014/main" id="{010F7660-3B29-4870-AF98-63A778473519}"/>
                </a:ext>
              </a:extLst>
            </p:cNvPr>
            <p:cNvSpPr txBox="1"/>
            <p:nvPr/>
          </p:nvSpPr>
          <p:spPr>
            <a:xfrm>
              <a:off x="11026973" y="2930974"/>
              <a:ext cx="760546" cy="246221"/>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78D4"/>
                  </a:solidFill>
                  <a:effectLst/>
                  <a:uLnTx/>
                  <a:uFillTx/>
                  <a:latin typeface="Segoe UI Semibold"/>
                  <a:ea typeface="+mn-lt"/>
                  <a:cs typeface="Calibri" panose="020F0502020204030204"/>
                </a:rPr>
                <a:t>Manage</a:t>
              </a:r>
            </a:p>
          </p:txBody>
        </p:sp>
        <p:sp>
          <p:nvSpPr>
            <p:cNvPr id="174" name="Oval 173">
              <a:extLst>
                <a:ext uri="{FF2B5EF4-FFF2-40B4-BE49-F238E27FC236}">
                  <a16:creationId xmlns:a16="http://schemas.microsoft.com/office/drawing/2014/main" id="{55185448-DD5B-42A0-A88E-2F62E9500D89}"/>
                </a:ext>
              </a:extLst>
            </p:cNvPr>
            <p:cNvSpPr/>
            <p:nvPr/>
          </p:nvSpPr>
          <p:spPr>
            <a:xfrm>
              <a:off x="6627670" y="2869866"/>
              <a:ext cx="816058" cy="84187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Freeform 5">
              <a:extLst>
                <a:ext uri="{FF2B5EF4-FFF2-40B4-BE49-F238E27FC236}">
                  <a16:creationId xmlns:a16="http://schemas.microsoft.com/office/drawing/2014/main" id="{D5CAE30E-6CC5-4F76-ADE3-1BDA41AF13CC}"/>
                </a:ext>
              </a:extLst>
            </p:cNvPr>
            <p:cNvSpPr>
              <a:spLocks noEditPoints="1"/>
            </p:cNvSpPr>
            <p:nvPr/>
          </p:nvSpPr>
          <p:spPr bwMode="auto">
            <a:xfrm>
              <a:off x="6937683" y="3268390"/>
              <a:ext cx="345033" cy="346372"/>
            </a:xfrm>
            <a:custGeom>
              <a:avLst/>
              <a:gdLst>
                <a:gd name="T0" fmla="*/ 304 w 347"/>
                <a:gd name="T1" fmla="*/ 207 h 348"/>
                <a:gd name="T2" fmla="*/ 179 w 347"/>
                <a:gd name="T3" fmla="*/ 76 h 348"/>
                <a:gd name="T4" fmla="*/ 179 w 347"/>
                <a:gd name="T5" fmla="*/ 33 h 348"/>
                <a:gd name="T6" fmla="*/ 228 w 347"/>
                <a:gd name="T7" fmla="*/ 33 h 348"/>
                <a:gd name="T8" fmla="*/ 228 w 347"/>
                <a:gd name="T9" fmla="*/ 0 h 348"/>
                <a:gd name="T10" fmla="*/ 179 w 347"/>
                <a:gd name="T11" fmla="*/ 0 h 348"/>
                <a:gd name="T12" fmla="*/ 168 w 347"/>
                <a:gd name="T13" fmla="*/ 0 h 348"/>
                <a:gd name="T14" fmla="*/ 168 w 347"/>
                <a:gd name="T15" fmla="*/ 33 h 348"/>
                <a:gd name="T16" fmla="*/ 168 w 347"/>
                <a:gd name="T17" fmla="*/ 76 h 348"/>
                <a:gd name="T18" fmla="*/ 43 w 347"/>
                <a:gd name="T19" fmla="*/ 207 h 348"/>
                <a:gd name="T20" fmla="*/ 0 w 347"/>
                <a:gd name="T21" fmla="*/ 207 h 348"/>
                <a:gd name="T22" fmla="*/ 0 w 347"/>
                <a:gd name="T23" fmla="*/ 348 h 348"/>
                <a:gd name="T24" fmla="*/ 347 w 347"/>
                <a:gd name="T25" fmla="*/ 348 h 348"/>
                <a:gd name="T26" fmla="*/ 347 w 347"/>
                <a:gd name="T27" fmla="*/ 207 h 348"/>
                <a:gd name="T28" fmla="*/ 304 w 347"/>
                <a:gd name="T29" fmla="*/ 207 h 348"/>
                <a:gd name="T30" fmla="*/ 54 w 347"/>
                <a:gd name="T31" fmla="*/ 326 h 348"/>
                <a:gd name="T32" fmla="*/ 21 w 347"/>
                <a:gd name="T33" fmla="*/ 326 h 348"/>
                <a:gd name="T34" fmla="*/ 21 w 347"/>
                <a:gd name="T35" fmla="*/ 228 h 348"/>
                <a:gd name="T36" fmla="*/ 54 w 347"/>
                <a:gd name="T37" fmla="*/ 228 h 348"/>
                <a:gd name="T38" fmla="*/ 54 w 347"/>
                <a:gd name="T39" fmla="*/ 326 h 348"/>
                <a:gd name="T40" fmla="*/ 108 w 347"/>
                <a:gd name="T41" fmla="*/ 326 h 348"/>
                <a:gd name="T42" fmla="*/ 76 w 347"/>
                <a:gd name="T43" fmla="*/ 326 h 348"/>
                <a:gd name="T44" fmla="*/ 76 w 347"/>
                <a:gd name="T45" fmla="*/ 228 h 348"/>
                <a:gd name="T46" fmla="*/ 108 w 347"/>
                <a:gd name="T47" fmla="*/ 228 h 348"/>
                <a:gd name="T48" fmla="*/ 108 w 347"/>
                <a:gd name="T49" fmla="*/ 326 h 348"/>
                <a:gd name="T50" fmla="*/ 162 w 347"/>
                <a:gd name="T51" fmla="*/ 326 h 348"/>
                <a:gd name="T52" fmla="*/ 130 w 347"/>
                <a:gd name="T53" fmla="*/ 326 h 348"/>
                <a:gd name="T54" fmla="*/ 130 w 347"/>
                <a:gd name="T55" fmla="*/ 228 h 348"/>
                <a:gd name="T56" fmla="*/ 162 w 347"/>
                <a:gd name="T57" fmla="*/ 228 h 348"/>
                <a:gd name="T58" fmla="*/ 162 w 347"/>
                <a:gd name="T59" fmla="*/ 326 h 348"/>
                <a:gd name="T60" fmla="*/ 217 w 347"/>
                <a:gd name="T61" fmla="*/ 326 h 348"/>
                <a:gd name="T62" fmla="*/ 184 w 347"/>
                <a:gd name="T63" fmla="*/ 326 h 348"/>
                <a:gd name="T64" fmla="*/ 184 w 347"/>
                <a:gd name="T65" fmla="*/ 228 h 348"/>
                <a:gd name="T66" fmla="*/ 217 w 347"/>
                <a:gd name="T67" fmla="*/ 228 h 348"/>
                <a:gd name="T68" fmla="*/ 217 w 347"/>
                <a:gd name="T69" fmla="*/ 326 h 348"/>
                <a:gd name="T70" fmla="*/ 271 w 347"/>
                <a:gd name="T71" fmla="*/ 326 h 348"/>
                <a:gd name="T72" fmla="*/ 238 w 347"/>
                <a:gd name="T73" fmla="*/ 326 h 348"/>
                <a:gd name="T74" fmla="*/ 238 w 347"/>
                <a:gd name="T75" fmla="*/ 228 h 348"/>
                <a:gd name="T76" fmla="*/ 271 w 347"/>
                <a:gd name="T77" fmla="*/ 228 h 348"/>
                <a:gd name="T78" fmla="*/ 271 w 347"/>
                <a:gd name="T79" fmla="*/ 326 h 348"/>
                <a:gd name="T80" fmla="*/ 325 w 347"/>
                <a:gd name="T81" fmla="*/ 326 h 348"/>
                <a:gd name="T82" fmla="*/ 293 w 347"/>
                <a:gd name="T83" fmla="*/ 326 h 348"/>
                <a:gd name="T84" fmla="*/ 293 w 347"/>
                <a:gd name="T85" fmla="*/ 228 h 348"/>
                <a:gd name="T86" fmla="*/ 325 w 347"/>
                <a:gd name="T87" fmla="*/ 228 h 348"/>
                <a:gd name="T88" fmla="*/ 325 w 347"/>
                <a:gd name="T89" fmla="*/ 326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47" h="348">
                  <a:moveTo>
                    <a:pt x="304" y="207"/>
                  </a:moveTo>
                  <a:cubicBezTo>
                    <a:pt x="304" y="136"/>
                    <a:pt x="248" y="79"/>
                    <a:pt x="179" y="76"/>
                  </a:cubicBezTo>
                  <a:cubicBezTo>
                    <a:pt x="179" y="33"/>
                    <a:pt x="179" y="33"/>
                    <a:pt x="179" y="33"/>
                  </a:cubicBezTo>
                  <a:cubicBezTo>
                    <a:pt x="228" y="33"/>
                    <a:pt x="228" y="33"/>
                    <a:pt x="228" y="33"/>
                  </a:cubicBezTo>
                  <a:cubicBezTo>
                    <a:pt x="228" y="0"/>
                    <a:pt x="228" y="0"/>
                    <a:pt x="228" y="0"/>
                  </a:cubicBezTo>
                  <a:cubicBezTo>
                    <a:pt x="179" y="0"/>
                    <a:pt x="179" y="0"/>
                    <a:pt x="179" y="0"/>
                  </a:cubicBezTo>
                  <a:cubicBezTo>
                    <a:pt x="168" y="0"/>
                    <a:pt x="168" y="0"/>
                    <a:pt x="168" y="0"/>
                  </a:cubicBezTo>
                  <a:cubicBezTo>
                    <a:pt x="168" y="33"/>
                    <a:pt x="168" y="33"/>
                    <a:pt x="168" y="33"/>
                  </a:cubicBezTo>
                  <a:cubicBezTo>
                    <a:pt x="168" y="76"/>
                    <a:pt x="168" y="76"/>
                    <a:pt x="168" y="76"/>
                  </a:cubicBezTo>
                  <a:cubicBezTo>
                    <a:pt x="98" y="79"/>
                    <a:pt x="43" y="137"/>
                    <a:pt x="43" y="207"/>
                  </a:cubicBezTo>
                  <a:cubicBezTo>
                    <a:pt x="0" y="207"/>
                    <a:pt x="0" y="207"/>
                    <a:pt x="0" y="207"/>
                  </a:cubicBezTo>
                  <a:cubicBezTo>
                    <a:pt x="0" y="348"/>
                    <a:pt x="0" y="348"/>
                    <a:pt x="0" y="348"/>
                  </a:cubicBezTo>
                  <a:cubicBezTo>
                    <a:pt x="347" y="348"/>
                    <a:pt x="347" y="348"/>
                    <a:pt x="347" y="348"/>
                  </a:cubicBezTo>
                  <a:cubicBezTo>
                    <a:pt x="347" y="207"/>
                    <a:pt x="347" y="207"/>
                    <a:pt x="347" y="207"/>
                  </a:cubicBezTo>
                  <a:lnTo>
                    <a:pt x="304" y="207"/>
                  </a:lnTo>
                  <a:close/>
                  <a:moveTo>
                    <a:pt x="54" y="326"/>
                  </a:moveTo>
                  <a:cubicBezTo>
                    <a:pt x="21" y="326"/>
                    <a:pt x="21" y="326"/>
                    <a:pt x="21" y="326"/>
                  </a:cubicBezTo>
                  <a:cubicBezTo>
                    <a:pt x="21" y="228"/>
                    <a:pt x="21" y="228"/>
                    <a:pt x="21" y="228"/>
                  </a:cubicBezTo>
                  <a:cubicBezTo>
                    <a:pt x="54" y="228"/>
                    <a:pt x="54" y="228"/>
                    <a:pt x="54" y="228"/>
                  </a:cubicBezTo>
                  <a:cubicBezTo>
                    <a:pt x="54" y="326"/>
                    <a:pt x="54" y="326"/>
                    <a:pt x="54" y="326"/>
                  </a:cubicBezTo>
                  <a:close/>
                  <a:moveTo>
                    <a:pt x="108" y="326"/>
                  </a:moveTo>
                  <a:cubicBezTo>
                    <a:pt x="76" y="326"/>
                    <a:pt x="76" y="326"/>
                    <a:pt x="76" y="326"/>
                  </a:cubicBezTo>
                  <a:cubicBezTo>
                    <a:pt x="76" y="228"/>
                    <a:pt x="76" y="228"/>
                    <a:pt x="76" y="228"/>
                  </a:cubicBezTo>
                  <a:cubicBezTo>
                    <a:pt x="108" y="228"/>
                    <a:pt x="108" y="228"/>
                    <a:pt x="108" y="228"/>
                  </a:cubicBezTo>
                  <a:lnTo>
                    <a:pt x="108" y="326"/>
                  </a:lnTo>
                  <a:close/>
                  <a:moveTo>
                    <a:pt x="162" y="326"/>
                  </a:moveTo>
                  <a:cubicBezTo>
                    <a:pt x="130" y="326"/>
                    <a:pt x="130" y="326"/>
                    <a:pt x="130" y="326"/>
                  </a:cubicBezTo>
                  <a:cubicBezTo>
                    <a:pt x="130" y="228"/>
                    <a:pt x="130" y="228"/>
                    <a:pt x="130" y="228"/>
                  </a:cubicBezTo>
                  <a:cubicBezTo>
                    <a:pt x="162" y="228"/>
                    <a:pt x="162" y="228"/>
                    <a:pt x="162" y="228"/>
                  </a:cubicBezTo>
                  <a:lnTo>
                    <a:pt x="162" y="326"/>
                  </a:lnTo>
                  <a:close/>
                  <a:moveTo>
                    <a:pt x="217" y="326"/>
                  </a:moveTo>
                  <a:cubicBezTo>
                    <a:pt x="184" y="326"/>
                    <a:pt x="184" y="326"/>
                    <a:pt x="184" y="326"/>
                  </a:cubicBezTo>
                  <a:cubicBezTo>
                    <a:pt x="184" y="228"/>
                    <a:pt x="184" y="228"/>
                    <a:pt x="184" y="228"/>
                  </a:cubicBezTo>
                  <a:cubicBezTo>
                    <a:pt x="217" y="228"/>
                    <a:pt x="217" y="228"/>
                    <a:pt x="217" y="228"/>
                  </a:cubicBezTo>
                  <a:lnTo>
                    <a:pt x="217" y="326"/>
                  </a:lnTo>
                  <a:close/>
                  <a:moveTo>
                    <a:pt x="271" y="326"/>
                  </a:moveTo>
                  <a:cubicBezTo>
                    <a:pt x="238" y="326"/>
                    <a:pt x="238" y="326"/>
                    <a:pt x="238" y="326"/>
                  </a:cubicBezTo>
                  <a:cubicBezTo>
                    <a:pt x="238" y="228"/>
                    <a:pt x="238" y="228"/>
                    <a:pt x="238" y="228"/>
                  </a:cubicBezTo>
                  <a:cubicBezTo>
                    <a:pt x="271" y="228"/>
                    <a:pt x="271" y="228"/>
                    <a:pt x="271" y="228"/>
                  </a:cubicBezTo>
                  <a:lnTo>
                    <a:pt x="271" y="326"/>
                  </a:lnTo>
                  <a:close/>
                  <a:moveTo>
                    <a:pt x="325" y="326"/>
                  </a:moveTo>
                  <a:cubicBezTo>
                    <a:pt x="293" y="326"/>
                    <a:pt x="293" y="326"/>
                    <a:pt x="293" y="326"/>
                  </a:cubicBezTo>
                  <a:cubicBezTo>
                    <a:pt x="293" y="228"/>
                    <a:pt x="293" y="228"/>
                    <a:pt x="293" y="228"/>
                  </a:cubicBezTo>
                  <a:cubicBezTo>
                    <a:pt x="325" y="228"/>
                    <a:pt x="325" y="228"/>
                    <a:pt x="325" y="228"/>
                  </a:cubicBezTo>
                  <a:lnTo>
                    <a:pt x="325" y="326"/>
                  </a:lnTo>
                  <a:close/>
                </a:path>
              </a:pathLst>
            </a:custGeom>
            <a:solidFill>
              <a:srgbClr val="0078D4"/>
            </a:solidFill>
            <a:ln>
              <a:noFill/>
            </a:ln>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76" name="TextBox 175">
              <a:extLst>
                <a:ext uri="{FF2B5EF4-FFF2-40B4-BE49-F238E27FC236}">
                  <a16:creationId xmlns:a16="http://schemas.microsoft.com/office/drawing/2014/main" id="{E08DB4AC-BF5A-496D-BE2D-C9A9023983FB}"/>
                </a:ext>
              </a:extLst>
            </p:cNvPr>
            <p:cNvSpPr txBox="1"/>
            <p:nvPr/>
          </p:nvSpPr>
          <p:spPr>
            <a:xfrm>
              <a:off x="6837001" y="2916968"/>
              <a:ext cx="675147" cy="246221"/>
            </a:xfrm>
            <a:prstGeom prst="rect">
              <a:avLst/>
            </a:prstGeom>
            <a:noFill/>
          </p:spPr>
          <p:txBody>
            <a:bodyPr wrap="none" lIns="0" tIns="0" rIns="0" bIns="0"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78D4"/>
                  </a:solidFill>
                  <a:effectLst/>
                  <a:uLnTx/>
                  <a:uFillTx/>
                  <a:latin typeface="Segoe UI Semibold"/>
                  <a:ea typeface="+mn-lt"/>
                  <a:cs typeface="Calibri" panose="020F0502020204030204"/>
                </a:rPr>
                <a:t>Govern</a:t>
              </a:r>
            </a:p>
          </p:txBody>
        </p:sp>
      </p:grpSp>
    </p:spTree>
    <p:extLst>
      <p:ext uri="{BB962C8B-B14F-4D97-AF65-F5344CB8AC3E}">
        <p14:creationId xmlns:p14="http://schemas.microsoft.com/office/powerpoint/2010/main" val="1186184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24">
            <a:extLst>
              <a:ext uri="{FF2B5EF4-FFF2-40B4-BE49-F238E27FC236}">
                <a16:creationId xmlns:a16="http://schemas.microsoft.com/office/drawing/2014/main" id="{7D48292E-B992-4940-9B3F-2194AA01566E}"/>
              </a:ext>
            </a:extLst>
          </p:cNvPr>
          <p:cNvSpPr>
            <a:spLocks noGrp="1"/>
          </p:cNvSpPr>
          <p:nvPr>
            <p:ph type="title"/>
          </p:nvPr>
        </p:nvSpPr>
        <p:spPr>
          <a:xfrm>
            <a:off x="455995" y="620470"/>
            <a:ext cx="11306470" cy="402353"/>
          </a:xfrm>
        </p:spPr>
        <p:txBody>
          <a:bodyPr/>
          <a:lstStyle/>
          <a:p>
            <a:r>
              <a:rPr lang="en-US" dirty="0">
                <a:latin typeface="Segoe UI Semibold" panose="020B0702040204020203" pitchFamily="34" charset="0"/>
                <a:cs typeface="Segoe UI Semibold" panose="020B0702040204020203" pitchFamily="34" charset="0"/>
              </a:rPr>
              <a:t>Microsoft Cloud Adoption Framework for Azure</a:t>
            </a:r>
            <a:endParaRPr lang="en-US" dirty="0"/>
          </a:p>
        </p:txBody>
      </p:sp>
      <p:sp>
        <p:nvSpPr>
          <p:cNvPr id="160" name="Rectangle 159">
            <a:extLst>
              <a:ext uri="{FF2B5EF4-FFF2-40B4-BE49-F238E27FC236}">
                <a16:creationId xmlns:a16="http://schemas.microsoft.com/office/drawing/2014/main" id="{0805A735-547A-4EE9-9E11-DB2E6CF88429}"/>
              </a:ext>
            </a:extLst>
          </p:cNvPr>
          <p:cNvSpPr/>
          <p:nvPr/>
        </p:nvSpPr>
        <p:spPr bwMode="auto">
          <a:xfrm>
            <a:off x="461621" y="1038270"/>
            <a:ext cx="10464961" cy="28949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14289" fontAlgn="base">
              <a:spcBef>
                <a:spcPct val="0"/>
              </a:spcBef>
              <a:spcAft>
                <a:spcPct val="0"/>
              </a:spcAft>
            </a:pPr>
            <a:r>
              <a:rPr lang="en-US" sz="1961" dirty="0">
                <a:solidFill>
                  <a:srgbClr val="0078D3"/>
                </a:solidFill>
                <a:latin typeface="Segoe UI Semibold"/>
                <a:ea typeface="Segoe UI" pitchFamily="34" charset="0"/>
                <a:cs typeface="Segoe UI" pitchFamily="34" charset="0"/>
              </a:rPr>
              <a:t>Security is a discipline you practice along your entire cloud adoption path</a:t>
            </a:r>
            <a:endParaRPr lang="en-US" sz="2745" dirty="0">
              <a:solidFill>
                <a:srgbClr val="0078D3"/>
              </a:solidFill>
              <a:latin typeface="Segoe UI Semibold"/>
              <a:ea typeface="Segoe UI" pitchFamily="34" charset="0"/>
              <a:cs typeface="Segoe UI" pitchFamily="34" charset="0"/>
            </a:endParaRPr>
          </a:p>
        </p:txBody>
      </p:sp>
      <p:sp>
        <p:nvSpPr>
          <p:cNvPr id="139" name="Rectangle: Rounded Corners 138">
            <a:extLst>
              <a:ext uri="{FF2B5EF4-FFF2-40B4-BE49-F238E27FC236}">
                <a16:creationId xmlns:a16="http://schemas.microsoft.com/office/drawing/2014/main" id="{B6493137-404F-4AB7-B316-8A0F51420A1A}"/>
              </a:ext>
              <a:ext uri="{C183D7F6-B498-43B3-948B-1728B52AA6E4}">
                <adec:decorative xmlns:adec="http://schemas.microsoft.com/office/drawing/2017/decorative" val="1"/>
              </a:ext>
            </a:extLst>
          </p:cNvPr>
          <p:cNvSpPr/>
          <p:nvPr/>
        </p:nvSpPr>
        <p:spPr bwMode="auto">
          <a:xfrm>
            <a:off x="4130073" y="3937304"/>
            <a:ext cx="2431108" cy="2177252"/>
          </a:xfrm>
          <a:prstGeom prst="roundRect">
            <a:avLst>
              <a:gd name="adj" fmla="val 6955"/>
            </a:avLst>
          </a:prstGeom>
          <a:solidFill>
            <a:srgbClr val="3C3A4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6" name="Rectangle: Rounded Corners 135">
            <a:extLst>
              <a:ext uri="{FF2B5EF4-FFF2-40B4-BE49-F238E27FC236}">
                <a16:creationId xmlns:a16="http://schemas.microsoft.com/office/drawing/2014/main" id="{B7839C71-E4E2-4903-8F5A-386E5133AF65}"/>
              </a:ext>
              <a:ext uri="{C183D7F6-B498-43B3-948B-1728B52AA6E4}">
                <adec:decorative xmlns:adec="http://schemas.microsoft.com/office/drawing/2017/decorative" val="1"/>
              </a:ext>
            </a:extLst>
          </p:cNvPr>
          <p:cNvSpPr/>
          <p:nvPr/>
        </p:nvSpPr>
        <p:spPr bwMode="auto">
          <a:xfrm>
            <a:off x="1109477" y="3937304"/>
            <a:ext cx="2431108" cy="2177252"/>
          </a:xfrm>
          <a:prstGeom prst="roundRect">
            <a:avLst>
              <a:gd name="adj" fmla="val 6955"/>
            </a:avLst>
          </a:prstGeom>
          <a:solidFill>
            <a:srgbClr val="3C3A4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9" name="Rectangle: Rounded Corners 28">
            <a:extLst>
              <a:ext uri="{FF2B5EF4-FFF2-40B4-BE49-F238E27FC236}">
                <a16:creationId xmlns:a16="http://schemas.microsoft.com/office/drawing/2014/main" id="{38D14E10-0407-4335-8383-4973BAFE6A49}"/>
              </a:ext>
              <a:ext uri="{C183D7F6-B498-43B3-948B-1728B52AA6E4}">
                <adec:decorative xmlns:adec="http://schemas.microsoft.com/office/drawing/2017/decorative" val="1"/>
              </a:ext>
            </a:extLst>
          </p:cNvPr>
          <p:cNvSpPr/>
          <p:nvPr/>
        </p:nvSpPr>
        <p:spPr bwMode="auto">
          <a:xfrm>
            <a:off x="6135718" y="1492390"/>
            <a:ext cx="2431108" cy="2230478"/>
          </a:xfrm>
          <a:prstGeom prst="roundRect">
            <a:avLst>
              <a:gd name="adj" fmla="val 6955"/>
            </a:avLst>
          </a:prstGeom>
          <a:solidFill>
            <a:srgbClr val="3C3A4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9" name="Group 18">
            <a:extLst>
              <a:ext uri="{FF2B5EF4-FFF2-40B4-BE49-F238E27FC236}">
                <a16:creationId xmlns:a16="http://schemas.microsoft.com/office/drawing/2014/main" id="{C53B3C67-F7F5-43C1-98CE-C5EBF1EE9D72}"/>
              </a:ext>
              <a:ext uri="{C183D7F6-B498-43B3-948B-1728B52AA6E4}">
                <adec:decorative xmlns:adec="http://schemas.microsoft.com/office/drawing/2017/decorative" val="1"/>
              </a:ext>
            </a:extLst>
          </p:cNvPr>
          <p:cNvGrpSpPr/>
          <p:nvPr/>
        </p:nvGrpSpPr>
        <p:grpSpPr>
          <a:xfrm>
            <a:off x="1392143" y="1682940"/>
            <a:ext cx="826619" cy="826619"/>
            <a:chOff x="559425" y="2299143"/>
            <a:chExt cx="826631" cy="826631"/>
          </a:xfrm>
        </p:grpSpPr>
        <p:sp>
          <p:nvSpPr>
            <p:cNvPr id="12" name="Oval 11">
              <a:extLst>
                <a:ext uri="{FF2B5EF4-FFF2-40B4-BE49-F238E27FC236}">
                  <a16:creationId xmlns:a16="http://schemas.microsoft.com/office/drawing/2014/main" id="{C8CA6BED-7EF3-4A4B-B31D-B681EF01150B}"/>
                </a:ext>
                <a:ext uri="{C183D7F6-B498-43B3-948B-1728B52AA6E4}">
                  <adec:decorative xmlns:adec="http://schemas.microsoft.com/office/drawing/2017/decorative" val="1"/>
                </a:ext>
              </a:extLst>
            </p:cNvPr>
            <p:cNvSpPr/>
            <p:nvPr/>
          </p:nvSpPr>
          <p:spPr bwMode="auto">
            <a:xfrm>
              <a:off x="559425" y="2299143"/>
              <a:ext cx="826631" cy="826631"/>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algn="ctr" defTabSz="914113"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4" name="Group 3">
              <a:extLst>
                <a:ext uri="{FF2B5EF4-FFF2-40B4-BE49-F238E27FC236}">
                  <a16:creationId xmlns:a16="http://schemas.microsoft.com/office/drawing/2014/main" id="{D2317007-6488-4337-A57E-516FBB7BB0B4}"/>
                </a:ext>
              </a:extLst>
            </p:cNvPr>
            <p:cNvGrpSpPr/>
            <p:nvPr/>
          </p:nvGrpSpPr>
          <p:grpSpPr>
            <a:xfrm>
              <a:off x="643281" y="2515160"/>
              <a:ext cx="589427" cy="418790"/>
              <a:chOff x="529348" y="2756410"/>
              <a:chExt cx="601246" cy="427188"/>
            </a:xfrm>
          </p:grpSpPr>
          <p:sp>
            <p:nvSpPr>
              <p:cNvPr id="246" name="Rectangle 932">
                <a:extLst>
                  <a:ext uri="{FF2B5EF4-FFF2-40B4-BE49-F238E27FC236}">
                    <a16:creationId xmlns:a16="http://schemas.microsoft.com/office/drawing/2014/main" id="{7240D3E9-0FB3-45AB-BB50-13E7D43C3BD9}"/>
                  </a:ext>
                  <a:ext uri="{C183D7F6-B498-43B3-948B-1728B52AA6E4}">
                    <adec:decorative xmlns:adec="http://schemas.microsoft.com/office/drawing/2017/decorative" val="1"/>
                  </a:ext>
                </a:extLst>
              </p:cNvPr>
              <p:cNvSpPr>
                <a:spLocks noChangeArrowheads="1"/>
              </p:cNvSpPr>
              <p:nvPr/>
            </p:nvSpPr>
            <p:spPr bwMode="auto">
              <a:xfrm>
                <a:off x="833899" y="3116147"/>
                <a:ext cx="151254" cy="16351"/>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6" tIns="44807" rIns="89616" bIns="44807" numCol="1" anchor="t" anchorCtr="0" compatLnSpc="1">
                <a:prstTxWarp prst="textNoShape">
                  <a:avLst/>
                </a:prstTxWarp>
              </a:bodyPr>
              <a:lstStyle/>
              <a:p>
                <a:pPr algn="ctr" defTabSz="896052" fontAlgn="base">
                  <a:defRPr/>
                </a:pPr>
                <a:endParaRPr lang="en-US" sz="1667">
                  <a:solidFill>
                    <a:srgbClr val="505050"/>
                  </a:solidFill>
                  <a:latin typeface="Segoe UI"/>
                </a:endParaRPr>
              </a:p>
            </p:txBody>
          </p:sp>
          <p:sp>
            <p:nvSpPr>
              <p:cNvPr id="247" name="Freeform 933">
                <a:extLst>
                  <a:ext uri="{FF2B5EF4-FFF2-40B4-BE49-F238E27FC236}">
                    <a16:creationId xmlns:a16="http://schemas.microsoft.com/office/drawing/2014/main" id="{C24CE083-9F06-408B-A945-DECA8A4238E9}"/>
                  </a:ext>
                  <a:ext uri="{C183D7F6-B498-43B3-948B-1728B52AA6E4}">
                    <adec:decorative xmlns:adec="http://schemas.microsoft.com/office/drawing/2017/decorative" val="1"/>
                  </a:ext>
                </a:extLst>
              </p:cNvPr>
              <p:cNvSpPr>
                <a:spLocks/>
              </p:cNvSpPr>
              <p:nvPr/>
            </p:nvSpPr>
            <p:spPr bwMode="auto">
              <a:xfrm>
                <a:off x="979019" y="3093662"/>
                <a:ext cx="30659" cy="59275"/>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7" rIns="89616" bIns="44807" numCol="1" anchor="t" anchorCtr="0" compatLnSpc="1">
                <a:prstTxWarp prst="textNoShape">
                  <a:avLst/>
                </a:prstTxWarp>
              </a:bodyPr>
              <a:lstStyle/>
              <a:p>
                <a:pPr algn="ctr" defTabSz="896052" fontAlgn="base">
                  <a:defRPr/>
                </a:pPr>
                <a:endParaRPr lang="en-US" sz="1667">
                  <a:solidFill>
                    <a:srgbClr val="505050"/>
                  </a:solidFill>
                  <a:latin typeface="Segoe UI"/>
                </a:endParaRPr>
              </a:p>
            </p:txBody>
          </p:sp>
          <p:sp>
            <p:nvSpPr>
              <p:cNvPr id="248" name="Freeform 934">
                <a:extLst>
                  <a:ext uri="{FF2B5EF4-FFF2-40B4-BE49-F238E27FC236}">
                    <a16:creationId xmlns:a16="http://schemas.microsoft.com/office/drawing/2014/main" id="{1835BB69-12F5-4B7B-B60F-640C71842D8F}"/>
                  </a:ext>
                  <a:ext uri="{C183D7F6-B498-43B3-948B-1728B52AA6E4}">
                    <adec:decorative xmlns:adec="http://schemas.microsoft.com/office/drawing/2017/decorative" val="1"/>
                  </a:ext>
                </a:extLst>
              </p:cNvPr>
              <p:cNvSpPr>
                <a:spLocks/>
              </p:cNvSpPr>
              <p:nvPr/>
            </p:nvSpPr>
            <p:spPr bwMode="auto">
              <a:xfrm>
                <a:off x="827767" y="2811596"/>
                <a:ext cx="157384" cy="294330"/>
              </a:xfrm>
              <a:custGeom>
                <a:avLst/>
                <a:gdLst>
                  <a:gd name="T0" fmla="*/ 7 w 77"/>
                  <a:gd name="T1" fmla="*/ 144 h 144"/>
                  <a:gd name="T2" fmla="*/ 0 w 77"/>
                  <a:gd name="T3" fmla="*/ 144 h 144"/>
                  <a:gd name="T4" fmla="*/ 0 w 77"/>
                  <a:gd name="T5" fmla="*/ 0 h 144"/>
                  <a:gd name="T6" fmla="*/ 77 w 77"/>
                  <a:gd name="T7" fmla="*/ 0 h 144"/>
                  <a:gd name="T8" fmla="*/ 77 w 77"/>
                  <a:gd name="T9" fmla="*/ 7 h 144"/>
                  <a:gd name="T10" fmla="*/ 7 w 77"/>
                  <a:gd name="T11" fmla="*/ 7 h 144"/>
                  <a:gd name="T12" fmla="*/ 7 w 77"/>
                  <a:gd name="T13" fmla="*/ 144 h 144"/>
                </a:gdLst>
                <a:ahLst/>
                <a:cxnLst>
                  <a:cxn ang="0">
                    <a:pos x="T0" y="T1"/>
                  </a:cxn>
                  <a:cxn ang="0">
                    <a:pos x="T2" y="T3"/>
                  </a:cxn>
                  <a:cxn ang="0">
                    <a:pos x="T4" y="T5"/>
                  </a:cxn>
                  <a:cxn ang="0">
                    <a:pos x="T6" y="T7"/>
                  </a:cxn>
                  <a:cxn ang="0">
                    <a:pos x="T8" y="T9"/>
                  </a:cxn>
                  <a:cxn ang="0">
                    <a:pos x="T10" y="T11"/>
                  </a:cxn>
                  <a:cxn ang="0">
                    <a:pos x="T12" y="T13"/>
                  </a:cxn>
                </a:cxnLst>
                <a:rect l="0" t="0" r="r" b="b"/>
                <a:pathLst>
                  <a:path w="77" h="144">
                    <a:moveTo>
                      <a:pt x="7" y="144"/>
                    </a:moveTo>
                    <a:lnTo>
                      <a:pt x="0" y="144"/>
                    </a:lnTo>
                    <a:lnTo>
                      <a:pt x="0" y="0"/>
                    </a:lnTo>
                    <a:lnTo>
                      <a:pt x="77" y="0"/>
                    </a:lnTo>
                    <a:lnTo>
                      <a:pt x="77" y="7"/>
                    </a:lnTo>
                    <a:lnTo>
                      <a:pt x="7" y="7"/>
                    </a:lnTo>
                    <a:lnTo>
                      <a:pt x="7" y="144"/>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7" rIns="89616" bIns="44807" numCol="1" anchor="t" anchorCtr="0" compatLnSpc="1">
                <a:prstTxWarp prst="textNoShape">
                  <a:avLst/>
                </a:prstTxWarp>
              </a:bodyPr>
              <a:lstStyle/>
              <a:p>
                <a:pPr algn="ctr" defTabSz="896052" fontAlgn="base">
                  <a:defRPr/>
                </a:pPr>
                <a:endParaRPr lang="en-US" sz="1667">
                  <a:solidFill>
                    <a:srgbClr val="505050"/>
                  </a:solidFill>
                  <a:latin typeface="Segoe UI"/>
                </a:endParaRPr>
              </a:p>
            </p:txBody>
          </p:sp>
          <p:sp>
            <p:nvSpPr>
              <p:cNvPr id="249" name="Rectangle 935">
                <a:extLst>
                  <a:ext uri="{FF2B5EF4-FFF2-40B4-BE49-F238E27FC236}">
                    <a16:creationId xmlns:a16="http://schemas.microsoft.com/office/drawing/2014/main" id="{816E3CC3-7DF8-4848-A39B-8998A7D6EF07}"/>
                  </a:ext>
                  <a:ext uri="{C183D7F6-B498-43B3-948B-1728B52AA6E4}">
                    <adec:decorative xmlns:adec="http://schemas.microsoft.com/office/drawing/2017/decorative" val="1"/>
                  </a:ext>
                </a:extLst>
              </p:cNvPr>
              <p:cNvSpPr>
                <a:spLocks noChangeArrowheads="1"/>
              </p:cNvSpPr>
              <p:nvPr/>
            </p:nvSpPr>
            <p:spPr bwMode="auto">
              <a:xfrm>
                <a:off x="1066910" y="2819773"/>
                <a:ext cx="16351" cy="327033"/>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6" tIns="44807" rIns="89616" bIns="44807" numCol="1" anchor="t" anchorCtr="0" compatLnSpc="1">
                <a:prstTxWarp prst="textNoShape">
                  <a:avLst/>
                </a:prstTxWarp>
              </a:bodyPr>
              <a:lstStyle/>
              <a:p>
                <a:pPr algn="ctr" defTabSz="896052" fontAlgn="base">
                  <a:defRPr/>
                </a:pPr>
                <a:endParaRPr lang="en-US" sz="1667">
                  <a:solidFill>
                    <a:srgbClr val="505050"/>
                  </a:solidFill>
                  <a:latin typeface="Segoe UI"/>
                </a:endParaRPr>
              </a:p>
            </p:txBody>
          </p:sp>
          <p:sp>
            <p:nvSpPr>
              <p:cNvPr id="250" name="Rectangle 936">
                <a:extLst>
                  <a:ext uri="{FF2B5EF4-FFF2-40B4-BE49-F238E27FC236}">
                    <a16:creationId xmlns:a16="http://schemas.microsoft.com/office/drawing/2014/main" id="{2440C2C3-38E0-4A88-8F46-C73BEEFD4996}"/>
                  </a:ext>
                  <a:ext uri="{C183D7F6-B498-43B3-948B-1728B52AA6E4}">
                    <adec:decorative xmlns:adec="http://schemas.microsoft.com/office/drawing/2017/decorative" val="1"/>
                  </a:ext>
                </a:extLst>
              </p:cNvPr>
              <p:cNvSpPr>
                <a:spLocks noChangeArrowheads="1"/>
              </p:cNvSpPr>
              <p:nvPr/>
            </p:nvSpPr>
            <p:spPr bwMode="auto">
              <a:xfrm>
                <a:off x="858425" y="2964894"/>
                <a:ext cx="130814" cy="14309"/>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6" tIns="44807" rIns="89616" bIns="44807" numCol="1" anchor="t" anchorCtr="0" compatLnSpc="1">
                <a:prstTxWarp prst="textNoShape">
                  <a:avLst/>
                </a:prstTxWarp>
              </a:bodyPr>
              <a:lstStyle/>
              <a:p>
                <a:pPr algn="ctr" defTabSz="896052" fontAlgn="base">
                  <a:defRPr/>
                </a:pPr>
                <a:endParaRPr lang="en-US" sz="1667">
                  <a:solidFill>
                    <a:srgbClr val="505050"/>
                  </a:solidFill>
                  <a:latin typeface="Segoe UI"/>
                </a:endParaRPr>
              </a:p>
            </p:txBody>
          </p:sp>
          <p:sp>
            <p:nvSpPr>
              <p:cNvPr id="251" name="Rectangle 937">
                <a:extLst>
                  <a:ext uri="{FF2B5EF4-FFF2-40B4-BE49-F238E27FC236}">
                    <a16:creationId xmlns:a16="http://schemas.microsoft.com/office/drawing/2014/main" id="{864DB539-DC4B-464A-85CD-53E3A62BF646}"/>
                  </a:ext>
                  <a:ext uri="{C183D7F6-B498-43B3-948B-1728B52AA6E4}">
                    <adec:decorative xmlns:adec="http://schemas.microsoft.com/office/drawing/2017/decorative" val="1"/>
                  </a:ext>
                </a:extLst>
              </p:cNvPr>
              <p:cNvSpPr>
                <a:spLocks noChangeArrowheads="1"/>
              </p:cNvSpPr>
              <p:nvPr/>
            </p:nvSpPr>
            <p:spPr bwMode="auto">
              <a:xfrm>
                <a:off x="604975" y="2964894"/>
                <a:ext cx="134901" cy="14309"/>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6" tIns="44807" rIns="89616" bIns="44807" numCol="1" anchor="t" anchorCtr="0" compatLnSpc="1">
                <a:prstTxWarp prst="textNoShape">
                  <a:avLst/>
                </a:prstTxWarp>
              </a:bodyPr>
              <a:lstStyle/>
              <a:p>
                <a:pPr algn="ctr" defTabSz="896052" fontAlgn="base">
                  <a:defRPr/>
                </a:pPr>
                <a:endParaRPr lang="en-US" sz="1667">
                  <a:solidFill>
                    <a:srgbClr val="505050"/>
                  </a:solidFill>
                  <a:latin typeface="Segoe UI"/>
                </a:endParaRPr>
              </a:p>
            </p:txBody>
          </p:sp>
          <p:sp>
            <p:nvSpPr>
              <p:cNvPr id="252" name="Oval 938">
                <a:extLst>
                  <a:ext uri="{FF2B5EF4-FFF2-40B4-BE49-F238E27FC236}">
                    <a16:creationId xmlns:a16="http://schemas.microsoft.com/office/drawing/2014/main" id="{2948D0B1-4CE1-489D-917E-4B9D03BDAFB5}"/>
                  </a:ext>
                  <a:ext uri="{C183D7F6-B498-43B3-948B-1728B52AA6E4}">
                    <adec:decorative xmlns:adec="http://schemas.microsoft.com/office/drawing/2017/decorative" val="1"/>
                  </a:ext>
                </a:extLst>
              </p:cNvPr>
              <p:cNvSpPr>
                <a:spLocks noChangeArrowheads="1"/>
              </p:cNvSpPr>
              <p:nvPr/>
            </p:nvSpPr>
            <p:spPr bwMode="auto">
              <a:xfrm>
                <a:off x="1011723" y="2756410"/>
                <a:ext cx="118871" cy="120594"/>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7" rIns="89616" bIns="44807" numCol="1" anchor="t" anchorCtr="0" compatLnSpc="1">
                <a:prstTxWarp prst="textNoShape">
                  <a:avLst/>
                </a:prstTxWarp>
              </a:bodyPr>
              <a:lstStyle/>
              <a:p>
                <a:pPr algn="ctr" defTabSz="896052" fontAlgn="base">
                  <a:defRPr/>
                </a:pPr>
                <a:endParaRPr lang="en-US" sz="1667">
                  <a:solidFill>
                    <a:srgbClr val="505050"/>
                  </a:solidFill>
                  <a:latin typeface="Segoe UI"/>
                </a:endParaRPr>
              </a:p>
            </p:txBody>
          </p:sp>
          <p:sp>
            <p:nvSpPr>
              <p:cNvPr id="253" name="Rectangle 939">
                <a:extLst>
                  <a:ext uri="{FF2B5EF4-FFF2-40B4-BE49-F238E27FC236}">
                    <a16:creationId xmlns:a16="http://schemas.microsoft.com/office/drawing/2014/main" id="{8E16948C-5475-4866-A24F-6225FE3F3A11}"/>
                  </a:ext>
                  <a:ext uri="{C183D7F6-B498-43B3-948B-1728B52AA6E4}">
                    <adec:decorative xmlns:adec="http://schemas.microsoft.com/office/drawing/2017/decorative" val="1"/>
                  </a:ext>
                </a:extLst>
              </p:cNvPr>
              <p:cNvSpPr>
                <a:spLocks noChangeArrowheads="1"/>
              </p:cNvSpPr>
              <p:nvPr/>
            </p:nvSpPr>
            <p:spPr bwMode="auto">
              <a:xfrm>
                <a:off x="1011723" y="2909707"/>
                <a:ext cx="118871" cy="1226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6" tIns="44807" rIns="89616" bIns="44807" numCol="1" anchor="t" anchorCtr="0" compatLnSpc="1">
                <a:prstTxWarp prst="textNoShape">
                  <a:avLst/>
                </a:prstTxWarp>
              </a:bodyPr>
              <a:lstStyle/>
              <a:p>
                <a:pPr algn="ctr" defTabSz="896052" fontAlgn="base">
                  <a:defRPr/>
                </a:pPr>
                <a:endParaRPr lang="en-US" sz="1667">
                  <a:solidFill>
                    <a:srgbClr val="505050"/>
                  </a:solidFill>
                  <a:latin typeface="Segoe UI"/>
                </a:endParaRPr>
              </a:p>
            </p:txBody>
          </p:sp>
          <p:sp>
            <p:nvSpPr>
              <p:cNvPr id="254" name="Oval 940">
                <a:extLst>
                  <a:ext uri="{FF2B5EF4-FFF2-40B4-BE49-F238E27FC236}">
                    <a16:creationId xmlns:a16="http://schemas.microsoft.com/office/drawing/2014/main" id="{933B776D-675C-4AA2-B4BA-548851BD420D}"/>
                  </a:ext>
                  <a:ext uri="{C183D7F6-B498-43B3-948B-1728B52AA6E4}">
                    <adec:decorative xmlns:adec="http://schemas.microsoft.com/office/drawing/2017/decorative" val="1"/>
                  </a:ext>
                </a:extLst>
              </p:cNvPr>
              <p:cNvSpPr>
                <a:spLocks noChangeArrowheads="1"/>
              </p:cNvSpPr>
              <p:nvPr/>
            </p:nvSpPr>
            <p:spPr bwMode="auto">
              <a:xfrm>
                <a:off x="1011723" y="3063004"/>
                <a:ext cx="118871" cy="120594"/>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7" rIns="89616" bIns="44807" numCol="1" anchor="t" anchorCtr="0" compatLnSpc="1">
                <a:prstTxWarp prst="textNoShape">
                  <a:avLst/>
                </a:prstTxWarp>
              </a:bodyPr>
              <a:lstStyle/>
              <a:p>
                <a:pPr algn="ctr" defTabSz="896052" fontAlgn="base">
                  <a:defRPr/>
                </a:pPr>
                <a:endParaRPr lang="en-US" sz="1667">
                  <a:solidFill>
                    <a:srgbClr val="505050"/>
                  </a:solidFill>
                  <a:latin typeface="Segoe UI"/>
                </a:endParaRPr>
              </a:p>
            </p:txBody>
          </p:sp>
          <p:sp>
            <p:nvSpPr>
              <p:cNvPr id="255" name="Oval 941">
                <a:extLst>
                  <a:ext uri="{FF2B5EF4-FFF2-40B4-BE49-F238E27FC236}">
                    <a16:creationId xmlns:a16="http://schemas.microsoft.com/office/drawing/2014/main" id="{3FBAD95D-2E5A-4D26-8290-FA3288572FC0}"/>
                  </a:ext>
                  <a:ext uri="{C183D7F6-B498-43B3-948B-1728B52AA6E4}">
                    <adec:decorative xmlns:adec="http://schemas.microsoft.com/office/drawing/2017/decorative" val="1"/>
                  </a:ext>
                </a:extLst>
              </p:cNvPr>
              <p:cNvSpPr>
                <a:spLocks noChangeArrowheads="1"/>
              </p:cNvSpPr>
              <p:nvPr/>
            </p:nvSpPr>
            <p:spPr bwMode="auto">
              <a:xfrm>
                <a:off x="529348" y="2909707"/>
                <a:ext cx="118871" cy="12263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7" rIns="89616" bIns="44807" numCol="1" anchor="t" anchorCtr="0" compatLnSpc="1">
                <a:prstTxWarp prst="textNoShape">
                  <a:avLst/>
                </a:prstTxWarp>
              </a:bodyPr>
              <a:lstStyle/>
              <a:p>
                <a:pPr algn="ctr" defTabSz="896052" fontAlgn="base">
                  <a:defRPr/>
                </a:pPr>
                <a:endParaRPr lang="en-US" sz="1667">
                  <a:solidFill>
                    <a:srgbClr val="505050"/>
                  </a:solidFill>
                  <a:latin typeface="Segoe UI"/>
                </a:endParaRPr>
              </a:p>
            </p:txBody>
          </p:sp>
          <p:sp>
            <p:nvSpPr>
              <p:cNvPr id="256" name="Oval 942">
                <a:extLst>
                  <a:ext uri="{FF2B5EF4-FFF2-40B4-BE49-F238E27FC236}">
                    <a16:creationId xmlns:a16="http://schemas.microsoft.com/office/drawing/2014/main" id="{8CAB135D-8F61-4562-8F67-F184137E31B7}"/>
                  </a:ext>
                  <a:ext uri="{C183D7F6-B498-43B3-948B-1728B52AA6E4}">
                    <adec:decorative xmlns:adec="http://schemas.microsoft.com/office/drawing/2017/decorative" val="1"/>
                  </a:ext>
                </a:extLst>
              </p:cNvPr>
              <p:cNvSpPr>
                <a:spLocks noChangeArrowheads="1"/>
              </p:cNvSpPr>
              <p:nvPr/>
            </p:nvSpPr>
            <p:spPr bwMode="auto">
              <a:xfrm>
                <a:off x="770535" y="2909707"/>
                <a:ext cx="118871" cy="12263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7" rIns="89616" bIns="44807" numCol="1" anchor="t" anchorCtr="0" compatLnSpc="1">
                <a:prstTxWarp prst="textNoShape">
                  <a:avLst/>
                </a:prstTxWarp>
              </a:bodyPr>
              <a:lstStyle/>
              <a:p>
                <a:pPr algn="ctr" defTabSz="896052" fontAlgn="base">
                  <a:defRPr/>
                </a:pPr>
                <a:endParaRPr lang="en-US" sz="1667">
                  <a:solidFill>
                    <a:srgbClr val="505050"/>
                  </a:solidFill>
                  <a:latin typeface="Segoe UI"/>
                </a:endParaRPr>
              </a:p>
            </p:txBody>
          </p:sp>
          <p:sp>
            <p:nvSpPr>
              <p:cNvPr id="257" name="Rectangle 943">
                <a:extLst>
                  <a:ext uri="{FF2B5EF4-FFF2-40B4-BE49-F238E27FC236}">
                    <a16:creationId xmlns:a16="http://schemas.microsoft.com/office/drawing/2014/main" id="{1CE6D11F-D9D1-4CCE-87AB-4A8D84F45D3A}"/>
                  </a:ext>
                  <a:ext uri="{C183D7F6-B498-43B3-948B-1728B52AA6E4}">
                    <adec:decorative xmlns:adec="http://schemas.microsoft.com/office/drawing/2017/decorative" val="1"/>
                  </a:ext>
                </a:extLst>
              </p:cNvPr>
              <p:cNvSpPr>
                <a:spLocks noChangeArrowheads="1"/>
              </p:cNvSpPr>
              <p:nvPr/>
            </p:nvSpPr>
            <p:spPr bwMode="auto">
              <a:xfrm>
                <a:off x="770535" y="2756410"/>
                <a:ext cx="118871" cy="12059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6" tIns="44807" rIns="89616" bIns="44807" numCol="1" anchor="t" anchorCtr="0" compatLnSpc="1">
                <a:prstTxWarp prst="textNoShape">
                  <a:avLst/>
                </a:prstTxWarp>
              </a:bodyPr>
              <a:lstStyle/>
              <a:p>
                <a:pPr algn="ctr" defTabSz="896052" fontAlgn="base">
                  <a:defRPr/>
                </a:pPr>
                <a:endParaRPr lang="en-US" sz="1667">
                  <a:solidFill>
                    <a:srgbClr val="505050"/>
                  </a:solidFill>
                  <a:latin typeface="Segoe UI"/>
                </a:endParaRPr>
              </a:p>
            </p:txBody>
          </p:sp>
          <p:sp>
            <p:nvSpPr>
              <p:cNvPr id="258" name="Rectangle 944">
                <a:extLst>
                  <a:ext uri="{FF2B5EF4-FFF2-40B4-BE49-F238E27FC236}">
                    <a16:creationId xmlns:a16="http://schemas.microsoft.com/office/drawing/2014/main" id="{28C5C753-3439-4C3B-B76D-96A0A1D46BDF}"/>
                  </a:ext>
                  <a:ext uri="{C183D7F6-B498-43B3-948B-1728B52AA6E4}">
                    <adec:decorative xmlns:adec="http://schemas.microsoft.com/office/drawing/2017/decorative" val="1"/>
                  </a:ext>
                </a:extLst>
              </p:cNvPr>
              <p:cNvSpPr>
                <a:spLocks noChangeArrowheads="1"/>
              </p:cNvSpPr>
              <p:nvPr/>
            </p:nvSpPr>
            <p:spPr bwMode="auto">
              <a:xfrm>
                <a:off x="770535" y="3063004"/>
                <a:ext cx="118871" cy="12059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6" tIns="44807" rIns="89616" bIns="44807" numCol="1" anchor="t" anchorCtr="0" compatLnSpc="1">
                <a:prstTxWarp prst="textNoShape">
                  <a:avLst/>
                </a:prstTxWarp>
              </a:bodyPr>
              <a:lstStyle/>
              <a:p>
                <a:pPr algn="ctr" defTabSz="896052" fontAlgn="base">
                  <a:defRPr/>
                </a:pPr>
                <a:endParaRPr lang="en-US" sz="1667">
                  <a:solidFill>
                    <a:srgbClr val="505050"/>
                  </a:solidFill>
                  <a:latin typeface="Segoe UI"/>
                </a:endParaRPr>
              </a:p>
            </p:txBody>
          </p:sp>
          <p:sp>
            <p:nvSpPr>
              <p:cNvPr id="259" name="Freeform 945">
                <a:extLst>
                  <a:ext uri="{FF2B5EF4-FFF2-40B4-BE49-F238E27FC236}">
                    <a16:creationId xmlns:a16="http://schemas.microsoft.com/office/drawing/2014/main" id="{56202935-0EC5-40C6-9FB6-9EE23E41EDE4}"/>
                  </a:ext>
                  <a:ext uri="{C183D7F6-B498-43B3-948B-1728B52AA6E4}">
                    <adec:decorative xmlns:adec="http://schemas.microsoft.com/office/drawing/2017/decorative" val="1"/>
                  </a:ext>
                </a:extLst>
              </p:cNvPr>
              <p:cNvSpPr>
                <a:spLocks/>
              </p:cNvSpPr>
              <p:nvPr/>
            </p:nvSpPr>
            <p:spPr bwMode="auto">
              <a:xfrm>
                <a:off x="979019" y="2942409"/>
                <a:ext cx="32704" cy="59275"/>
              </a:xfrm>
              <a:custGeom>
                <a:avLst/>
                <a:gdLst>
                  <a:gd name="T0" fmla="*/ 0 w 16"/>
                  <a:gd name="T1" fmla="*/ 0 h 29"/>
                  <a:gd name="T2" fmla="*/ 16 w 16"/>
                  <a:gd name="T3" fmla="*/ 14 h 29"/>
                  <a:gd name="T4" fmla="*/ 0 w 16"/>
                  <a:gd name="T5" fmla="*/ 29 h 29"/>
                  <a:gd name="T6" fmla="*/ 0 w 16"/>
                  <a:gd name="T7" fmla="*/ 0 h 29"/>
                </a:gdLst>
                <a:ahLst/>
                <a:cxnLst>
                  <a:cxn ang="0">
                    <a:pos x="T0" y="T1"/>
                  </a:cxn>
                  <a:cxn ang="0">
                    <a:pos x="T2" y="T3"/>
                  </a:cxn>
                  <a:cxn ang="0">
                    <a:pos x="T4" y="T5"/>
                  </a:cxn>
                  <a:cxn ang="0">
                    <a:pos x="T6" y="T7"/>
                  </a:cxn>
                </a:cxnLst>
                <a:rect l="0" t="0" r="r" b="b"/>
                <a:pathLst>
                  <a:path w="16" h="29">
                    <a:moveTo>
                      <a:pt x="0" y="0"/>
                    </a:moveTo>
                    <a:lnTo>
                      <a:pt x="16" y="14"/>
                    </a:lnTo>
                    <a:lnTo>
                      <a:pt x="0" y="29"/>
                    </a:lnTo>
                    <a:lnTo>
                      <a:pt x="0" y="0"/>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7" rIns="89616" bIns="44807" numCol="1" anchor="t" anchorCtr="0" compatLnSpc="1">
                <a:prstTxWarp prst="textNoShape">
                  <a:avLst/>
                </a:prstTxWarp>
              </a:bodyPr>
              <a:lstStyle/>
              <a:p>
                <a:pPr algn="ctr" defTabSz="896052" fontAlgn="base">
                  <a:defRPr/>
                </a:pPr>
                <a:endParaRPr lang="en-US" sz="1667">
                  <a:solidFill>
                    <a:srgbClr val="505050"/>
                  </a:solidFill>
                  <a:latin typeface="Segoe UI"/>
                </a:endParaRPr>
              </a:p>
            </p:txBody>
          </p:sp>
          <p:sp>
            <p:nvSpPr>
              <p:cNvPr id="260" name="Freeform 946">
                <a:extLst>
                  <a:ext uri="{FF2B5EF4-FFF2-40B4-BE49-F238E27FC236}">
                    <a16:creationId xmlns:a16="http://schemas.microsoft.com/office/drawing/2014/main" id="{327037ED-F0C9-4640-BF96-AD460D8BD49E}"/>
                  </a:ext>
                  <a:ext uri="{C183D7F6-B498-43B3-948B-1728B52AA6E4}">
                    <adec:decorative xmlns:adec="http://schemas.microsoft.com/office/drawing/2017/decorative" val="1"/>
                  </a:ext>
                </a:extLst>
              </p:cNvPr>
              <p:cNvSpPr>
                <a:spLocks/>
              </p:cNvSpPr>
              <p:nvPr/>
            </p:nvSpPr>
            <p:spPr bwMode="auto">
              <a:xfrm>
                <a:off x="979019" y="2789114"/>
                <a:ext cx="30659" cy="59275"/>
              </a:xfrm>
              <a:custGeom>
                <a:avLst/>
                <a:gdLst>
                  <a:gd name="T0" fmla="*/ 0 w 15"/>
                  <a:gd name="T1" fmla="*/ 0 h 29"/>
                  <a:gd name="T2" fmla="*/ 15 w 15"/>
                  <a:gd name="T3" fmla="*/ 15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5"/>
                    </a:lnTo>
                    <a:lnTo>
                      <a:pt x="0" y="29"/>
                    </a:lnTo>
                    <a:lnTo>
                      <a:pt x="0" y="0"/>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7" rIns="89616" bIns="44807" numCol="1" anchor="t" anchorCtr="0" compatLnSpc="1">
                <a:prstTxWarp prst="textNoShape">
                  <a:avLst/>
                </a:prstTxWarp>
              </a:bodyPr>
              <a:lstStyle/>
              <a:p>
                <a:pPr algn="ctr" defTabSz="896052" fontAlgn="base">
                  <a:defRPr/>
                </a:pPr>
                <a:endParaRPr lang="en-US" sz="1667">
                  <a:solidFill>
                    <a:srgbClr val="505050"/>
                  </a:solidFill>
                  <a:latin typeface="Segoe UI"/>
                </a:endParaRPr>
              </a:p>
            </p:txBody>
          </p:sp>
          <p:sp>
            <p:nvSpPr>
              <p:cNvPr id="261" name="Freeform 947">
                <a:extLst>
                  <a:ext uri="{FF2B5EF4-FFF2-40B4-BE49-F238E27FC236}">
                    <a16:creationId xmlns:a16="http://schemas.microsoft.com/office/drawing/2014/main" id="{D5127FDA-F018-4836-AD07-930DFBD583F1}"/>
                  </a:ext>
                  <a:ext uri="{C183D7F6-B498-43B3-948B-1728B52AA6E4}">
                    <adec:decorative xmlns:adec="http://schemas.microsoft.com/office/drawing/2017/decorative" val="1"/>
                  </a:ext>
                </a:extLst>
              </p:cNvPr>
              <p:cNvSpPr>
                <a:spLocks/>
              </p:cNvSpPr>
              <p:nvPr/>
            </p:nvSpPr>
            <p:spPr bwMode="auto">
              <a:xfrm>
                <a:off x="731700" y="2942409"/>
                <a:ext cx="30659" cy="59275"/>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7" rIns="89616" bIns="44807" numCol="1" anchor="t" anchorCtr="0" compatLnSpc="1">
                <a:prstTxWarp prst="textNoShape">
                  <a:avLst/>
                </a:prstTxWarp>
              </a:bodyPr>
              <a:lstStyle/>
              <a:p>
                <a:pPr algn="ctr" defTabSz="896052" fontAlgn="base">
                  <a:defRPr/>
                </a:pPr>
                <a:endParaRPr lang="en-US" sz="1667">
                  <a:solidFill>
                    <a:srgbClr val="505050"/>
                  </a:solidFill>
                  <a:latin typeface="Segoe UI"/>
                </a:endParaRPr>
              </a:p>
            </p:txBody>
          </p:sp>
        </p:grpSp>
      </p:grpSp>
      <p:sp>
        <p:nvSpPr>
          <p:cNvPr id="3" name="Content Placeholder 2">
            <a:extLst>
              <a:ext uri="{FF2B5EF4-FFF2-40B4-BE49-F238E27FC236}">
                <a16:creationId xmlns:a16="http://schemas.microsoft.com/office/drawing/2014/main" id="{DBD27AE2-20B9-4BED-8D4A-BA943CEE2604}"/>
              </a:ext>
            </a:extLst>
          </p:cNvPr>
          <p:cNvSpPr>
            <a:spLocks noGrp="1"/>
          </p:cNvSpPr>
          <p:nvPr>
            <p:ph sz="quarter" idx="4294967295"/>
          </p:nvPr>
        </p:nvSpPr>
        <p:spPr>
          <a:xfrm>
            <a:off x="399250" y="2497703"/>
            <a:ext cx="2812404" cy="1471941"/>
          </a:xfrm>
        </p:spPr>
        <p:txBody>
          <a:bodyPr/>
          <a:lstStyle/>
          <a:p>
            <a:pPr marL="56025" algn="ctr" defTabSz="932125" fontAlgn="base">
              <a:lnSpc>
                <a:spcPct val="90000"/>
              </a:lnSpc>
              <a:spcBef>
                <a:spcPct val="0"/>
              </a:spcBef>
              <a:spcAft>
                <a:spcPts val="600"/>
              </a:spcAft>
              <a:buSzTx/>
              <a:defRPr/>
            </a:pPr>
            <a:r>
              <a:rPr lang="en-US" sz="1765" b="1" spc="0" dirty="0">
                <a:solidFill>
                  <a:srgbClr val="0078D3"/>
                </a:solidFill>
                <a:latin typeface="Segoe UI Semibold"/>
                <a:ea typeface="+mn-lt"/>
                <a:cs typeface="Segoe UI Semibold"/>
              </a:rPr>
              <a:t>Define strategy</a:t>
            </a:r>
          </a:p>
          <a:p>
            <a:pPr marL="56025" algn="ctr" defTabSz="914236">
              <a:buSzTx/>
              <a:defRPr/>
            </a:pPr>
            <a:r>
              <a:rPr lang="en-US" sz="1569" spc="0" dirty="0">
                <a:latin typeface="Segoe UI"/>
                <a:ea typeface="Segoe UI Black"/>
                <a:cs typeface="Calibri" panose="020F0502020204030204"/>
              </a:rPr>
              <a:t>Define motivations, and </a:t>
            </a:r>
            <a:r>
              <a:rPr lang="en-US" sz="1569" b="1" spc="0" dirty="0">
                <a:latin typeface="Segoe UI"/>
                <a:ea typeface="Segoe UI Black"/>
                <a:cs typeface="Calibri" panose="020F0502020204030204"/>
              </a:rPr>
              <a:t>create a business case </a:t>
            </a:r>
            <a:r>
              <a:rPr lang="en-US" sz="1569" spc="0" dirty="0">
                <a:latin typeface="Segoe UI"/>
                <a:ea typeface="Segoe UI Black"/>
                <a:cs typeface="Calibri" panose="020F0502020204030204"/>
              </a:rPr>
              <a:t>leveraging</a:t>
            </a:r>
            <a:r>
              <a:rPr lang="en-US" sz="1569" b="1" spc="0" dirty="0">
                <a:latin typeface="Segoe UI"/>
                <a:ea typeface="Segoe UI Black"/>
                <a:cs typeface="Calibri" panose="020F0502020204030204"/>
              </a:rPr>
              <a:t> cloud economics</a:t>
            </a:r>
          </a:p>
          <a:p>
            <a:pPr marL="56025" algn="ctr" defTabSz="914236">
              <a:buSzTx/>
              <a:defRPr/>
            </a:pPr>
            <a:endParaRPr lang="en-US" sz="1569" spc="0" dirty="0">
              <a:latin typeface="Segoe UI"/>
              <a:ea typeface="Segoe UI Black"/>
              <a:cs typeface="Calibri" panose="020F0502020204030204"/>
            </a:endParaRPr>
          </a:p>
        </p:txBody>
      </p:sp>
      <p:sp>
        <p:nvSpPr>
          <p:cNvPr id="10" name="Content Placeholder 9">
            <a:extLst>
              <a:ext uri="{FF2B5EF4-FFF2-40B4-BE49-F238E27FC236}">
                <a16:creationId xmlns:a16="http://schemas.microsoft.com/office/drawing/2014/main" id="{9D640503-891D-44BB-9970-090E4FB3E2A3}"/>
              </a:ext>
            </a:extLst>
          </p:cNvPr>
          <p:cNvSpPr>
            <a:spLocks noGrp="1"/>
          </p:cNvSpPr>
          <p:nvPr>
            <p:ph sz="quarter" idx="4294967295"/>
          </p:nvPr>
        </p:nvSpPr>
        <p:spPr>
          <a:xfrm>
            <a:off x="3243800" y="2497703"/>
            <a:ext cx="2227340" cy="1225165"/>
          </a:xfrm>
        </p:spPr>
        <p:txBody>
          <a:bodyPr/>
          <a:lstStyle/>
          <a:p>
            <a:pPr marL="56025" algn="ctr" defTabSz="932125" fontAlgn="base">
              <a:lnSpc>
                <a:spcPct val="90000"/>
              </a:lnSpc>
              <a:spcBef>
                <a:spcPct val="0"/>
              </a:spcBef>
              <a:spcAft>
                <a:spcPts val="600"/>
              </a:spcAft>
              <a:buSzTx/>
              <a:defRPr/>
            </a:pPr>
            <a:r>
              <a:rPr lang="en-US" sz="1765" spc="0" dirty="0">
                <a:solidFill>
                  <a:srgbClr val="0078D3"/>
                </a:solidFill>
                <a:latin typeface="Segoe UI Semibold"/>
                <a:ea typeface="Segoe UI" pitchFamily="34" charset="0"/>
              </a:rPr>
              <a:t>Plan</a:t>
            </a:r>
            <a:endParaRPr lang="en-US" sz="1961" spc="0" dirty="0">
              <a:solidFill>
                <a:srgbClr val="0078D3"/>
              </a:solidFill>
              <a:latin typeface="Segoe UI Semibold"/>
              <a:ea typeface="Segoe UI" pitchFamily="34" charset="0"/>
            </a:endParaRPr>
          </a:p>
          <a:p>
            <a:pPr marL="56025" algn="ctr" defTabSz="914236">
              <a:buSzTx/>
              <a:defRPr/>
            </a:pPr>
            <a:r>
              <a:rPr lang="en-US" sz="1569" spc="0" dirty="0">
                <a:latin typeface="Segoe UI"/>
                <a:ea typeface="+mn-lt"/>
                <a:cs typeface="Calibri" panose="020F0502020204030204"/>
              </a:rPr>
              <a:t>Create </a:t>
            </a:r>
            <a:r>
              <a:rPr lang="en-US" sz="1569" b="1" spc="0" dirty="0">
                <a:latin typeface="Segoe UI"/>
                <a:ea typeface="+mn-lt"/>
                <a:cs typeface="Calibri" panose="020F0502020204030204"/>
              </a:rPr>
              <a:t>actionable cloud adoption plan </a:t>
            </a:r>
            <a:r>
              <a:rPr lang="en-US" sz="1569" spc="0" dirty="0">
                <a:latin typeface="Segoe UI"/>
                <a:ea typeface="+mn-lt"/>
                <a:cs typeface="Calibri" panose="020F0502020204030204"/>
              </a:rPr>
              <a:t>aligned to the strategy</a:t>
            </a:r>
            <a:endParaRPr lang="en-US" sz="1569" spc="0" dirty="0">
              <a:latin typeface="Segoe UI"/>
              <a:ea typeface="+mn-lt"/>
              <a:cs typeface="Segoe UI"/>
            </a:endParaRPr>
          </a:p>
        </p:txBody>
      </p:sp>
      <p:sp>
        <p:nvSpPr>
          <p:cNvPr id="11" name="Content Placeholder 10">
            <a:extLst>
              <a:ext uri="{FF2B5EF4-FFF2-40B4-BE49-F238E27FC236}">
                <a16:creationId xmlns:a16="http://schemas.microsoft.com/office/drawing/2014/main" id="{860A1A22-C97D-497F-A54D-56754FB15876}"/>
              </a:ext>
            </a:extLst>
          </p:cNvPr>
          <p:cNvSpPr>
            <a:spLocks noGrp="1"/>
          </p:cNvSpPr>
          <p:nvPr>
            <p:ph sz="quarter" idx="4294967295"/>
          </p:nvPr>
        </p:nvSpPr>
        <p:spPr>
          <a:xfrm>
            <a:off x="6241519" y="2497703"/>
            <a:ext cx="2227340" cy="1225165"/>
          </a:xfrm>
        </p:spPr>
        <p:txBody>
          <a:bodyPr/>
          <a:lstStyle/>
          <a:p>
            <a:pPr marL="56025" algn="ctr" defTabSz="932125" fontAlgn="base">
              <a:lnSpc>
                <a:spcPct val="90000"/>
              </a:lnSpc>
              <a:spcBef>
                <a:spcPct val="0"/>
              </a:spcBef>
              <a:spcAft>
                <a:spcPts val="600"/>
              </a:spcAft>
              <a:buSzTx/>
              <a:defRPr/>
            </a:pPr>
            <a:r>
              <a:rPr lang="en-US" sz="1765" spc="0" dirty="0">
                <a:solidFill>
                  <a:srgbClr val="0078D3"/>
                </a:solidFill>
                <a:latin typeface="Segoe UI Semibold"/>
                <a:ea typeface="Segoe UI" pitchFamily="34" charset="0"/>
              </a:rPr>
              <a:t>Ready</a:t>
            </a:r>
            <a:endParaRPr lang="en-US" sz="1961" spc="0" dirty="0">
              <a:solidFill>
                <a:srgbClr val="0078D3"/>
              </a:solidFill>
              <a:latin typeface="Segoe UI Semibold"/>
              <a:ea typeface="Segoe UI" pitchFamily="34" charset="0"/>
            </a:endParaRPr>
          </a:p>
          <a:p>
            <a:pPr marL="56025" algn="ctr" defTabSz="914236">
              <a:buSzTx/>
              <a:defRPr/>
            </a:pPr>
            <a:r>
              <a:rPr lang="en-US" sz="1569" spc="0" dirty="0">
                <a:solidFill>
                  <a:srgbClr val="262626"/>
                </a:solidFill>
                <a:latin typeface="Segoe UI"/>
                <a:ea typeface="+mn-lt"/>
                <a:cs typeface="Calibri" panose="020F0502020204030204"/>
              </a:rPr>
              <a:t>Prepare cloud  environments with </a:t>
            </a:r>
            <a:r>
              <a:rPr lang="en-US" sz="1569" b="1" spc="0" dirty="0">
                <a:solidFill>
                  <a:srgbClr val="262626"/>
                </a:solidFill>
                <a:latin typeface="Segoe UI"/>
                <a:ea typeface="+mn-lt"/>
                <a:cs typeface="Calibri" panose="020F0502020204030204"/>
              </a:rPr>
              <a:t>Azure landing zones</a:t>
            </a:r>
            <a:endParaRPr lang="en-US" sz="1569" b="1" spc="0" dirty="0">
              <a:solidFill>
                <a:srgbClr val="262626"/>
              </a:solidFill>
              <a:latin typeface="Segoe UI"/>
              <a:ea typeface="+mn-lt"/>
              <a:cs typeface="Segoe UI"/>
            </a:endParaRPr>
          </a:p>
        </p:txBody>
      </p:sp>
      <p:sp>
        <p:nvSpPr>
          <p:cNvPr id="161" name="Rectangle 160">
            <a:extLst>
              <a:ext uri="{FF2B5EF4-FFF2-40B4-BE49-F238E27FC236}">
                <a16:creationId xmlns:a16="http://schemas.microsoft.com/office/drawing/2014/main" id="{2CCEC481-B773-43A5-AB46-BA8E31CB3587}"/>
              </a:ext>
            </a:extLst>
          </p:cNvPr>
          <p:cNvSpPr/>
          <p:nvPr/>
        </p:nvSpPr>
        <p:spPr bwMode="auto">
          <a:xfrm>
            <a:off x="6501600" y="3790607"/>
            <a:ext cx="1663004" cy="50442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0" rIns="179308" bIns="143446" numCol="1" spcCol="0" rtlCol="0" fromWordArt="0" anchor="t" anchorCtr="0" forceAA="0" compatLnSpc="1">
            <a:prstTxWarp prst="textNoShape">
              <a:avLst/>
            </a:prstTxWarp>
            <a:noAutofit/>
          </a:bodyPr>
          <a:lstStyle/>
          <a:p>
            <a:pPr algn="ctr" defTabSz="914289" fontAlgn="base">
              <a:spcBef>
                <a:spcPct val="0"/>
              </a:spcBef>
              <a:spcAft>
                <a:spcPct val="0"/>
              </a:spcAft>
            </a:pPr>
            <a:r>
              <a:rPr lang="en-US" sz="1569" dirty="0">
                <a:solidFill>
                  <a:srgbClr val="0078D3"/>
                </a:solidFill>
                <a:latin typeface="Segoe UI Semibold"/>
                <a:ea typeface="Segoe UI" pitchFamily="34" charset="0"/>
                <a:cs typeface="Segoe UI" pitchFamily="34" charset="0"/>
              </a:rPr>
              <a:t>Security is a critical design area here</a:t>
            </a:r>
            <a:endParaRPr lang="en-US" sz="1961" dirty="0">
              <a:solidFill>
                <a:srgbClr val="0078D3"/>
              </a:solidFill>
              <a:latin typeface="Segoe UI Semibold"/>
              <a:ea typeface="Segoe UI" pitchFamily="34" charset="0"/>
              <a:cs typeface="Segoe UI" pitchFamily="34" charset="0"/>
            </a:endParaRPr>
          </a:p>
        </p:txBody>
      </p:sp>
      <p:sp>
        <p:nvSpPr>
          <p:cNvPr id="14" name="Content Placeholder 13">
            <a:extLst>
              <a:ext uri="{FF2B5EF4-FFF2-40B4-BE49-F238E27FC236}">
                <a16:creationId xmlns:a16="http://schemas.microsoft.com/office/drawing/2014/main" id="{1AB7395A-692F-4990-AEE5-2D1C497F814A}"/>
              </a:ext>
            </a:extLst>
          </p:cNvPr>
          <p:cNvSpPr>
            <a:spLocks noGrp="1"/>
          </p:cNvSpPr>
          <p:nvPr>
            <p:ph sz="quarter" idx="4294967295"/>
          </p:nvPr>
        </p:nvSpPr>
        <p:spPr>
          <a:xfrm>
            <a:off x="9045725" y="2497702"/>
            <a:ext cx="2554748" cy="1234890"/>
          </a:xfrm>
        </p:spPr>
        <p:txBody>
          <a:bodyPr/>
          <a:lstStyle/>
          <a:p>
            <a:pPr marL="56025" algn="ctr" defTabSz="932125" fontAlgn="base">
              <a:lnSpc>
                <a:spcPct val="90000"/>
              </a:lnSpc>
              <a:spcBef>
                <a:spcPct val="0"/>
              </a:spcBef>
              <a:spcAft>
                <a:spcPts val="600"/>
              </a:spcAft>
              <a:buSzTx/>
              <a:defRPr/>
            </a:pPr>
            <a:r>
              <a:rPr lang="en-US" sz="1765" spc="0" dirty="0">
                <a:solidFill>
                  <a:srgbClr val="0078D3"/>
                </a:solidFill>
                <a:latin typeface="Segoe UI Semibold"/>
                <a:ea typeface="Segoe UI" pitchFamily="34" charset="0"/>
              </a:rPr>
              <a:t>Adopt</a:t>
            </a:r>
            <a:endParaRPr lang="en-US" sz="1961" spc="0" dirty="0">
              <a:solidFill>
                <a:srgbClr val="0078D3"/>
              </a:solidFill>
              <a:latin typeface="Segoe UI Semibold"/>
              <a:ea typeface="Segoe UI" pitchFamily="34" charset="0"/>
            </a:endParaRPr>
          </a:p>
          <a:p>
            <a:pPr marL="56025" algn="ctr" defTabSz="932125" fontAlgn="base">
              <a:lnSpc>
                <a:spcPct val="90000"/>
              </a:lnSpc>
              <a:spcBef>
                <a:spcPct val="0"/>
              </a:spcBef>
              <a:spcAft>
                <a:spcPts val="600"/>
              </a:spcAft>
              <a:buSzTx/>
              <a:defRPr/>
            </a:pPr>
            <a:r>
              <a:rPr lang="en-US" sz="1569" b="1" spc="0" dirty="0">
                <a:latin typeface="Segoe UI"/>
              </a:rPr>
              <a:t>Migrate</a:t>
            </a:r>
            <a:r>
              <a:rPr lang="en-US" sz="1569" spc="0" dirty="0">
                <a:latin typeface="Segoe UI"/>
              </a:rPr>
              <a:t> or </a:t>
            </a:r>
            <a:r>
              <a:rPr lang="en-US" sz="1569" b="1" spc="0" dirty="0">
                <a:latin typeface="Segoe UI"/>
              </a:rPr>
              <a:t>Innovate</a:t>
            </a:r>
          </a:p>
          <a:p>
            <a:pPr marL="56025" algn="ctr" defTabSz="932125" fontAlgn="base">
              <a:lnSpc>
                <a:spcPct val="90000"/>
              </a:lnSpc>
              <a:spcBef>
                <a:spcPct val="0"/>
              </a:spcBef>
              <a:spcAft>
                <a:spcPts val="600"/>
              </a:spcAft>
              <a:buSzTx/>
              <a:defRPr/>
            </a:pPr>
            <a:r>
              <a:rPr lang="en-US" sz="1569" spc="0" dirty="0">
                <a:latin typeface="Segoe UI"/>
                <a:ea typeface="+mn-lt"/>
                <a:cs typeface="Calibri" panose="020F0502020204030204"/>
              </a:rPr>
              <a:t>Design, build and </a:t>
            </a:r>
            <a:r>
              <a:rPr lang="en-US" sz="1569" b="1" spc="0" dirty="0">
                <a:latin typeface="Segoe UI"/>
                <a:ea typeface="+mn-lt"/>
                <a:cs typeface="Calibri" panose="020F0502020204030204"/>
              </a:rPr>
              <a:t>deploy workloads to Azure </a:t>
            </a:r>
          </a:p>
        </p:txBody>
      </p:sp>
      <p:sp>
        <p:nvSpPr>
          <p:cNvPr id="15" name="Content Placeholder 14">
            <a:extLst>
              <a:ext uri="{FF2B5EF4-FFF2-40B4-BE49-F238E27FC236}">
                <a16:creationId xmlns:a16="http://schemas.microsoft.com/office/drawing/2014/main" id="{F6D4307E-FD7E-41B0-AA3B-CE0355297062}"/>
              </a:ext>
            </a:extLst>
          </p:cNvPr>
          <p:cNvSpPr>
            <a:spLocks noGrp="1"/>
          </p:cNvSpPr>
          <p:nvPr>
            <p:ph sz="quarter" idx="4294967295"/>
          </p:nvPr>
        </p:nvSpPr>
        <p:spPr>
          <a:xfrm>
            <a:off x="1024831" y="4959423"/>
            <a:ext cx="2683392" cy="1152741"/>
          </a:xfrm>
        </p:spPr>
        <p:txBody>
          <a:bodyPr/>
          <a:lstStyle/>
          <a:p>
            <a:pPr algn="ctr" defTabSz="932125" fontAlgn="base">
              <a:lnSpc>
                <a:spcPct val="90000"/>
              </a:lnSpc>
              <a:spcBef>
                <a:spcPct val="0"/>
              </a:spcBef>
              <a:spcAft>
                <a:spcPts val="600"/>
              </a:spcAft>
              <a:buSzTx/>
              <a:defRPr/>
            </a:pPr>
            <a:r>
              <a:rPr lang="en-US" sz="1765" spc="0" dirty="0">
                <a:solidFill>
                  <a:srgbClr val="0078D3"/>
                </a:solidFill>
                <a:latin typeface="Segoe UI Semibold"/>
                <a:ea typeface="Segoe UI" pitchFamily="34" charset="0"/>
              </a:rPr>
              <a:t>Govern</a:t>
            </a:r>
            <a:endParaRPr lang="en-US" sz="1961" spc="0" dirty="0">
              <a:solidFill>
                <a:srgbClr val="0078D3"/>
              </a:solidFill>
              <a:latin typeface="Segoe UI Semibold"/>
              <a:ea typeface="Segoe UI" pitchFamily="34" charset="0"/>
            </a:endParaRPr>
          </a:p>
          <a:p>
            <a:pPr marL="56025" algn="ctr" defTabSz="932125" fontAlgn="base">
              <a:lnSpc>
                <a:spcPct val="90000"/>
              </a:lnSpc>
              <a:spcBef>
                <a:spcPct val="0"/>
              </a:spcBef>
              <a:spcAft>
                <a:spcPts val="600"/>
              </a:spcAft>
              <a:buSzTx/>
              <a:defRPr/>
            </a:pPr>
            <a:r>
              <a:rPr lang="en-US" sz="1569" b="1" spc="0" dirty="0">
                <a:latin typeface="Segoe UI"/>
                <a:ea typeface="+mn-lt"/>
                <a:cs typeface="Calibri" panose="020F0502020204030204"/>
              </a:rPr>
              <a:t>Automate governance baseline </a:t>
            </a:r>
            <a:r>
              <a:rPr lang="en-US" sz="1569" spc="0" dirty="0">
                <a:latin typeface="Segoe UI"/>
                <a:ea typeface="+mn-lt"/>
                <a:cs typeface="Calibri" panose="020F0502020204030204"/>
              </a:rPr>
              <a:t>and empower delegated responsibility</a:t>
            </a:r>
          </a:p>
        </p:txBody>
      </p:sp>
      <p:sp>
        <p:nvSpPr>
          <p:cNvPr id="162" name="Rectangle 161">
            <a:extLst>
              <a:ext uri="{FF2B5EF4-FFF2-40B4-BE49-F238E27FC236}">
                <a16:creationId xmlns:a16="http://schemas.microsoft.com/office/drawing/2014/main" id="{674B1385-A3DC-4BDD-8775-A395B78ED527}"/>
              </a:ext>
            </a:extLst>
          </p:cNvPr>
          <p:cNvSpPr/>
          <p:nvPr/>
        </p:nvSpPr>
        <p:spPr bwMode="auto">
          <a:xfrm>
            <a:off x="496210" y="6157611"/>
            <a:ext cx="3657641" cy="71350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0" rIns="179308" bIns="143446" numCol="1" spcCol="0" rtlCol="0" fromWordArt="0" anchor="t" anchorCtr="0" forceAA="0" compatLnSpc="1">
            <a:prstTxWarp prst="textNoShape">
              <a:avLst/>
            </a:prstTxWarp>
            <a:noAutofit/>
          </a:bodyPr>
          <a:lstStyle/>
          <a:p>
            <a:pPr algn="ctr" defTabSz="914289" fontAlgn="base">
              <a:spcBef>
                <a:spcPct val="0"/>
              </a:spcBef>
              <a:spcAft>
                <a:spcPct val="0"/>
              </a:spcAft>
            </a:pPr>
            <a:r>
              <a:rPr lang="en-US" sz="1569" dirty="0">
                <a:solidFill>
                  <a:srgbClr val="0078D3"/>
                </a:solidFill>
                <a:latin typeface="Segoe UI Semibold"/>
                <a:cs typeface="Segoe UI" pitchFamily="34" charset="0"/>
              </a:rPr>
              <a:t>Security is a discipline of </a:t>
            </a:r>
            <a:br>
              <a:rPr lang="en-US" sz="1569" dirty="0">
                <a:solidFill>
                  <a:srgbClr val="0078D3"/>
                </a:solidFill>
                <a:latin typeface="Segoe UI Semibold"/>
                <a:cs typeface="Segoe UI" pitchFamily="34" charset="0"/>
              </a:rPr>
            </a:br>
            <a:r>
              <a:rPr lang="en-US" sz="1569" dirty="0">
                <a:solidFill>
                  <a:srgbClr val="0078D3"/>
                </a:solidFill>
                <a:latin typeface="Segoe UI Semibold"/>
                <a:cs typeface="Segoe UI" pitchFamily="34" charset="0"/>
              </a:rPr>
              <a:t>governance &amp; automated guardrails</a:t>
            </a:r>
          </a:p>
        </p:txBody>
      </p:sp>
      <p:sp>
        <p:nvSpPr>
          <p:cNvPr id="16" name="Content Placeholder 15">
            <a:extLst>
              <a:ext uri="{FF2B5EF4-FFF2-40B4-BE49-F238E27FC236}">
                <a16:creationId xmlns:a16="http://schemas.microsoft.com/office/drawing/2014/main" id="{D1B1B049-0015-4311-AC0B-FFC96123B255}"/>
              </a:ext>
            </a:extLst>
          </p:cNvPr>
          <p:cNvSpPr>
            <a:spLocks noGrp="1"/>
          </p:cNvSpPr>
          <p:nvPr>
            <p:ph sz="quarter" idx="4294967295"/>
          </p:nvPr>
        </p:nvSpPr>
        <p:spPr>
          <a:xfrm>
            <a:off x="4235534" y="4959423"/>
            <a:ext cx="2288043" cy="1152741"/>
          </a:xfrm>
        </p:spPr>
        <p:txBody>
          <a:bodyPr/>
          <a:lstStyle/>
          <a:p>
            <a:pPr marL="56025" algn="ctr" defTabSz="932125" fontAlgn="base">
              <a:lnSpc>
                <a:spcPct val="90000"/>
              </a:lnSpc>
              <a:spcBef>
                <a:spcPct val="0"/>
              </a:spcBef>
              <a:spcAft>
                <a:spcPts val="600"/>
              </a:spcAft>
              <a:buSzTx/>
              <a:defRPr/>
            </a:pPr>
            <a:r>
              <a:rPr lang="en-US" sz="1765" spc="0" dirty="0">
                <a:solidFill>
                  <a:srgbClr val="0078D3"/>
                </a:solidFill>
                <a:latin typeface="Segoe UI Semibold"/>
                <a:ea typeface="Segoe UI" pitchFamily="34" charset="0"/>
              </a:rPr>
              <a:t>Manage</a:t>
            </a:r>
            <a:endParaRPr lang="en-US" sz="1961" spc="0" dirty="0">
              <a:solidFill>
                <a:srgbClr val="0078D3"/>
              </a:solidFill>
              <a:latin typeface="Segoe UI Semibold"/>
              <a:ea typeface="Segoe UI" pitchFamily="34" charset="0"/>
            </a:endParaRPr>
          </a:p>
          <a:p>
            <a:pPr marL="56025" algn="ctr" defTabSz="932125" fontAlgn="base">
              <a:lnSpc>
                <a:spcPct val="90000"/>
              </a:lnSpc>
              <a:spcBef>
                <a:spcPct val="0"/>
              </a:spcBef>
              <a:spcAft>
                <a:spcPts val="600"/>
              </a:spcAft>
              <a:buSzTx/>
              <a:defRPr/>
            </a:pPr>
            <a:r>
              <a:rPr lang="en-US" sz="1569" b="1" spc="0" dirty="0">
                <a:latin typeface="Segoe UI"/>
                <a:ea typeface="+mn-lt"/>
                <a:cs typeface="Calibri" panose="020F0502020204030204"/>
              </a:rPr>
              <a:t>Build operations baseline </a:t>
            </a:r>
            <a:r>
              <a:rPr lang="en-US" sz="1569" spc="0" dirty="0">
                <a:latin typeface="Segoe UI"/>
                <a:ea typeface="+mn-lt"/>
                <a:cs typeface="Calibri" panose="020F0502020204030204"/>
              </a:rPr>
              <a:t>and support enterprise operations</a:t>
            </a:r>
          </a:p>
        </p:txBody>
      </p:sp>
      <p:sp>
        <p:nvSpPr>
          <p:cNvPr id="163" name="Rectangle 162">
            <a:extLst>
              <a:ext uri="{FF2B5EF4-FFF2-40B4-BE49-F238E27FC236}">
                <a16:creationId xmlns:a16="http://schemas.microsoft.com/office/drawing/2014/main" id="{5EB074E4-1074-4FE0-A108-F048D29F7145}"/>
              </a:ext>
            </a:extLst>
          </p:cNvPr>
          <p:cNvSpPr/>
          <p:nvPr/>
        </p:nvSpPr>
        <p:spPr bwMode="auto">
          <a:xfrm>
            <a:off x="3740662" y="6157611"/>
            <a:ext cx="3242744" cy="71350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0" rIns="179308" bIns="143446" numCol="1" spcCol="0" rtlCol="0" fromWordArt="0" anchor="t" anchorCtr="0" forceAA="0" compatLnSpc="1">
            <a:prstTxWarp prst="textNoShape">
              <a:avLst/>
            </a:prstTxWarp>
            <a:noAutofit/>
          </a:bodyPr>
          <a:lstStyle/>
          <a:p>
            <a:pPr algn="ctr" defTabSz="914289" fontAlgn="base">
              <a:spcBef>
                <a:spcPct val="0"/>
              </a:spcBef>
              <a:spcAft>
                <a:spcPct val="0"/>
              </a:spcAft>
            </a:pPr>
            <a:r>
              <a:rPr lang="en-US" sz="1569" dirty="0">
                <a:solidFill>
                  <a:srgbClr val="0078D3"/>
                </a:solidFill>
                <a:latin typeface="Segoe UI Semibold"/>
                <a:cs typeface="Segoe UI" pitchFamily="34" charset="0"/>
              </a:rPr>
              <a:t>Security drives your operations baseline implementation</a:t>
            </a:r>
          </a:p>
        </p:txBody>
      </p:sp>
      <p:grpSp>
        <p:nvGrpSpPr>
          <p:cNvPr id="20" name="Group 19">
            <a:extLst>
              <a:ext uri="{FF2B5EF4-FFF2-40B4-BE49-F238E27FC236}">
                <a16:creationId xmlns:a16="http://schemas.microsoft.com/office/drawing/2014/main" id="{04D54B6A-1DA9-45B2-BE25-F10DC5304111}"/>
              </a:ext>
              <a:ext uri="{C183D7F6-B498-43B3-948B-1728B52AA6E4}">
                <adec:decorative xmlns:adec="http://schemas.microsoft.com/office/drawing/2017/decorative" val="1"/>
              </a:ext>
            </a:extLst>
          </p:cNvPr>
          <p:cNvGrpSpPr/>
          <p:nvPr/>
        </p:nvGrpSpPr>
        <p:grpSpPr>
          <a:xfrm>
            <a:off x="3944160" y="1673425"/>
            <a:ext cx="826619" cy="826619"/>
            <a:chOff x="3435958" y="2299143"/>
            <a:chExt cx="826631" cy="826631"/>
          </a:xfrm>
        </p:grpSpPr>
        <p:sp>
          <p:nvSpPr>
            <p:cNvPr id="101" name="Oval 100">
              <a:extLst>
                <a:ext uri="{FF2B5EF4-FFF2-40B4-BE49-F238E27FC236}">
                  <a16:creationId xmlns:a16="http://schemas.microsoft.com/office/drawing/2014/main" id="{3E06C1BF-C32F-48A9-9B8D-FD5BAAECFEC0}"/>
                </a:ext>
                <a:ext uri="{C183D7F6-B498-43B3-948B-1728B52AA6E4}">
                  <adec:decorative xmlns:adec="http://schemas.microsoft.com/office/drawing/2017/decorative" val="1"/>
                </a:ext>
              </a:extLst>
            </p:cNvPr>
            <p:cNvSpPr/>
            <p:nvPr/>
          </p:nvSpPr>
          <p:spPr bwMode="auto">
            <a:xfrm>
              <a:off x="3435958" y="2299143"/>
              <a:ext cx="826631" cy="826631"/>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algn="ctr" defTabSz="914113"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5" name="Group 4">
              <a:extLst>
                <a:ext uri="{FF2B5EF4-FFF2-40B4-BE49-F238E27FC236}">
                  <a16:creationId xmlns:a16="http://schemas.microsoft.com/office/drawing/2014/main" id="{CA3437D8-20BE-4B80-921A-30F68F345520}"/>
                </a:ext>
              </a:extLst>
            </p:cNvPr>
            <p:cNvGrpSpPr/>
            <p:nvPr/>
          </p:nvGrpSpPr>
          <p:grpSpPr>
            <a:xfrm>
              <a:off x="3660318" y="2503062"/>
              <a:ext cx="337887" cy="418791"/>
              <a:chOff x="3706666" y="2724963"/>
              <a:chExt cx="344662" cy="427189"/>
            </a:xfrm>
          </p:grpSpPr>
          <p:sp>
            <p:nvSpPr>
              <p:cNvPr id="225" name="Freeform 88">
                <a:extLst>
                  <a:ext uri="{FF2B5EF4-FFF2-40B4-BE49-F238E27FC236}">
                    <a16:creationId xmlns:a16="http://schemas.microsoft.com/office/drawing/2014/main" id="{9090A10B-6193-4BF8-8476-D770A774EDBF}"/>
                  </a:ext>
                  <a:ext uri="{C183D7F6-B498-43B3-948B-1728B52AA6E4}">
                    <adec:decorative xmlns:adec="http://schemas.microsoft.com/office/drawing/2017/decorative" val="1"/>
                  </a:ext>
                </a:extLst>
              </p:cNvPr>
              <p:cNvSpPr>
                <a:spLocks/>
              </p:cNvSpPr>
              <p:nvPr/>
            </p:nvSpPr>
            <p:spPr bwMode="auto">
              <a:xfrm>
                <a:off x="3706666" y="2724963"/>
                <a:ext cx="344662" cy="427189"/>
              </a:xfrm>
              <a:custGeom>
                <a:avLst/>
                <a:gdLst>
                  <a:gd name="T0" fmla="*/ 52 w 142"/>
                  <a:gd name="T1" fmla="*/ 0 h 176"/>
                  <a:gd name="T2" fmla="*/ 0 w 142"/>
                  <a:gd name="T3" fmla="*/ 52 h 176"/>
                  <a:gd name="T4" fmla="*/ 0 w 142"/>
                  <a:gd name="T5" fmla="*/ 176 h 176"/>
                  <a:gd name="T6" fmla="*/ 142 w 142"/>
                  <a:gd name="T7" fmla="*/ 176 h 176"/>
                  <a:gd name="T8" fmla="*/ 142 w 142"/>
                  <a:gd name="T9" fmla="*/ 0 h 176"/>
                  <a:gd name="T10" fmla="*/ 52 w 142"/>
                  <a:gd name="T11" fmla="*/ 0 h 176"/>
                </a:gdLst>
                <a:ahLst/>
                <a:cxnLst>
                  <a:cxn ang="0">
                    <a:pos x="T0" y="T1"/>
                  </a:cxn>
                  <a:cxn ang="0">
                    <a:pos x="T2" y="T3"/>
                  </a:cxn>
                  <a:cxn ang="0">
                    <a:pos x="T4" y="T5"/>
                  </a:cxn>
                  <a:cxn ang="0">
                    <a:pos x="T6" y="T7"/>
                  </a:cxn>
                  <a:cxn ang="0">
                    <a:pos x="T8" y="T9"/>
                  </a:cxn>
                  <a:cxn ang="0">
                    <a:pos x="T10" y="T11"/>
                  </a:cxn>
                </a:cxnLst>
                <a:rect l="0" t="0" r="r" b="b"/>
                <a:pathLst>
                  <a:path w="142" h="176">
                    <a:moveTo>
                      <a:pt x="52" y="0"/>
                    </a:moveTo>
                    <a:lnTo>
                      <a:pt x="0" y="52"/>
                    </a:lnTo>
                    <a:lnTo>
                      <a:pt x="0" y="176"/>
                    </a:lnTo>
                    <a:lnTo>
                      <a:pt x="142" y="176"/>
                    </a:lnTo>
                    <a:lnTo>
                      <a:pt x="142" y="0"/>
                    </a:lnTo>
                    <a:lnTo>
                      <a:pt x="52"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7" rIns="89616" bIns="44807" numCol="1" anchor="t" anchorCtr="0" compatLnSpc="1">
                <a:prstTxWarp prst="textNoShape">
                  <a:avLst/>
                </a:prstTxWarp>
              </a:bodyPr>
              <a:lstStyle/>
              <a:p>
                <a:pPr algn="ctr" defTabSz="896052" fontAlgn="base">
                  <a:defRPr/>
                </a:pPr>
                <a:endParaRPr lang="en-US" sz="1600">
                  <a:solidFill>
                    <a:srgbClr val="505050"/>
                  </a:solidFill>
                  <a:latin typeface="Segoe UI"/>
                </a:endParaRPr>
              </a:p>
            </p:txBody>
          </p:sp>
          <p:sp>
            <p:nvSpPr>
              <p:cNvPr id="226" name="Freeform 89">
                <a:extLst>
                  <a:ext uri="{FF2B5EF4-FFF2-40B4-BE49-F238E27FC236}">
                    <a16:creationId xmlns:a16="http://schemas.microsoft.com/office/drawing/2014/main" id="{C1178AD2-E8D5-4806-ABEA-2CC2F7F53504}"/>
                  </a:ext>
                  <a:ext uri="{C183D7F6-B498-43B3-948B-1728B52AA6E4}">
                    <adec:decorative xmlns:adec="http://schemas.microsoft.com/office/drawing/2017/decorative" val="1"/>
                  </a:ext>
                </a:extLst>
              </p:cNvPr>
              <p:cNvSpPr>
                <a:spLocks/>
              </p:cNvSpPr>
              <p:nvPr/>
            </p:nvSpPr>
            <p:spPr bwMode="auto">
              <a:xfrm>
                <a:off x="3706666" y="2724963"/>
                <a:ext cx="126214" cy="126215"/>
              </a:xfrm>
              <a:custGeom>
                <a:avLst/>
                <a:gdLst>
                  <a:gd name="T0" fmla="*/ 52 w 52"/>
                  <a:gd name="T1" fmla="*/ 52 h 52"/>
                  <a:gd name="T2" fmla="*/ 0 w 52"/>
                  <a:gd name="T3" fmla="*/ 52 h 52"/>
                  <a:gd name="T4" fmla="*/ 52 w 52"/>
                  <a:gd name="T5" fmla="*/ 0 h 52"/>
                  <a:gd name="T6" fmla="*/ 52 w 52"/>
                  <a:gd name="T7" fmla="*/ 0 h 52"/>
                  <a:gd name="T8" fmla="*/ 52 w 52"/>
                  <a:gd name="T9" fmla="*/ 52 h 52"/>
                </a:gdLst>
                <a:ahLst/>
                <a:cxnLst>
                  <a:cxn ang="0">
                    <a:pos x="T0" y="T1"/>
                  </a:cxn>
                  <a:cxn ang="0">
                    <a:pos x="T2" y="T3"/>
                  </a:cxn>
                  <a:cxn ang="0">
                    <a:pos x="T4" y="T5"/>
                  </a:cxn>
                  <a:cxn ang="0">
                    <a:pos x="T6" y="T7"/>
                  </a:cxn>
                  <a:cxn ang="0">
                    <a:pos x="T8" y="T9"/>
                  </a:cxn>
                </a:cxnLst>
                <a:rect l="0" t="0" r="r" b="b"/>
                <a:pathLst>
                  <a:path w="52" h="52">
                    <a:moveTo>
                      <a:pt x="52" y="52"/>
                    </a:moveTo>
                    <a:lnTo>
                      <a:pt x="0" y="52"/>
                    </a:lnTo>
                    <a:lnTo>
                      <a:pt x="52" y="0"/>
                    </a:lnTo>
                    <a:lnTo>
                      <a:pt x="52" y="0"/>
                    </a:lnTo>
                    <a:lnTo>
                      <a:pt x="52" y="52"/>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6" tIns="44807" rIns="89616" bIns="44807" numCol="1" anchor="t" anchorCtr="0" compatLnSpc="1">
                <a:prstTxWarp prst="textNoShape">
                  <a:avLst/>
                </a:prstTxWarp>
              </a:bodyPr>
              <a:lstStyle/>
              <a:p>
                <a:pPr algn="ctr" defTabSz="896052" fontAlgn="base">
                  <a:defRPr/>
                </a:pPr>
                <a:endParaRPr lang="en-US" sz="1600">
                  <a:solidFill>
                    <a:srgbClr val="505050"/>
                  </a:solidFill>
                  <a:latin typeface="Segoe UI"/>
                </a:endParaRPr>
              </a:p>
            </p:txBody>
          </p:sp>
          <p:sp>
            <p:nvSpPr>
              <p:cNvPr id="227" name="Line 90">
                <a:extLst>
                  <a:ext uri="{FF2B5EF4-FFF2-40B4-BE49-F238E27FC236}">
                    <a16:creationId xmlns:a16="http://schemas.microsoft.com/office/drawing/2014/main" id="{D71D1268-FF75-4ACA-870E-26C9F33440C8}"/>
                  </a:ext>
                  <a:ext uri="{C183D7F6-B498-43B3-948B-1728B52AA6E4}">
                    <adec:decorative xmlns:adec="http://schemas.microsoft.com/office/drawing/2017/decorative" val="1"/>
                  </a:ext>
                </a:extLst>
              </p:cNvPr>
              <p:cNvSpPr>
                <a:spLocks noChangeShapeType="1"/>
              </p:cNvSpPr>
              <p:nvPr/>
            </p:nvSpPr>
            <p:spPr bwMode="auto">
              <a:xfrm>
                <a:off x="3796472" y="2948266"/>
                <a:ext cx="162623" cy="0"/>
              </a:xfrm>
              <a:prstGeom prst="line">
                <a:avLst/>
              </a:prstGeom>
              <a:noFill/>
              <a:ln w="174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616" tIns="44807" rIns="89616" bIns="44807" numCol="1" anchor="t" anchorCtr="0" compatLnSpc="1">
                <a:prstTxWarp prst="textNoShape">
                  <a:avLst/>
                </a:prstTxWarp>
              </a:bodyPr>
              <a:lstStyle/>
              <a:p>
                <a:pPr algn="ctr" defTabSz="896052" fontAlgn="base">
                  <a:defRPr/>
                </a:pPr>
                <a:endParaRPr lang="en-US" sz="1600">
                  <a:solidFill>
                    <a:srgbClr val="505050"/>
                  </a:solidFill>
                  <a:latin typeface="Segoe UI"/>
                </a:endParaRPr>
              </a:p>
            </p:txBody>
          </p:sp>
          <p:sp>
            <p:nvSpPr>
              <p:cNvPr id="228" name="Line 91">
                <a:extLst>
                  <a:ext uri="{FF2B5EF4-FFF2-40B4-BE49-F238E27FC236}">
                    <a16:creationId xmlns:a16="http://schemas.microsoft.com/office/drawing/2014/main" id="{B82738C3-1753-4AFF-BC4B-911EB5EA75B5}"/>
                  </a:ext>
                  <a:ext uri="{C183D7F6-B498-43B3-948B-1728B52AA6E4}">
                    <adec:decorative xmlns:adec="http://schemas.microsoft.com/office/drawing/2017/decorative" val="1"/>
                  </a:ext>
                </a:extLst>
              </p:cNvPr>
              <p:cNvSpPr>
                <a:spLocks noChangeShapeType="1"/>
              </p:cNvSpPr>
              <p:nvPr/>
            </p:nvSpPr>
            <p:spPr bwMode="auto">
              <a:xfrm>
                <a:off x="3796472" y="3030791"/>
                <a:ext cx="162623" cy="0"/>
              </a:xfrm>
              <a:prstGeom prst="line">
                <a:avLst/>
              </a:prstGeom>
              <a:noFill/>
              <a:ln w="174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616" tIns="44807" rIns="89616" bIns="44807" numCol="1" anchor="t" anchorCtr="0" compatLnSpc="1">
                <a:prstTxWarp prst="textNoShape">
                  <a:avLst/>
                </a:prstTxWarp>
              </a:bodyPr>
              <a:lstStyle/>
              <a:p>
                <a:pPr algn="ctr" defTabSz="896052" fontAlgn="base">
                  <a:defRPr/>
                </a:pPr>
                <a:endParaRPr lang="en-US" sz="1600">
                  <a:solidFill>
                    <a:srgbClr val="505050"/>
                  </a:solidFill>
                  <a:latin typeface="Segoe UI"/>
                </a:endParaRPr>
              </a:p>
            </p:txBody>
          </p:sp>
        </p:grpSp>
      </p:grpSp>
      <p:grpSp>
        <p:nvGrpSpPr>
          <p:cNvPr id="27" name="Group 26">
            <a:extLst>
              <a:ext uri="{FF2B5EF4-FFF2-40B4-BE49-F238E27FC236}">
                <a16:creationId xmlns:a16="http://schemas.microsoft.com/office/drawing/2014/main" id="{7C7C8E7D-5613-46DE-9FC8-00C3064E41E8}"/>
              </a:ext>
              <a:ext uri="{C183D7F6-B498-43B3-948B-1728B52AA6E4}">
                <adec:decorative xmlns:adec="http://schemas.microsoft.com/office/drawing/2017/decorative" val="1"/>
              </a:ext>
            </a:extLst>
          </p:cNvPr>
          <p:cNvGrpSpPr/>
          <p:nvPr/>
        </p:nvGrpSpPr>
        <p:grpSpPr>
          <a:xfrm>
            <a:off x="4705905" y="2662887"/>
            <a:ext cx="2045696" cy="108754"/>
            <a:chOff x="4154573" y="3409885"/>
            <a:chExt cx="2086746" cy="108756"/>
          </a:xfrm>
        </p:grpSpPr>
        <p:cxnSp>
          <p:nvCxnSpPr>
            <p:cNvPr id="220" name="Straight Connector 219">
              <a:extLst>
                <a:ext uri="{FF2B5EF4-FFF2-40B4-BE49-F238E27FC236}">
                  <a16:creationId xmlns:a16="http://schemas.microsoft.com/office/drawing/2014/main" id="{4B12FE2D-66D4-4645-822E-BBC46B586BB3}"/>
                </a:ext>
                <a:ext uri="{C183D7F6-B498-43B3-948B-1728B52AA6E4}">
                  <adec:decorative xmlns:adec="http://schemas.microsoft.com/office/drawing/2017/decorative" val="1"/>
                </a:ext>
              </a:extLst>
            </p:cNvPr>
            <p:cNvCxnSpPr>
              <a:cxnSpLocks/>
            </p:cNvCxnSpPr>
            <p:nvPr/>
          </p:nvCxnSpPr>
          <p:spPr>
            <a:xfrm>
              <a:off x="4154573" y="3464263"/>
              <a:ext cx="2086746" cy="0"/>
            </a:xfrm>
            <a:prstGeom prst="line">
              <a:avLst/>
            </a:prstGeom>
            <a:ln w="28575">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21" name="Rectangle 34">
              <a:extLst>
                <a:ext uri="{FF2B5EF4-FFF2-40B4-BE49-F238E27FC236}">
                  <a16:creationId xmlns:a16="http://schemas.microsoft.com/office/drawing/2014/main" id="{481031D8-3B80-4C98-893E-C6CAF2FE4DC0}"/>
                </a:ext>
                <a:ext uri="{C183D7F6-B498-43B3-948B-1728B52AA6E4}">
                  <adec:decorative xmlns:adec="http://schemas.microsoft.com/office/drawing/2017/decorative" val="1"/>
                </a:ext>
              </a:extLst>
            </p:cNvPr>
            <p:cNvSpPr/>
            <p:nvPr/>
          </p:nvSpPr>
          <p:spPr bwMode="auto">
            <a:xfrm rot="8100000">
              <a:off x="6122511" y="3409885"/>
              <a:ext cx="107718" cy="108756"/>
            </a:xfrm>
            <a:custGeom>
              <a:avLst/>
              <a:gdLst>
                <a:gd name="connsiteX0" fmla="*/ 0 w 266700"/>
                <a:gd name="connsiteY0" fmla="*/ 0 h 266700"/>
                <a:gd name="connsiteX1" fmla="*/ 266700 w 266700"/>
                <a:gd name="connsiteY1" fmla="*/ 0 h 266700"/>
                <a:gd name="connsiteX2" fmla="*/ 266700 w 266700"/>
                <a:gd name="connsiteY2" fmla="*/ 266700 h 266700"/>
                <a:gd name="connsiteX3" fmla="*/ 0 w 266700"/>
                <a:gd name="connsiteY3" fmla="*/ 266700 h 266700"/>
                <a:gd name="connsiteX4" fmla="*/ 0 w 266700"/>
                <a:gd name="connsiteY4" fmla="*/ 0 h 266700"/>
                <a:gd name="connsiteX0" fmla="*/ 266700 w 358140"/>
                <a:gd name="connsiteY0" fmla="*/ 266700 h 358140"/>
                <a:gd name="connsiteX1" fmla="*/ 0 w 358140"/>
                <a:gd name="connsiteY1" fmla="*/ 266700 h 358140"/>
                <a:gd name="connsiteX2" fmla="*/ 0 w 358140"/>
                <a:gd name="connsiteY2" fmla="*/ 0 h 358140"/>
                <a:gd name="connsiteX3" fmla="*/ 266700 w 358140"/>
                <a:gd name="connsiteY3" fmla="*/ 0 h 358140"/>
                <a:gd name="connsiteX4" fmla="*/ 358140 w 358140"/>
                <a:gd name="connsiteY4" fmla="*/ 358140 h 358140"/>
                <a:gd name="connsiteX0" fmla="*/ 266700 w 266700"/>
                <a:gd name="connsiteY0" fmla="*/ 266700 h 266700"/>
                <a:gd name="connsiteX1" fmla="*/ 0 w 266700"/>
                <a:gd name="connsiteY1" fmla="*/ 266700 h 266700"/>
                <a:gd name="connsiteX2" fmla="*/ 0 w 266700"/>
                <a:gd name="connsiteY2" fmla="*/ 0 h 266700"/>
                <a:gd name="connsiteX3" fmla="*/ 266700 w 266700"/>
                <a:gd name="connsiteY3" fmla="*/ 0 h 266700"/>
                <a:gd name="connsiteX0" fmla="*/ 0 w 266700"/>
                <a:gd name="connsiteY0" fmla="*/ 266700 h 266700"/>
                <a:gd name="connsiteX1" fmla="*/ 0 w 266700"/>
                <a:gd name="connsiteY1" fmla="*/ 0 h 266700"/>
                <a:gd name="connsiteX2" fmla="*/ 266700 w 266700"/>
                <a:gd name="connsiteY2" fmla="*/ 0 h 266700"/>
              </a:gdLst>
              <a:ahLst/>
              <a:cxnLst>
                <a:cxn ang="0">
                  <a:pos x="connsiteX0" y="connsiteY0"/>
                </a:cxn>
                <a:cxn ang="0">
                  <a:pos x="connsiteX1" y="connsiteY1"/>
                </a:cxn>
                <a:cxn ang="0">
                  <a:pos x="connsiteX2" y="connsiteY2"/>
                </a:cxn>
              </a:cxnLst>
              <a:rect l="l" t="t" r="r" b="b"/>
              <a:pathLst>
                <a:path w="266700" h="266700">
                  <a:moveTo>
                    <a:pt x="0" y="266700"/>
                  </a:moveTo>
                  <a:lnTo>
                    <a:pt x="0" y="0"/>
                  </a:lnTo>
                  <a:lnTo>
                    <a:pt x="266700" y="0"/>
                  </a:lnTo>
                </a:path>
              </a:pathLst>
            </a:custGeom>
            <a:ln w="28575">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26" tIns="146261" rIns="182826" bIns="146261" numCol="1" spcCol="0" rtlCol="0" fromWordArt="0" anchor="t" anchorCtr="0" forceAA="0" compatLnSpc="1">
              <a:prstTxWarp prst="textNoShape">
                <a:avLst/>
              </a:prstTxWarp>
              <a:noAutofit/>
            </a:bodyPr>
            <a:lstStyle/>
            <a:p>
              <a:pPr defTabSz="932125" fontAlgn="base">
                <a:spcBef>
                  <a:spcPct val="0"/>
                </a:spcBef>
                <a:spcAft>
                  <a:spcPct val="0"/>
                </a:spcAft>
                <a:defRPr/>
              </a:pPr>
              <a:endParaRPr lang="en-US" sz="2000">
                <a:solidFill>
                  <a:srgbClr val="FFFFFF"/>
                </a:solidFill>
                <a:latin typeface="Segoe UI"/>
                <a:ea typeface="Segoe UI" pitchFamily="34" charset="0"/>
                <a:cs typeface="Segoe UI" pitchFamily="34" charset="0"/>
              </a:endParaRPr>
            </a:p>
          </p:txBody>
        </p:sp>
      </p:grpSp>
      <p:grpSp>
        <p:nvGrpSpPr>
          <p:cNvPr id="21" name="Group 20">
            <a:extLst>
              <a:ext uri="{FF2B5EF4-FFF2-40B4-BE49-F238E27FC236}">
                <a16:creationId xmlns:a16="http://schemas.microsoft.com/office/drawing/2014/main" id="{D59537A8-4173-4CFF-BA84-1F5F7180E9F0}"/>
              </a:ext>
              <a:ext uri="{C183D7F6-B498-43B3-948B-1728B52AA6E4}">
                <adec:decorative xmlns:adec="http://schemas.microsoft.com/office/drawing/2017/decorative" val="1"/>
              </a:ext>
            </a:extLst>
          </p:cNvPr>
          <p:cNvGrpSpPr/>
          <p:nvPr/>
        </p:nvGrpSpPr>
        <p:grpSpPr>
          <a:xfrm>
            <a:off x="6937963" y="1673425"/>
            <a:ext cx="826619" cy="826619"/>
            <a:chOff x="6312492" y="2299143"/>
            <a:chExt cx="826631" cy="826631"/>
          </a:xfrm>
        </p:grpSpPr>
        <p:sp>
          <p:nvSpPr>
            <p:cNvPr id="104" name="Oval 103">
              <a:extLst>
                <a:ext uri="{FF2B5EF4-FFF2-40B4-BE49-F238E27FC236}">
                  <a16:creationId xmlns:a16="http://schemas.microsoft.com/office/drawing/2014/main" id="{A0A5D79E-47AA-4D03-AC4E-D5DFF104B4A7}"/>
                </a:ext>
                <a:ext uri="{C183D7F6-B498-43B3-948B-1728B52AA6E4}">
                  <adec:decorative xmlns:adec="http://schemas.microsoft.com/office/drawing/2017/decorative" val="1"/>
                </a:ext>
              </a:extLst>
            </p:cNvPr>
            <p:cNvSpPr/>
            <p:nvPr/>
          </p:nvSpPr>
          <p:spPr bwMode="auto">
            <a:xfrm>
              <a:off x="6312492" y="2299143"/>
              <a:ext cx="826631" cy="826631"/>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algn="ctr" defTabSz="914113"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6" name="Group 5">
              <a:extLst>
                <a:ext uri="{FF2B5EF4-FFF2-40B4-BE49-F238E27FC236}">
                  <a16:creationId xmlns:a16="http://schemas.microsoft.com/office/drawing/2014/main" id="{06E758C5-CE85-4A7C-9D45-D8DCAAE93BCE}"/>
                </a:ext>
              </a:extLst>
            </p:cNvPr>
            <p:cNvGrpSpPr/>
            <p:nvPr/>
          </p:nvGrpSpPr>
          <p:grpSpPr>
            <a:xfrm>
              <a:off x="6486663" y="2475658"/>
              <a:ext cx="477474" cy="475820"/>
              <a:chOff x="6485890" y="2692506"/>
              <a:chExt cx="487048" cy="485361"/>
            </a:xfrm>
          </p:grpSpPr>
          <p:sp>
            <p:nvSpPr>
              <p:cNvPr id="230" name="AutoShape 151">
                <a:extLst>
                  <a:ext uri="{FF2B5EF4-FFF2-40B4-BE49-F238E27FC236}">
                    <a16:creationId xmlns:a16="http://schemas.microsoft.com/office/drawing/2014/main" id="{3125C1AE-68F8-4C8F-9F3B-45558688345C}"/>
                  </a:ext>
                  <a:ext uri="{C183D7F6-B498-43B3-948B-1728B52AA6E4}">
                    <adec:decorative xmlns:adec="http://schemas.microsoft.com/office/drawing/2017/decorative" val="1"/>
                  </a:ext>
                </a:extLst>
              </p:cNvPr>
              <p:cNvSpPr>
                <a:spLocks noChangeAspect="1" noChangeArrowheads="1" noTextEdit="1"/>
              </p:cNvSpPr>
              <p:nvPr/>
            </p:nvSpPr>
            <p:spPr bwMode="auto">
              <a:xfrm>
                <a:off x="6485890" y="2692506"/>
                <a:ext cx="487048" cy="485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3" tIns="45705" rIns="91413" bIns="45705" numCol="1" anchor="t" anchorCtr="0" compatLnSpc="1">
                <a:prstTxWarp prst="textNoShape">
                  <a:avLst/>
                </a:prstTxWarp>
              </a:bodyPr>
              <a:lstStyle/>
              <a:p>
                <a:pPr defTabSz="914060">
                  <a:defRPr/>
                </a:pPr>
                <a:endParaRPr lang="en-US" sz="1600">
                  <a:solidFill>
                    <a:srgbClr val="FFFFFF"/>
                  </a:solidFill>
                  <a:latin typeface="Segoe UI"/>
                </a:endParaRPr>
              </a:p>
            </p:txBody>
          </p:sp>
          <p:sp>
            <p:nvSpPr>
              <p:cNvPr id="231" name="Oval 153">
                <a:extLst>
                  <a:ext uri="{FF2B5EF4-FFF2-40B4-BE49-F238E27FC236}">
                    <a16:creationId xmlns:a16="http://schemas.microsoft.com/office/drawing/2014/main" id="{9C1ADD05-C62A-43B6-8026-DCA813F93949}"/>
                  </a:ext>
                  <a:ext uri="{C183D7F6-B498-43B3-948B-1728B52AA6E4}">
                    <adec:decorative xmlns:adec="http://schemas.microsoft.com/office/drawing/2017/decorative" val="1"/>
                  </a:ext>
                </a:extLst>
              </p:cNvPr>
              <p:cNvSpPr>
                <a:spLocks noChangeArrowheads="1"/>
              </p:cNvSpPr>
              <p:nvPr/>
            </p:nvSpPr>
            <p:spPr bwMode="auto">
              <a:xfrm>
                <a:off x="6575210" y="2778455"/>
                <a:ext cx="311778" cy="31177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5" rIns="91413" bIns="45705" numCol="1" anchor="t" anchorCtr="0" compatLnSpc="1">
                <a:prstTxWarp prst="textNoShape">
                  <a:avLst/>
                </a:prstTxWarp>
              </a:bodyPr>
              <a:lstStyle/>
              <a:p>
                <a:pPr defTabSz="914060">
                  <a:defRPr/>
                </a:pPr>
                <a:endParaRPr lang="en-US" sz="1600">
                  <a:solidFill>
                    <a:srgbClr val="FFFFFF"/>
                  </a:solidFill>
                  <a:latin typeface="Segoe UI"/>
                </a:endParaRPr>
              </a:p>
            </p:txBody>
          </p:sp>
          <p:sp>
            <p:nvSpPr>
              <p:cNvPr id="232" name="Freeform 154">
                <a:extLst>
                  <a:ext uri="{FF2B5EF4-FFF2-40B4-BE49-F238E27FC236}">
                    <a16:creationId xmlns:a16="http://schemas.microsoft.com/office/drawing/2014/main" id="{D7D352D5-B063-458B-BE3D-2C2F74643621}"/>
                  </a:ext>
                  <a:ext uri="{C183D7F6-B498-43B3-948B-1728B52AA6E4}">
                    <adec:decorative xmlns:adec="http://schemas.microsoft.com/office/drawing/2017/decorative" val="1"/>
                  </a:ext>
                </a:extLst>
              </p:cNvPr>
              <p:cNvSpPr>
                <a:spLocks/>
              </p:cNvSpPr>
              <p:nvPr/>
            </p:nvSpPr>
            <p:spPr bwMode="auto">
              <a:xfrm>
                <a:off x="6632510" y="2859349"/>
                <a:ext cx="185382" cy="151675"/>
              </a:xfrm>
              <a:custGeom>
                <a:avLst/>
                <a:gdLst>
                  <a:gd name="T0" fmla="*/ 110 w 110"/>
                  <a:gd name="T1" fmla="*/ 12 h 90"/>
                  <a:gd name="T2" fmla="*/ 98 w 110"/>
                  <a:gd name="T3" fmla="*/ 0 h 90"/>
                  <a:gd name="T4" fmla="*/ 33 w 110"/>
                  <a:gd name="T5" fmla="*/ 65 h 90"/>
                  <a:gd name="T6" fmla="*/ 14 w 110"/>
                  <a:gd name="T7" fmla="*/ 45 h 90"/>
                  <a:gd name="T8" fmla="*/ 0 w 110"/>
                  <a:gd name="T9" fmla="*/ 57 h 90"/>
                  <a:gd name="T10" fmla="*/ 33 w 110"/>
                  <a:gd name="T11" fmla="*/ 90 h 90"/>
                  <a:gd name="T12" fmla="*/ 110 w 110"/>
                  <a:gd name="T13" fmla="*/ 12 h 90"/>
                </a:gdLst>
                <a:ahLst/>
                <a:cxnLst>
                  <a:cxn ang="0">
                    <a:pos x="T0" y="T1"/>
                  </a:cxn>
                  <a:cxn ang="0">
                    <a:pos x="T2" y="T3"/>
                  </a:cxn>
                  <a:cxn ang="0">
                    <a:pos x="T4" y="T5"/>
                  </a:cxn>
                  <a:cxn ang="0">
                    <a:pos x="T6" y="T7"/>
                  </a:cxn>
                  <a:cxn ang="0">
                    <a:pos x="T8" y="T9"/>
                  </a:cxn>
                  <a:cxn ang="0">
                    <a:pos x="T10" y="T11"/>
                  </a:cxn>
                  <a:cxn ang="0">
                    <a:pos x="T12" y="T13"/>
                  </a:cxn>
                </a:cxnLst>
                <a:rect l="0" t="0" r="r" b="b"/>
                <a:pathLst>
                  <a:path w="110" h="90">
                    <a:moveTo>
                      <a:pt x="110" y="12"/>
                    </a:moveTo>
                    <a:lnTo>
                      <a:pt x="98" y="0"/>
                    </a:lnTo>
                    <a:lnTo>
                      <a:pt x="33" y="65"/>
                    </a:lnTo>
                    <a:lnTo>
                      <a:pt x="14" y="45"/>
                    </a:lnTo>
                    <a:lnTo>
                      <a:pt x="0" y="57"/>
                    </a:lnTo>
                    <a:lnTo>
                      <a:pt x="33" y="90"/>
                    </a:lnTo>
                    <a:lnTo>
                      <a:pt x="110" y="12"/>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5" rIns="91413" bIns="45705" numCol="1" anchor="t" anchorCtr="0" compatLnSpc="1">
                <a:prstTxWarp prst="textNoShape">
                  <a:avLst/>
                </a:prstTxWarp>
              </a:bodyPr>
              <a:lstStyle/>
              <a:p>
                <a:pPr defTabSz="914060">
                  <a:defRPr/>
                </a:pPr>
                <a:endParaRPr lang="en-US" sz="1600">
                  <a:solidFill>
                    <a:srgbClr val="FFFFFF"/>
                  </a:solidFill>
                  <a:latin typeface="Segoe UI"/>
                </a:endParaRPr>
              </a:p>
            </p:txBody>
          </p:sp>
          <p:sp>
            <p:nvSpPr>
              <p:cNvPr id="233" name="Freeform 155">
                <a:extLst>
                  <a:ext uri="{FF2B5EF4-FFF2-40B4-BE49-F238E27FC236}">
                    <a16:creationId xmlns:a16="http://schemas.microsoft.com/office/drawing/2014/main" id="{2DE76BC6-F3FE-451B-A56F-AADEE484277B}"/>
                  </a:ext>
                  <a:ext uri="{C183D7F6-B498-43B3-948B-1728B52AA6E4}">
                    <adec:decorative xmlns:adec="http://schemas.microsoft.com/office/drawing/2017/decorative" val="1"/>
                  </a:ext>
                </a:extLst>
              </p:cNvPr>
              <p:cNvSpPr>
                <a:spLocks/>
              </p:cNvSpPr>
              <p:nvPr/>
            </p:nvSpPr>
            <p:spPr bwMode="auto">
              <a:xfrm>
                <a:off x="6873506" y="2948669"/>
                <a:ext cx="99432" cy="148305"/>
              </a:xfrm>
              <a:custGeom>
                <a:avLst/>
                <a:gdLst>
                  <a:gd name="T0" fmla="*/ 14 w 39"/>
                  <a:gd name="T1" fmla="*/ 59 h 59"/>
                  <a:gd name="T2" fmla="*/ 39 w 39"/>
                  <a:gd name="T3" fmla="*/ 0 h 59"/>
                  <a:gd name="T4" fmla="*/ 19 w 39"/>
                  <a:gd name="T5" fmla="*/ 0 h 59"/>
                  <a:gd name="T6" fmla="*/ 0 w 39"/>
                  <a:gd name="T7" fmla="*/ 45 h 59"/>
                  <a:gd name="T8" fmla="*/ 14 w 39"/>
                  <a:gd name="T9" fmla="*/ 59 h 59"/>
                </a:gdLst>
                <a:ahLst/>
                <a:cxnLst>
                  <a:cxn ang="0">
                    <a:pos x="T0" y="T1"/>
                  </a:cxn>
                  <a:cxn ang="0">
                    <a:pos x="T2" y="T3"/>
                  </a:cxn>
                  <a:cxn ang="0">
                    <a:pos x="T4" y="T5"/>
                  </a:cxn>
                  <a:cxn ang="0">
                    <a:pos x="T6" y="T7"/>
                  </a:cxn>
                  <a:cxn ang="0">
                    <a:pos x="T8" y="T9"/>
                  </a:cxn>
                </a:cxnLst>
                <a:rect l="0" t="0" r="r" b="b"/>
                <a:pathLst>
                  <a:path w="39" h="59">
                    <a:moveTo>
                      <a:pt x="14" y="59"/>
                    </a:moveTo>
                    <a:cubicBezTo>
                      <a:pt x="28" y="43"/>
                      <a:pt x="37" y="23"/>
                      <a:pt x="39" y="0"/>
                    </a:cubicBezTo>
                    <a:cubicBezTo>
                      <a:pt x="19" y="0"/>
                      <a:pt x="19" y="0"/>
                      <a:pt x="19" y="0"/>
                    </a:cubicBezTo>
                    <a:cubicBezTo>
                      <a:pt x="18" y="17"/>
                      <a:pt x="11" y="33"/>
                      <a:pt x="0" y="45"/>
                    </a:cubicBezTo>
                    <a:lnTo>
                      <a:pt x="14" y="5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5" rIns="91413" bIns="45705" numCol="1" anchor="t" anchorCtr="0" compatLnSpc="1">
                <a:prstTxWarp prst="textNoShape">
                  <a:avLst/>
                </a:prstTxWarp>
              </a:bodyPr>
              <a:lstStyle/>
              <a:p>
                <a:pPr defTabSz="914060">
                  <a:defRPr/>
                </a:pPr>
                <a:endParaRPr lang="en-US" sz="1600">
                  <a:solidFill>
                    <a:srgbClr val="FFFFFF"/>
                  </a:solidFill>
                  <a:latin typeface="Segoe UI"/>
                </a:endParaRPr>
              </a:p>
            </p:txBody>
          </p:sp>
          <p:sp>
            <p:nvSpPr>
              <p:cNvPr id="234" name="Freeform 156">
                <a:extLst>
                  <a:ext uri="{FF2B5EF4-FFF2-40B4-BE49-F238E27FC236}">
                    <a16:creationId xmlns:a16="http://schemas.microsoft.com/office/drawing/2014/main" id="{96EBE8DB-EF9B-41B3-B4DE-B3D9C26B78E0}"/>
                  </a:ext>
                  <a:ext uri="{C183D7F6-B498-43B3-948B-1728B52AA6E4}">
                    <adec:decorative xmlns:adec="http://schemas.microsoft.com/office/drawing/2017/decorative" val="1"/>
                  </a:ext>
                </a:extLst>
              </p:cNvPr>
              <p:cNvSpPr>
                <a:spLocks/>
              </p:cNvSpPr>
              <p:nvPr/>
            </p:nvSpPr>
            <p:spPr bwMode="auto">
              <a:xfrm>
                <a:off x="6485890" y="2773400"/>
                <a:ext cx="99432" cy="149990"/>
              </a:xfrm>
              <a:custGeom>
                <a:avLst/>
                <a:gdLst>
                  <a:gd name="T0" fmla="*/ 25 w 39"/>
                  <a:gd name="T1" fmla="*/ 0 h 59"/>
                  <a:gd name="T2" fmla="*/ 0 w 39"/>
                  <a:gd name="T3" fmla="*/ 59 h 59"/>
                  <a:gd name="T4" fmla="*/ 21 w 39"/>
                  <a:gd name="T5" fmla="*/ 59 h 59"/>
                  <a:gd name="T6" fmla="*/ 39 w 39"/>
                  <a:gd name="T7" fmla="*/ 14 h 59"/>
                  <a:gd name="T8" fmla="*/ 25 w 39"/>
                  <a:gd name="T9" fmla="*/ 0 h 59"/>
                </a:gdLst>
                <a:ahLst/>
                <a:cxnLst>
                  <a:cxn ang="0">
                    <a:pos x="T0" y="T1"/>
                  </a:cxn>
                  <a:cxn ang="0">
                    <a:pos x="T2" y="T3"/>
                  </a:cxn>
                  <a:cxn ang="0">
                    <a:pos x="T4" y="T5"/>
                  </a:cxn>
                  <a:cxn ang="0">
                    <a:pos x="T6" y="T7"/>
                  </a:cxn>
                  <a:cxn ang="0">
                    <a:pos x="T8" y="T9"/>
                  </a:cxn>
                </a:cxnLst>
                <a:rect l="0" t="0" r="r" b="b"/>
                <a:pathLst>
                  <a:path w="39" h="59">
                    <a:moveTo>
                      <a:pt x="25" y="0"/>
                    </a:moveTo>
                    <a:cubicBezTo>
                      <a:pt x="10" y="16"/>
                      <a:pt x="1" y="36"/>
                      <a:pt x="0" y="59"/>
                    </a:cubicBezTo>
                    <a:cubicBezTo>
                      <a:pt x="21" y="59"/>
                      <a:pt x="21" y="59"/>
                      <a:pt x="21" y="59"/>
                    </a:cubicBezTo>
                    <a:cubicBezTo>
                      <a:pt x="22" y="42"/>
                      <a:pt x="29" y="27"/>
                      <a:pt x="39" y="14"/>
                    </a:cubicBezTo>
                    <a:lnTo>
                      <a:pt x="25" y="0"/>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5" rIns="91413" bIns="45705" numCol="1" anchor="t" anchorCtr="0" compatLnSpc="1">
                <a:prstTxWarp prst="textNoShape">
                  <a:avLst/>
                </a:prstTxWarp>
              </a:bodyPr>
              <a:lstStyle/>
              <a:p>
                <a:pPr defTabSz="914060">
                  <a:defRPr/>
                </a:pPr>
                <a:endParaRPr lang="en-US" sz="1600">
                  <a:solidFill>
                    <a:srgbClr val="FFFFFF"/>
                  </a:solidFill>
                  <a:latin typeface="Segoe UI"/>
                </a:endParaRPr>
              </a:p>
            </p:txBody>
          </p:sp>
          <p:sp>
            <p:nvSpPr>
              <p:cNvPr id="235" name="Freeform 157">
                <a:extLst>
                  <a:ext uri="{FF2B5EF4-FFF2-40B4-BE49-F238E27FC236}">
                    <a16:creationId xmlns:a16="http://schemas.microsoft.com/office/drawing/2014/main" id="{AB451BEC-E5A2-4D0B-98CA-E900505D4C6A}"/>
                  </a:ext>
                  <a:ext uri="{C183D7F6-B498-43B3-948B-1728B52AA6E4}">
                    <adec:decorative xmlns:adec="http://schemas.microsoft.com/office/drawing/2017/decorative" val="1"/>
                  </a:ext>
                </a:extLst>
              </p:cNvPr>
              <p:cNvSpPr>
                <a:spLocks/>
              </p:cNvSpPr>
              <p:nvPr/>
            </p:nvSpPr>
            <p:spPr bwMode="auto">
              <a:xfrm>
                <a:off x="6566784" y="3080121"/>
                <a:ext cx="149991" cy="97746"/>
              </a:xfrm>
              <a:custGeom>
                <a:avLst/>
                <a:gdLst>
                  <a:gd name="T0" fmla="*/ 0 w 59"/>
                  <a:gd name="T1" fmla="*/ 15 h 39"/>
                  <a:gd name="T2" fmla="*/ 59 w 59"/>
                  <a:gd name="T3" fmla="*/ 39 h 39"/>
                  <a:gd name="T4" fmla="*/ 59 w 59"/>
                  <a:gd name="T5" fmla="*/ 19 h 39"/>
                  <a:gd name="T6" fmla="*/ 14 w 59"/>
                  <a:gd name="T7" fmla="*/ 0 h 39"/>
                  <a:gd name="T8" fmla="*/ 0 w 59"/>
                  <a:gd name="T9" fmla="*/ 15 h 39"/>
                </a:gdLst>
                <a:ahLst/>
                <a:cxnLst>
                  <a:cxn ang="0">
                    <a:pos x="T0" y="T1"/>
                  </a:cxn>
                  <a:cxn ang="0">
                    <a:pos x="T2" y="T3"/>
                  </a:cxn>
                  <a:cxn ang="0">
                    <a:pos x="T4" y="T5"/>
                  </a:cxn>
                  <a:cxn ang="0">
                    <a:pos x="T6" y="T7"/>
                  </a:cxn>
                  <a:cxn ang="0">
                    <a:pos x="T8" y="T9"/>
                  </a:cxn>
                </a:cxnLst>
                <a:rect l="0" t="0" r="r" b="b"/>
                <a:pathLst>
                  <a:path w="59" h="39">
                    <a:moveTo>
                      <a:pt x="0" y="15"/>
                    </a:moveTo>
                    <a:cubicBezTo>
                      <a:pt x="16" y="29"/>
                      <a:pt x="36" y="38"/>
                      <a:pt x="59" y="39"/>
                    </a:cubicBezTo>
                    <a:cubicBezTo>
                      <a:pt x="59" y="19"/>
                      <a:pt x="59" y="19"/>
                      <a:pt x="59" y="19"/>
                    </a:cubicBezTo>
                    <a:cubicBezTo>
                      <a:pt x="42" y="18"/>
                      <a:pt x="26" y="11"/>
                      <a:pt x="14" y="0"/>
                    </a:cubicBezTo>
                    <a:lnTo>
                      <a:pt x="0" y="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5" rIns="91413" bIns="45705" numCol="1" anchor="t" anchorCtr="0" compatLnSpc="1">
                <a:prstTxWarp prst="textNoShape">
                  <a:avLst/>
                </a:prstTxWarp>
              </a:bodyPr>
              <a:lstStyle/>
              <a:p>
                <a:pPr defTabSz="914060">
                  <a:defRPr/>
                </a:pPr>
                <a:endParaRPr lang="en-US" sz="1600">
                  <a:solidFill>
                    <a:srgbClr val="FFFFFF"/>
                  </a:solidFill>
                  <a:latin typeface="Segoe UI"/>
                </a:endParaRPr>
              </a:p>
            </p:txBody>
          </p:sp>
          <p:sp>
            <p:nvSpPr>
              <p:cNvPr id="236" name="Freeform 158">
                <a:extLst>
                  <a:ext uri="{FF2B5EF4-FFF2-40B4-BE49-F238E27FC236}">
                    <a16:creationId xmlns:a16="http://schemas.microsoft.com/office/drawing/2014/main" id="{008E3E85-0664-4A47-B4B1-797050925BDE}"/>
                  </a:ext>
                  <a:ext uri="{C183D7F6-B498-43B3-948B-1728B52AA6E4}">
                    <adec:decorative xmlns:adec="http://schemas.microsoft.com/office/drawing/2017/decorative" val="1"/>
                  </a:ext>
                </a:extLst>
              </p:cNvPr>
              <p:cNvSpPr>
                <a:spLocks/>
              </p:cNvSpPr>
              <p:nvPr/>
            </p:nvSpPr>
            <p:spPr bwMode="auto">
              <a:xfrm>
                <a:off x="6485890" y="2948669"/>
                <a:ext cx="99432" cy="148305"/>
              </a:xfrm>
              <a:custGeom>
                <a:avLst/>
                <a:gdLst>
                  <a:gd name="T0" fmla="*/ 0 w 39"/>
                  <a:gd name="T1" fmla="*/ 0 h 59"/>
                  <a:gd name="T2" fmla="*/ 25 w 39"/>
                  <a:gd name="T3" fmla="*/ 59 h 59"/>
                  <a:gd name="T4" fmla="*/ 39 w 39"/>
                  <a:gd name="T5" fmla="*/ 45 h 59"/>
                  <a:gd name="T6" fmla="*/ 21 w 39"/>
                  <a:gd name="T7" fmla="*/ 0 h 59"/>
                  <a:gd name="T8" fmla="*/ 0 w 39"/>
                  <a:gd name="T9" fmla="*/ 0 h 59"/>
                </a:gdLst>
                <a:ahLst/>
                <a:cxnLst>
                  <a:cxn ang="0">
                    <a:pos x="T0" y="T1"/>
                  </a:cxn>
                  <a:cxn ang="0">
                    <a:pos x="T2" y="T3"/>
                  </a:cxn>
                  <a:cxn ang="0">
                    <a:pos x="T4" y="T5"/>
                  </a:cxn>
                  <a:cxn ang="0">
                    <a:pos x="T6" y="T7"/>
                  </a:cxn>
                  <a:cxn ang="0">
                    <a:pos x="T8" y="T9"/>
                  </a:cxn>
                </a:cxnLst>
                <a:rect l="0" t="0" r="r" b="b"/>
                <a:pathLst>
                  <a:path w="39" h="59">
                    <a:moveTo>
                      <a:pt x="0" y="0"/>
                    </a:moveTo>
                    <a:cubicBezTo>
                      <a:pt x="1" y="23"/>
                      <a:pt x="10" y="44"/>
                      <a:pt x="25" y="59"/>
                    </a:cubicBezTo>
                    <a:cubicBezTo>
                      <a:pt x="39" y="45"/>
                      <a:pt x="39" y="45"/>
                      <a:pt x="39" y="45"/>
                    </a:cubicBezTo>
                    <a:cubicBezTo>
                      <a:pt x="28" y="33"/>
                      <a:pt x="22" y="17"/>
                      <a:pt x="21"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5" rIns="91413" bIns="45705" numCol="1" anchor="t" anchorCtr="0" compatLnSpc="1">
                <a:prstTxWarp prst="textNoShape">
                  <a:avLst/>
                </a:prstTxWarp>
              </a:bodyPr>
              <a:lstStyle/>
              <a:p>
                <a:pPr defTabSz="914060">
                  <a:defRPr/>
                </a:pPr>
                <a:endParaRPr lang="en-US" sz="1600">
                  <a:solidFill>
                    <a:srgbClr val="FFFFFF"/>
                  </a:solidFill>
                  <a:latin typeface="Segoe UI"/>
                </a:endParaRPr>
              </a:p>
            </p:txBody>
          </p:sp>
          <p:sp>
            <p:nvSpPr>
              <p:cNvPr id="237" name="Freeform 159">
                <a:extLst>
                  <a:ext uri="{FF2B5EF4-FFF2-40B4-BE49-F238E27FC236}">
                    <a16:creationId xmlns:a16="http://schemas.microsoft.com/office/drawing/2014/main" id="{D8B002E9-C3F9-4174-807D-7662F3572D3C}"/>
                  </a:ext>
                  <a:ext uri="{C183D7F6-B498-43B3-948B-1728B52AA6E4}">
                    <adec:decorative xmlns:adec="http://schemas.microsoft.com/office/drawing/2017/decorative" val="1"/>
                  </a:ext>
                </a:extLst>
              </p:cNvPr>
              <p:cNvSpPr>
                <a:spLocks/>
              </p:cNvSpPr>
              <p:nvPr/>
            </p:nvSpPr>
            <p:spPr bwMode="auto">
              <a:xfrm>
                <a:off x="6873506" y="2773400"/>
                <a:ext cx="99432" cy="149990"/>
              </a:xfrm>
              <a:custGeom>
                <a:avLst/>
                <a:gdLst>
                  <a:gd name="T0" fmla="*/ 14 w 39"/>
                  <a:gd name="T1" fmla="*/ 0 h 59"/>
                  <a:gd name="T2" fmla="*/ 0 w 39"/>
                  <a:gd name="T3" fmla="*/ 14 h 59"/>
                  <a:gd name="T4" fmla="*/ 19 w 39"/>
                  <a:gd name="T5" fmla="*/ 59 h 59"/>
                  <a:gd name="T6" fmla="*/ 39 w 39"/>
                  <a:gd name="T7" fmla="*/ 59 h 59"/>
                  <a:gd name="T8" fmla="*/ 14 w 39"/>
                  <a:gd name="T9" fmla="*/ 0 h 59"/>
                </a:gdLst>
                <a:ahLst/>
                <a:cxnLst>
                  <a:cxn ang="0">
                    <a:pos x="T0" y="T1"/>
                  </a:cxn>
                  <a:cxn ang="0">
                    <a:pos x="T2" y="T3"/>
                  </a:cxn>
                  <a:cxn ang="0">
                    <a:pos x="T4" y="T5"/>
                  </a:cxn>
                  <a:cxn ang="0">
                    <a:pos x="T6" y="T7"/>
                  </a:cxn>
                  <a:cxn ang="0">
                    <a:pos x="T8" y="T9"/>
                  </a:cxn>
                </a:cxnLst>
                <a:rect l="0" t="0" r="r" b="b"/>
                <a:pathLst>
                  <a:path w="39" h="59">
                    <a:moveTo>
                      <a:pt x="14" y="0"/>
                    </a:moveTo>
                    <a:cubicBezTo>
                      <a:pt x="0" y="14"/>
                      <a:pt x="0" y="14"/>
                      <a:pt x="0" y="14"/>
                    </a:cubicBezTo>
                    <a:cubicBezTo>
                      <a:pt x="11" y="26"/>
                      <a:pt x="18" y="42"/>
                      <a:pt x="19" y="59"/>
                    </a:cubicBezTo>
                    <a:cubicBezTo>
                      <a:pt x="39" y="59"/>
                      <a:pt x="39" y="59"/>
                      <a:pt x="39" y="59"/>
                    </a:cubicBezTo>
                    <a:cubicBezTo>
                      <a:pt x="37" y="37"/>
                      <a:pt x="28" y="16"/>
                      <a:pt x="14" y="0"/>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5" rIns="91413" bIns="45705" numCol="1" anchor="t" anchorCtr="0" compatLnSpc="1">
                <a:prstTxWarp prst="textNoShape">
                  <a:avLst/>
                </a:prstTxWarp>
              </a:bodyPr>
              <a:lstStyle/>
              <a:p>
                <a:pPr defTabSz="914060">
                  <a:defRPr/>
                </a:pPr>
                <a:endParaRPr lang="en-US" sz="1600">
                  <a:solidFill>
                    <a:srgbClr val="FFFFFF"/>
                  </a:solidFill>
                  <a:latin typeface="Segoe UI"/>
                </a:endParaRPr>
              </a:p>
            </p:txBody>
          </p:sp>
          <p:sp>
            <p:nvSpPr>
              <p:cNvPr id="238" name="Freeform 160">
                <a:extLst>
                  <a:ext uri="{FF2B5EF4-FFF2-40B4-BE49-F238E27FC236}">
                    <a16:creationId xmlns:a16="http://schemas.microsoft.com/office/drawing/2014/main" id="{037BEC80-04CA-46C0-9FE3-85D255AC90A3}"/>
                  </a:ext>
                  <a:ext uri="{C183D7F6-B498-43B3-948B-1728B52AA6E4}">
                    <adec:decorative xmlns:adec="http://schemas.microsoft.com/office/drawing/2017/decorative" val="1"/>
                  </a:ext>
                </a:extLst>
              </p:cNvPr>
              <p:cNvSpPr>
                <a:spLocks/>
              </p:cNvSpPr>
              <p:nvPr/>
            </p:nvSpPr>
            <p:spPr bwMode="auto">
              <a:xfrm>
                <a:off x="6742054" y="3080121"/>
                <a:ext cx="149991" cy="97746"/>
              </a:xfrm>
              <a:custGeom>
                <a:avLst/>
                <a:gdLst>
                  <a:gd name="T0" fmla="*/ 0 w 59"/>
                  <a:gd name="T1" fmla="*/ 39 h 39"/>
                  <a:gd name="T2" fmla="*/ 59 w 59"/>
                  <a:gd name="T3" fmla="*/ 14 h 39"/>
                  <a:gd name="T4" fmla="*/ 45 w 59"/>
                  <a:gd name="T5" fmla="*/ 0 h 39"/>
                  <a:gd name="T6" fmla="*/ 0 w 59"/>
                  <a:gd name="T7" fmla="*/ 19 h 39"/>
                  <a:gd name="T8" fmla="*/ 0 w 59"/>
                  <a:gd name="T9" fmla="*/ 39 h 39"/>
                </a:gdLst>
                <a:ahLst/>
                <a:cxnLst>
                  <a:cxn ang="0">
                    <a:pos x="T0" y="T1"/>
                  </a:cxn>
                  <a:cxn ang="0">
                    <a:pos x="T2" y="T3"/>
                  </a:cxn>
                  <a:cxn ang="0">
                    <a:pos x="T4" y="T5"/>
                  </a:cxn>
                  <a:cxn ang="0">
                    <a:pos x="T6" y="T7"/>
                  </a:cxn>
                  <a:cxn ang="0">
                    <a:pos x="T8" y="T9"/>
                  </a:cxn>
                </a:cxnLst>
                <a:rect l="0" t="0" r="r" b="b"/>
                <a:pathLst>
                  <a:path w="59" h="39">
                    <a:moveTo>
                      <a:pt x="0" y="39"/>
                    </a:moveTo>
                    <a:cubicBezTo>
                      <a:pt x="23" y="38"/>
                      <a:pt x="43" y="29"/>
                      <a:pt x="59" y="14"/>
                    </a:cubicBezTo>
                    <a:cubicBezTo>
                      <a:pt x="45" y="0"/>
                      <a:pt x="45" y="0"/>
                      <a:pt x="45" y="0"/>
                    </a:cubicBezTo>
                    <a:cubicBezTo>
                      <a:pt x="33" y="11"/>
                      <a:pt x="17" y="18"/>
                      <a:pt x="0" y="19"/>
                    </a:cubicBezTo>
                    <a:lnTo>
                      <a:pt x="0" y="3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5" rIns="91413" bIns="45705" numCol="1" anchor="t" anchorCtr="0" compatLnSpc="1">
                <a:prstTxWarp prst="textNoShape">
                  <a:avLst/>
                </a:prstTxWarp>
              </a:bodyPr>
              <a:lstStyle/>
              <a:p>
                <a:pPr defTabSz="914060">
                  <a:defRPr/>
                </a:pPr>
                <a:endParaRPr lang="en-US" sz="1600">
                  <a:solidFill>
                    <a:srgbClr val="FFFFFF"/>
                  </a:solidFill>
                  <a:latin typeface="Segoe UI"/>
                </a:endParaRPr>
              </a:p>
            </p:txBody>
          </p:sp>
          <p:sp>
            <p:nvSpPr>
              <p:cNvPr id="239" name="Freeform 161">
                <a:extLst>
                  <a:ext uri="{FF2B5EF4-FFF2-40B4-BE49-F238E27FC236}">
                    <a16:creationId xmlns:a16="http://schemas.microsoft.com/office/drawing/2014/main" id="{009BCC5E-B869-4CD2-AD07-8B83A6CCA096}"/>
                  </a:ext>
                  <a:ext uri="{C183D7F6-B498-43B3-948B-1728B52AA6E4}">
                    <adec:decorative xmlns:adec="http://schemas.microsoft.com/office/drawing/2017/decorative" val="1"/>
                  </a:ext>
                </a:extLst>
              </p:cNvPr>
              <p:cNvSpPr>
                <a:spLocks/>
              </p:cNvSpPr>
              <p:nvPr/>
            </p:nvSpPr>
            <p:spPr bwMode="auto">
              <a:xfrm>
                <a:off x="6742054" y="2695877"/>
                <a:ext cx="149991" cy="96061"/>
              </a:xfrm>
              <a:custGeom>
                <a:avLst/>
                <a:gdLst>
                  <a:gd name="T0" fmla="*/ 0 w 59"/>
                  <a:gd name="T1" fmla="*/ 0 h 38"/>
                  <a:gd name="T2" fmla="*/ 0 w 59"/>
                  <a:gd name="T3" fmla="*/ 20 h 38"/>
                  <a:gd name="T4" fmla="*/ 45 w 59"/>
                  <a:gd name="T5" fmla="*/ 38 h 38"/>
                  <a:gd name="T6" fmla="*/ 59 w 59"/>
                  <a:gd name="T7" fmla="*/ 24 h 38"/>
                  <a:gd name="T8" fmla="*/ 0 w 59"/>
                  <a:gd name="T9" fmla="*/ 0 h 38"/>
                </a:gdLst>
                <a:ahLst/>
                <a:cxnLst>
                  <a:cxn ang="0">
                    <a:pos x="T0" y="T1"/>
                  </a:cxn>
                  <a:cxn ang="0">
                    <a:pos x="T2" y="T3"/>
                  </a:cxn>
                  <a:cxn ang="0">
                    <a:pos x="T4" y="T5"/>
                  </a:cxn>
                  <a:cxn ang="0">
                    <a:pos x="T6" y="T7"/>
                  </a:cxn>
                  <a:cxn ang="0">
                    <a:pos x="T8" y="T9"/>
                  </a:cxn>
                </a:cxnLst>
                <a:rect l="0" t="0" r="r" b="b"/>
                <a:pathLst>
                  <a:path w="59" h="38">
                    <a:moveTo>
                      <a:pt x="0" y="0"/>
                    </a:moveTo>
                    <a:cubicBezTo>
                      <a:pt x="0" y="20"/>
                      <a:pt x="0" y="20"/>
                      <a:pt x="0" y="20"/>
                    </a:cubicBezTo>
                    <a:cubicBezTo>
                      <a:pt x="17" y="21"/>
                      <a:pt x="33" y="28"/>
                      <a:pt x="45" y="38"/>
                    </a:cubicBezTo>
                    <a:cubicBezTo>
                      <a:pt x="59" y="24"/>
                      <a:pt x="59" y="24"/>
                      <a:pt x="59" y="24"/>
                    </a:cubicBezTo>
                    <a:cubicBezTo>
                      <a:pt x="43" y="10"/>
                      <a:pt x="23" y="1"/>
                      <a:pt x="0" y="0"/>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5" rIns="91413" bIns="45705" numCol="1" anchor="t" anchorCtr="0" compatLnSpc="1">
                <a:prstTxWarp prst="textNoShape">
                  <a:avLst/>
                </a:prstTxWarp>
              </a:bodyPr>
              <a:lstStyle/>
              <a:p>
                <a:pPr defTabSz="914060">
                  <a:defRPr/>
                </a:pPr>
                <a:endParaRPr lang="en-US" sz="1600">
                  <a:solidFill>
                    <a:srgbClr val="FFFFFF"/>
                  </a:solidFill>
                  <a:latin typeface="Segoe UI"/>
                </a:endParaRPr>
              </a:p>
            </p:txBody>
          </p:sp>
          <p:sp>
            <p:nvSpPr>
              <p:cNvPr id="240" name="Freeform 162">
                <a:extLst>
                  <a:ext uri="{FF2B5EF4-FFF2-40B4-BE49-F238E27FC236}">
                    <a16:creationId xmlns:a16="http://schemas.microsoft.com/office/drawing/2014/main" id="{94F1DB97-8B51-4207-AB18-F6AC6A9ABE9C}"/>
                  </a:ext>
                  <a:ext uri="{C183D7F6-B498-43B3-948B-1728B52AA6E4}">
                    <adec:decorative xmlns:adec="http://schemas.microsoft.com/office/drawing/2017/decorative" val="1"/>
                  </a:ext>
                </a:extLst>
              </p:cNvPr>
              <p:cNvSpPr>
                <a:spLocks/>
              </p:cNvSpPr>
              <p:nvPr/>
            </p:nvSpPr>
            <p:spPr bwMode="auto">
              <a:xfrm>
                <a:off x="6566784" y="2695877"/>
                <a:ext cx="149991" cy="96061"/>
              </a:xfrm>
              <a:custGeom>
                <a:avLst/>
                <a:gdLst>
                  <a:gd name="T0" fmla="*/ 59 w 59"/>
                  <a:gd name="T1" fmla="*/ 0 h 38"/>
                  <a:gd name="T2" fmla="*/ 0 w 59"/>
                  <a:gd name="T3" fmla="*/ 24 h 38"/>
                  <a:gd name="T4" fmla="*/ 14 w 59"/>
                  <a:gd name="T5" fmla="*/ 38 h 38"/>
                  <a:gd name="T6" fmla="*/ 59 w 59"/>
                  <a:gd name="T7" fmla="*/ 20 h 38"/>
                  <a:gd name="T8" fmla="*/ 59 w 59"/>
                  <a:gd name="T9" fmla="*/ 0 h 38"/>
                </a:gdLst>
                <a:ahLst/>
                <a:cxnLst>
                  <a:cxn ang="0">
                    <a:pos x="T0" y="T1"/>
                  </a:cxn>
                  <a:cxn ang="0">
                    <a:pos x="T2" y="T3"/>
                  </a:cxn>
                  <a:cxn ang="0">
                    <a:pos x="T4" y="T5"/>
                  </a:cxn>
                  <a:cxn ang="0">
                    <a:pos x="T6" y="T7"/>
                  </a:cxn>
                  <a:cxn ang="0">
                    <a:pos x="T8" y="T9"/>
                  </a:cxn>
                </a:cxnLst>
                <a:rect l="0" t="0" r="r" b="b"/>
                <a:pathLst>
                  <a:path w="59" h="38">
                    <a:moveTo>
                      <a:pt x="59" y="0"/>
                    </a:moveTo>
                    <a:cubicBezTo>
                      <a:pt x="36" y="1"/>
                      <a:pt x="16" y="10"/>
                      <a:pt x="0" y="24"/>
                    </a:cubicBezTo>
                    <a:cubicBezTo>
                      <a:pt x="14" y="38"/>
                      <a:pt x="14" y="38"/>
                      <a:pt x="14" y="38"/>
                    </a:cubicBezTo>
                    <a:cubicBezTo>
                      <a:pt x="27" y="28"/>
                      <a:pt x="42" y="21"/>
                      <a:pt x="59" y="20"/>
                    </a:cubicBezTo>
                    <a:cubicBezTo>
                      <a:pt x="59" y="0"/>
                      <a:pt x="59" y="0"/>
                      <a:pt x="59" y="0"/>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5" rIns="91413" bIns="45705" numCol="1" anchor="t" anchorCtr="0" compatLnSpc="1">
                <a:prstTxWarp prst="textNoShape">
                  <a:avLst/>
                </a:prstTxWarp>
              </a:bodyPr>
              <a:lstStyle/>
              <a:p>
                <a:pPr defTabSz="914060">
                  <a:defRPr/>
                </a:pPr>
                <a:endParaRPr lang="en-US" sz="1600">
                  <a:solidFill>
                    <a:srgbClr val="FFFFFF"/>
                  </a:solidFill>
                  <a:latin typeface="Segoe UI"/>
                </a:endParaRPr>
              </a:p>
            </p:txBody>
          </p:sp>
        </p:grpSp>
      </p:grpSp>
      <p:grpSp>
        <p:nvGrpSpPr>
          <p:cNvPr id="28" name="Group 27">
            <a:extLst>
              <a:ext uri="{FF2B5EF4-FFF2-40B4-BE49-F238E27FC236}">
                <a16:creationId xmlns:a16="http://schemas.microsoft.com/office/drawing/2014/main" id="{BB12491C-6AF4-433E-8A6D-818490A9B53F}"/>
              </a:ext>
              <a:ext uri="{C183D7F6-B498-43B3-948B-1728B52AA6E4}">
                <adec:decorative xmlns:adec="http://schemas.microsoft.com/office/drawing/2017/decorative" val="1"/>
              </a:ext>
            </a:extLst>
          </p:cNvPr>
          <p:cNvGrpSpPr/>
          <p:nvPr/>
        </p:nvGrpSpPr>
        <p:grpSpPr>
          <a:xfrm>
            <a:off x="7825206" y="2662887"/>
            <a:ext cx="1809645" cy="108754"/>
            <a:chOff x="7336465" y="3409885"/>
            <a:chExt cx="1845959" cy="108756"/>
          </a:xfrm>
        </p:grpSpPr>
        <p:cxnSp>
          <p:nvCxnSpPr>
            <p:cNvPr id="222" name="Straight Connector 221">
              <a:extLst>
                <a:ext uri="{FF2B5EF4-FFF2-40B4-BE49-F238E27FC236}">
                  <a16:creationId xmlns:a16="http://schemas.microsoft.com/office/drawing/2014/main" id="{0F56134F-3327-43C6-94A4-BF57364ECEC3}"/>
                </a:ext>
                <a:ext uri="{C183D7F6-B498-43B3-948B-1728B52AA6E4}">
                  <adec:decorative xmlns:adec="http://schemas.microsoft.com/office/drawing/2017/decorative" val="1"/>
                </a:ext>
              </a:extLst>
            </p:cNvPr>
            <p:cNvCxnSpPr>
              <a:cxnSpLocks/>
            </p:cNvCxnSpPr>
            <p:nvPr/>
          </p:nvCxnSpPr>
          <p:spPr>
            <a:xfrm>
              <a:off x="7336465" y="3464263"/>
              <a:ext cx="1845959" cy="0"/>
            </a:xfrm>
            <a:prstGeom prst="line">
              <a:avLst/>
            </a:prstGeom>
            <a:ln w="28575">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23" name="Rectangle 34">
              <a:extLst>
                <a:ext uri="{FF2B5EF4-FFF2-40B4-BE49-F238E27FC236}">
                  <a16:creationId xmlns:a16="http://schemas.microsoft.com/office/drawing/2014/main" id="{674F18A7-2665-42A3-851B-3A188428E2C7}"/>
                </a:ext>
                <a:ext uri="{C183D7F6-B498-43B3-948B-1728B52AA6E4}">
                  <adec:decorative xmlns:adec="http://schemas.microsoft.com/office/drawing/2017/decorative" val="1"/>
                </a:ext>
              </a:extLst>
            </p:cNvPr>
            <p:cNvSpPr/>
            <p:nvPr/>
          </p:nvSpPr>
          <p:spPr bwMode="auto">
            <a:xfrm rot="8100000">
              <a:off x="9063617" y="3409885"/>
              <a:ext cx="107718" cy="108756"/>
            </a:xfrm>
            <a:custGeom>
              <a:avLst/>
              <a:gdLst>
                <a:gd name="connsiteX0" fmla="*/ 0 w 266700"/>
                <a:gd name="connsiteY0" fmla="*/ 0 h 266700"/>
                <a:gd name="connsiteX1" fmla="*/ 266700 w 266700"/>
                <a:gd name="connsiteY1" fmla="*/ 0 h 266700"/>
                <a:gd name="connsiteX2" fmla="*/ 266700 w 266700"/>
                <a:gd name="connsiteY2" fmla="*/ 266700 h 266700"/>
                <a:gd name="connsiteX3" fmla="*/ 0 w 266700"/>
                <a:gd name="connsiteY3" fmla="*/ 266700 h 266700"/>
                <a:gd name="connsiteX4" fmla="*/ 0 w 266700"/>
                <a:gd name="connsiteY4" fmla="*/ 0 h 266700"/>
                <a:gd name="connsiteX0" fmla="*/ 266700 w 358140"/>
                <a:gd name="connsiteY0" fmla="*/ 266700 h 358140"/>
                <a:gd name="connsiteX1" fmla="*/ 0 w 358140"/>
                <a:gd name="connsiteY1" fmla="*/ 266700 h 358140"/>
                <a:gd name="connsiteX2" fmla="*/ 0 w 358140"/>
                <a:gd name="connsiteY2" fmla="*/ 0 h 358140"/>
                <a:gd name="connsiteX3" fmla="*/ 266700 w 358140"/>
                <a:gd name="connsiteY3" fmla="*/ 0 h 358140"/>
                <a:gd name="connsiteX4" fmla="*/ 358140 w 358140"/>
                <a:gd name="connsiteY4" fmla="*/ 358140 h 358140"/>
                <a:gd name="connsiteX0" fmla="*/ 266700 w 266700"/>
                <a:gd name="connsiteY0" fmla="*/ 266700 h 266700"/>
                <a:gd name="connsiteX1" fmla="*/ 0 w 266700"/>
                <a:gd name="connsiteY1" fmla="*/ 266700 h 266700"/>
                <a:gd name="connsiteX2" fmla="*/ 0 w 266700"/>
                <a:gd name="connsiteY2" fmla="*/ 0 h 266700"/>
                <a:gd name="connsiteX3" fmla="*/ 266700 w 266700"/>
                <a:gd name="connsiteY3" fmla="*/ 0 h 266700"/>
                <a:gd name="connsiteX0" fmla="*/ 0 w 266700"/>
                <a:gd name="connsiteY0" fmla="*/ 266700 h 266700"/>
                <a:gd name="connsiteX1" fmla="*/ 0 w 266700"/>
                <a:gd name="connsiteY1" fmla="*/ 0 h 266700"/>
                <a:gd name="connsiteX2" fmla="*/ 266700 w 266700"/>
                <a:gd name="connsiteY2" fmla="*/ 0 h 266700"/>
              </a:gdLst>
              <a:ahLst/>
              <a:cxnLst>
                <a:cxn ang="0">
                  <a:pos x="connsiteX0" y="connsiteY0"/>
                </a:cxn>
                <a:cxn ang="0">
                  <a:pos x="connsiteX1" y="connsiteY1"/>
                </a:cxn>
                <a:cxn ang="0">
                  <a:pos x="connsiteX2" y="connsiteY2"/>
                </a:cxn>
              </a:cxnLst>
              <a:rect l="l" t="t" r="r" b="b"/>
              <a:pathLst>
                <a:path w="266700" h="266700">
                  <a:moveTo>
                    <a:pt x="0" y="266700"/>
                  </a:moveTo>
                  <a:lnTo>
                    <a:pt x="0" y="0"/>
                  </a:lnTo>
                  <a:lnTo>
                    <a:pt x="266700" y="0"/>
                  </a:lnTo>
                </a:path>
              </a:pathLst>
            </a:custGeom>
            <a:ln w="28575">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26" tIns="146261" rIns="182826" bIns="146261" numCol="1" spcCol="0" rtlCol="0" fromWordArt="0" anchor="t" anchorCtr="0" forceAA="0" compatLnSpc="1">
              <a:prstTxWarp prst="textNoShape">
                <a:avLst/>
              </a:prstTxWarp>
              <a:noAutofit/>
            </a:bodyPr>
            <a:lstStyle/>
            <a:p>
              <a:pPr defTabSz="932125" fontAlgn="base">
                <a:spcBef>
                  <a:spcPct val="0"/>
                </a:spcBef>
                <a:spcAft>
                  <a:spcPct val="0"/>
                </a:spcAft>
                <a:defRPr/>
              </a:pPr>
              <a:endParaRPr lang="en-US" sz="2000">
                <a:solidFill>
                  <a:srgbClr val="FFFFFF"/>
                </a:solidFill>
                <a:latin typeface="Segoe UI"/>
                <a:ea typeface="Segoe UI" pitchFamily="34" charset="0"/>
                <a:cs typeface="Segoe UI" pitchFamily="34" charset="0"/>
              </a:endParaRPr>
            </a:p>
          </p:txBody>
        </p:sp>
      </p:grpSp>
      <p:grpSp>
        <p:nvGrpSpPr>
          <p:cNvPr id="22" name="Group 21">
            <a:extLst>
              <a:ext uri="{FF2B5EF4-FFF2-40B4-BE49-F238E27FC236}">
                <a16:creationId xmlns:a16="http://schemas.microsoft.com/office/drawing/2014/main" id="{74794D81-626B-4284-B88F-67DBB2810ED6}"/>
              </a:ext>
              <a:ext uri="{C183D7F6-B498-43B3-948B-1728B52AA6E4}">
                <adec:decorative xmlns:adec="http://schemas.microsoft.com/office/drawing/2017/decorative" val="1"/>
              </a:ext>
            </a:extLst>
          </p:cNvPr>
          <p:cNvGrpSpPr/>
          <p:nvPr/>
        </p:nvGrpSpPr>
        <p:grpSpPr>
          <a:xfrm>
            <a:off x="9909790" y="1673425"/>
            <a:ext cx="826619" cy="826619"/>
            <a:chOff x="9189024" y="2299143"/>
            <a:chExt cx="826631" cy="826631"/>
          </a:xfrm>
        </p:grpSpPr>
        <p:sp>
          <p:nvSpPr>
            <p:cNvPr id="105" name="Oval 104">
              <a:extLst>
                <a:ext uri="{FF2B5EF4-FFF2-40B4-BE49-F238E27FC236}">
                  <a16:creationId xmlns:a16="http://schemas.microsoft.com/office/drawing/2014/main" id="{498C7C3A-A8D9-46A9-9A24-E176B412791B}"/>
                </a:ext>
                <a:ext uri="{C183D7F6-B498-43B3-948B-1728B52AA6E4}">
                  <adec:decorative xmlns:adec="http://schemas.microsoft.com/office/drawing/2017/decorative" val="1"/>
                </a:ext>
              </a:extLst>
            </p:cNvPr>
            <p:cNvSpPr/>
            <p:nvPr/>
          </p:nvSpPr>
          <p:spPr bwMode="auto">
            <a:xfrm>
              <a:off x="9189024" y="2299143"/>
              <a:ext cx="826631" cy="826631"/>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algn="ctr" defTabSz="914113"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7" name="Group 6">
              <a:extLst>
                <a:ext uri="{FF2B5EF4-FFF2-40B4-BE49-F238E27FC236}">
                  <a16:creationId xmlns:a16="http://schemas.microsoft.com/office/drawing/2014/main" id="{34B18F9D-23A0-4399-9FCA-E3B9856C2F9D}"/>
                </a:ext>
              </a:extLst>
            </p:cNvPr>
            <p:cNvGrpSpPr/>
            <p:nvPr/>
          </p:nvGrpSpPr>
          <p:grpSpPr>
            <a:xfrm>
              <a:off x="9404510" y="2505773"/>
              <a:ext cx="406523" cy="406803"/>
              <a:chOff x="9686726" y="2729033"/>
              <a:chExt cx="414675" cy="414960"/>
            </a:xfrm>
          </p:grpSpPr>
          <p:sp>
            <p:nvSpPr>
              <p:cNvPr id="242" name="Freeform: Shape 241">
                <a:extLst>
                  <a:ext uri="{FF2B5EF4-FFF2-40B4-BE49-F238E27FC236}">
                    <a16:creationId xmlns:a16="http://schemas.microsoft.com/office/drawing/2014/main" id="{6660D93A-CD94-4AA6-81AC-07D717103FA5}"/>
                  </a:ext>
                  <a:ext uri="{C183D7F6-B498-43B3-948B-1728B52AA6E4}">
                    <adec:decorative xmlns:adec="http://schemas.microsoft.com/office/drawing/2017/decorative" val="1"/>
                  </a:ext>
                </a:extLst>
              </p:cNvPr>
              <p:cNvSpPr/>
              <p:nvPr/>
            </p:nvSpPr>
            <p:spPr>
              <a:xfrm>
                <a:off x="9753030" y="2796356"/>
                <a:ext cx="285089" cy="285088"/>
              </a:xfrm>
              <a:custGeom>
                <a:avLst/>
                <a:gdLst>
                  <a:gd name="connsiteX0" fmla="*/ 286511 w 287270"/>
                  <a:gd name="connsiteY0" fmla="*/ 1481 h 287270"/>
                  <a:gd name="connsiteX1" fmla="*/ 1481 w 287270"/>
                  <a:gd name="connsiteY1" fmla="*/ 1481 h 287270"/>
                  <a:gd name="connsiteX2" fmla="*/ 1481 w 287270"/>
                  <a:gd name="connsiteY2" fmla="*/ 286511 h 287270"/>
                  <a:gd name="connsiteX3" fmla="*/ 286511 w 287270"/>
                  <a:gd name="connsiteY3" fmla="*/ 286511 h 287270"/>
                  <a:gd name="connsiteX4" fmla="*/ 286511 w 287270"/>
                  <a:gd name="connsiteY4" fmla="*/ 1481 h 287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7270" h="287270">
                    <a:moveTo>
                      <a:pt x="286511" y="1481"/>
                    </a:moveTo>
                    <a:lnTo>
                      <a:pt x="1481" y="1481"/>
                    </a:lnTo>
                    <a:lnTo>
                      <a:pt x="1481" y="286511"/>
                    </a:lnTo>
                    <a:lnTo>
                      <a:pt x="286511" y="286511"/>
                    </a:lnTo>
                    <a:lnTo>
                      <a:pt x="286511" y="1481"/>
                    </a:lnTo>
                    <a:close/>
                  </a:path>
                </a:pathLst>
              </a:custGeom>
              <a:solidFill>
                <a:schemeClr val="accent5"/>
              </a:solidFill>
              <a:ln w="4321" cap="flat">
                <a:noFill/>
                <a:prstDash val="solid"/>
                <a:miter/>
              </a:ln>
            </p:spPr>
            <p:txBody>
              <a:bodyPr rtlCol="0" anchor="ctr"/>
              <a:lstStyle/>
              <a:p>
                <a:pPr algn="ctr" defTabSz="914060">
                  <a:defRPr/>
                </a:pPr>
                <a:endParaRPr lang="en-US" sz="1600">
                  <a:solidFill>
                    <a:srgbClr val="FFFFFF"/>
                  </a:solidFill>
                  <a:latin typeface="Segoe UI"/>
                </a:endParaRPr>
              </a:p>
            </p:txBody>
          </p:sp>
          <p:sp>
            <p:nvSpPr>
              <p:cNvPr id="243" name="Freeform: Shape 242">
                <a:extLst>
                  <a:ext uri="{FF2B5EF4-FFF2-40B4-BE49-F238E27FC236}">
                    <a16:creationId xmlns:a16="http://schemas.microsoft.com/office/drawing/2014/main" id="{1EC21C6D-8732-4094-A77D-A029F6AC6A43}"/>
                  </a:ext>
                  <a:ext uri="{C183D7F6-B498-43B3-948B-1728B52AA6E4}">
                    <adec:decorative xmlns:adec="http://schemas.microsoft.com/office/drawing/2017/decorative" val="1"/>
                  </a:ext>
                </a:extLst>
              </p:cNvPr>
              <p:cNvSpPr/>
              <p:nvPr/>
            </p:nvSpPr>
            <p:spPr>
              <a:xfrm>
                <a:off x="9686726" y="2729320"/>
                <a:ext cx="414675" cy="414673"/>
              </a:xfrm>
              <a:custGeom>
                <a:avLst/>
                <a:gdLst>
                  <a:gd name="connsiteX0" fmla="*/ 374471 w 417847"/>
                  <a:gd name="connsiteY0" fmla="*/ 199136 h 417847"/>
                  <a:gd name="connsiteX1" fmla="*/ 374471 w 417847"/>
                  <a:gd name="connsiteY1" fmla="*/ 374690 h 417847"/>
                  <a:gd name="connsiteX2" fmla="*/ 45095 w 417847"/>
                  <a:gd name="connsiteY2" fmla="*/ 374690 h 417847"/>
                  <a:gd name="connsiteX3" fmla="*/ 45095 w 417847"/>
                  <a:gd name="connsiteY3" fmla="*/ 45242 h 417847"/>
                  <a:gd name="connsiteX4" fmla="*/ 155155 w 417847"/>
                  <a:gd name="connsiteY4" fmla="*/ 45242 h 417847"/>
                  <a:gd name="connsiteX5" fmla="*/ 155155 w 417847"/>
                  <a:gd name="connsiteY5" fmla="*/ 1481 h 417847"/>
                  <a:gd name="connsiteX6" fmla="*/ 1554 w 417847"/>
                  <a:gd name="connsiteY6" fmla="*/ 1773 h 417847"/>
                  <a:gd name="connsiteX7" fmla="*/ 1481 w 417847"/>
                  <a:gd name="connsiteY7" fmla="*/ 419037 h 417847"/>
                  <a:gd name="connsiteX8" fmla="*/ 418451 w 417847"/>
                  <a:gd name="connsiteY8" fmla="*/ 418744 h 417847"/>
                  <a:gd name="connsiteX9" fmla="*/ 418451 w 417847"/>
                  <a:gd name="connsiteY9" fmla="*/ 199136 h 417847"/>
                  <a:gd name="connsiteX10" fmla="*/ 374471 w 417847"/>
                  <a:gd name="connsiteY10" fmla="*/ 199136 h 417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7847" h="417847">
                    <a:moveTo>
                      <a:pt x="374471" y="199136"/>
                    </a:moveTo>
                    <a:lnTo>
                      <a:pt x="374471" y="374690"/>
                    </a:lnTo>
                    <a:lnTo>
                      <a:pt x="45095" y="374690"/>
                    </a:lnTo>
                    <a:lnTo>
                      <a:pt x="45095" y="45242"/>
                    </a:lnTo>
                    <a:lnTo>
                      <a:pt x="155155" y="45242"/>
                    </a:lnTo>
                    <a:lnTo>
                      <a:pt x="155155" y="1481"/>
                    </a:lnTo>
                    <a:lnTo>
                      <a:pt x="1554" y="1773"/>
                    </a:lnTo>
                    <a:lnTo>
                      <a:pt x="1481" y="419037"/>
                    </a:lnTo>
                    <a:lnTo>
                      <a:pt x="418451" y="418744"/>
                    </a:lnTo>
                    <a:lnTo>
                      <a:pt x="418451" y="199136"/>
                    </a:lnTo>
                    <a:lnTo>
                      <a:pt x="374471" y="199136"/>
                    </a:lnTo>
                    <a:close/>
                  </a:path>
                </a:pathLst>
              </a:custGeom>
              <a:solidFill>
                <a:srgbClr val="0078D7"/>
              </a:solidFill>
              <a:ln w="4321" cap="flat">
                <a:noFill/>
                <a:prstDash val="solid"/>
                <a:miter/>
              </a:ln>
            </p:spPr>
            <p:txBody>
              <a:bodyPr rtlCol="0" anchor="ctr"/>
              <a:lstStyle/>
              <a:p>
                <a:pPr algn="ctr" defTabSz="914060">
                  <a:defRPr/>
                </a:pPr>
                <a:endParaRPr lang="en-US" sz="1600">
                  <a:solidFill>
                    <a:srgbClr val="FFFFFF"/>
                  </a:solidFill>
                  <a:latin typeface="Segoe UI"/>
                </a:endParaRPr>
              </a:p>
            </p:txBody>
          </p:sp>
          <p:sp>
            <p:nvSpPr>
              <p:cNvPr id="244" name="Freeform: Shape 243">
                <a:extLst>
                  <a:ext uri="{FF2B5EF4-FFF2-40B4-BE49-F238E27FC236}">
                    <a16:creationId xmlns:a16="http://schemas.microsoft.com/office/drawing/2014/main" id="{42E5EFFA-8584-4D63-99EB-D96CC4DCC80A}"/>
                  </a:ext>
                  <a:ext uri="{C183D7F6-B498-43B3-948B-1728B52AA6E4}">
                    <adec:decorative xmlns:adec="http://schemas.microsoft.com/office/drawing/2017/decorative" val="1"/>
                  </a:ext>
                </a:extLst>
              </p:cNvPr>
              <p:cNvSpPr/>
              <p:nvPr/>
            </p:nvSpPr>
            <p:spPr>
              <a:xfrm>
                <a:off x="9824707" y="2729033"/>
                <a:ext cx="276450" cy="246213"/>
              </a:xfrm>
              <a:custGeom>
                <a:avLst/>
                <a:gdLst>
                  <a:gd name="connsiteX0" fmla="*/ 279851 w 278564"/>
                  <a:gd name="connsiteY0" fmla="*/ 1481 h 248096"/>
                  <a:gd name="connsiteX1" fmla="*/ 267411 w 278564"/>
                  <a:gd name="connsiteY1" fmla="*/ 1773 h 248096"/>
                  <a:gd name="connsiteX2" fmla="*/ 60974 w 278564"/>
                  <a:gd name="connsiteY2" fmla="*/ 132177 h 248096"/>
                  <a:gd name="connsiteX3" fmla="*/ 1481 w 278564"/>
                  <a:gd name="connsiteY3" fmla="*/ 103638 h 248096"/>
                  <a:gd name="connsiteX4" fmla="*/ 52852 w 278564"/>
                  <a:gd name="connsiteY4" fmla="*/ 248677 h 248096"/>
                  <a:gd name="connsiteX5" fmla="*/ 197233 w 278564"/>
                  <a:gd name="connsiteY5" fmla="*/ 197599 h 248096"/>
                  <a:gd name="connsiteX6" fmla="*/ 133055 w 278564"/>
                  <a:gd name="connsiteY6" fmla="*/ 166791 h 248096"/>
                  <a:gd name="connsiteX7" fmla="*/ 279851 w 278564"/>
                  <a:gd name="connsiteY7" fmla="*/ 1481 h 248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8564" h="248096">
                    <a:moveTo>
                      <a:pt x="279851" y="1481"/>
                    </a:moveTo>
                    <a:cubicBezTo>
                      <a:pt x="275314" y="1481"/>
                      <a:pt x="271509" y="1554"/>
                      <a:pt x="267411" y="1773"/>
                    </a:cubicBezTo>
                    <a:cubicBezTo>
                      <a:pt x="138178" y="8286"/>
                      <a:pt x="71220" y="114614"/>
                      <a:pt x="60974" y="132177"/>
                    </a:cubicBezTo>
                    <a:lnTo>
                      <a:pt x="1481" y="103638"/>
                    </a:lnTo>
                    <a:lnTo>
                      <a:pt x="52852" y="248677"/>
                    </a:lnTo>
                    <a:lnTo>
                      <a:pt x="197233" y="197599"/>
                    </a:lnTo>
                    <a:lnTo>
                      <a:pt x="133055" y="166791"/>
                    </a:lnTo>
                    <a:cubicBezTo>
                      <a:pt x="155960" y="119591"/>
                      <a:pt x="203526" y="40558"/>
                      <a:pt x="279851" y="1481"/>
                    </a:cubicBezTo>
                    <a:close/>
                  </a:path>
                </a:pathLst>
              </a:custGeom>
              <a:solidFill>
                <a:srgbClr val="0078D7"/>
              </a:solidFill>
              <a:ln w="4321" cap="flat">
                <a:noFill/>
                <a:prstDash val="solid"/>
                <a:miter/>
              </a:ln>
            </p:spPr>
            <p:txBody>
              <a:bodyPr rtlCol="0" anchor="ctr"/>
              <a:lstStyle/>
              <a:p>
                <a:pPr algn="ctr" defTabSz="914060">
                  <a:defRPr/>
                </a:pPr>
                <a:endParaRPr lang="en-US" sz="1600">
                  <a:solidFill>
                    <a:srgbClr val="FFFFFF"/>
                  </a:solidFill>
                  <a:latin typeface="Segoe UI"/>
                </a:endParaRPr>
              </a:p>
            </p:txBody>
          </p:sp>
        </p:grpSp>
      </p:grpSp>
      <p:grpSp>
        <p:nvGrpSpPr>
          <p:cNvPr id="23" name="Group 22">
            <a:extLst>
              <a:ext uri="{FF2B5EF4-FFF2-40B4-BE49-F238E27FC236}">
                <a16:creationId xmlns:a16="http://schemas.microsoft.com/office/drawing/2014/main" id="{9641846B-2FF5-42A7-B0E6-4163A546561B}"/>
              </a:ext>
              <a:ext uri="{C183D7F6-B498-43B3-948B-1728B52AA6E4}">
                <adec:decorative xmlns:adec="http://schemas.microsoft.com/office/drawing/2017/decorative" val="1"/>
              </a:ext>
            </a:extLst>
          </p:cNvPr>
          <p:cNvGrpSpPr/>
          <p:nvPr/>
        </p:nvGrpSpPr>
        <p:grpSpPr>
          <a:xfrm>
            <a:off x="1892414" y="4198530"/>
            <a:ext cx="826619" cy="826619"/>
            <a:chOff x="4874225" y="4877779"/>
            <a:chExt cx="826631" cy="826631"/>
          </a:xfrm>
        </p:grpSpPr>
        <p:sp>
          <p:nvSpPr>
            <p:cNvPr id="113" name="Oval 112">
              <a:extLst>
                <a:ext uri="{FF2B5EF4-FFF2-40B4-BE49-F238E27FC236}">
                  <a16:creationId xmlns:a16="http://schemas.microsoft.com/office/drawing/2014/main" id="{0FFED030-31C2-422D-9452-643AC39B4165}"/>
                </a:ext>
                <a:ext uri="{C183D7F6-B498-43B3-948B-1728B52AA6E4}">
                  <adec:decorative xmlns:adec="http://schemas.microsoft.com/office/drawing/2017/decorative" val="1"/>
                </a:ext>
              </a:extLst>
            </p:cNvPr>
            <p:cNvSpPr/>
            <p:nvPr/>
          </p:nvSpPr>
          <p:spPr bwMode="auto">
            <a:xfrm>
              <a:off x="4874225" y="4877779"/>
              <a:ext cx="826631" cy="826631"/>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algn="ctr" defTabSz="914113"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8" name="Group 7">
              <a:extLst>
                <a:ext uri="{FF2B5EF4-FFF2-40B4-BE49-F238E27FC236}">
                  <a16:creationId xmlns:a16="http://schemas.microsoft.com/office/drawing/2014/main" id="{7B70EDEE-CADC-4151-9353-46A517291A83}"/>
                </a:ext>
              </a:extLst>
            </p:cNvPr>
            <p:cNvGrpSpPr/>
            <p:nvPr/>
          </p:nvGrpSpPr>
          <p:grpSpPr>
            <a:xfrm>
              <a:off x="5074203" y="5027830"/>
              <a:ext cx="439644" cy="448001"/>
              <a:chOff x="5011533" y="4963474"/>
              <a:chExt cx="448460" cy="456984"/>
            </a:xfrm>
          </p:grpSpPr>
          <p:sp>
            <p:nvSpPr>
              <p:cNvPr id="131" name="Freeform 5">
                <a:extLst>
                  <a:ext uri="{FF2B5EF4-FFF2-40B4-BE49-F238E27FC236}">
                    <a16:creationId xmlns:a16="http://schemas.microsoft.com/office/drawing/2014/main" id="{E9B70CC2-9E84-4B44-B4EF-B867C1B03696}"/>
                  </a:ext>
                  <a:ext uri="{C183D7F6-B498-43B3-948B-1728B52AA6E4}">
                    <adec:decorative xmlns:adec="http://schemas.microsoft.com/office/drawing/2017/decorative" val="1"/>
                  </a:ext>
                </a:extLst>
              </p:cNvPr>
              <p:cNvSpPr>
                <a:spLocks noEditPoints="1"/>
              </p:cNvSpPr>
              <p:nvPr/>
            </p:nvSpPr>
            <p:spPr bwMode="auto">
              <a:xfrm>
                <a:off x="5011533" y="4970258"/>
                <a:ext cx="448460" cy="450200"/>
              </a:xfrm>
              <a:custGeom>
                <a:avLst/>
                <a:gdLst>
                  <a:gd name="T0" fmla="*/ 304 w 347"/>
                  <a:gd name="T1" fmla="*/ 207 h 348"/>
                  <a:gd name="T2" fmla="*/ 179 w 347"/>
                  <a:gd name="T3" fmla="*/ 76 h 348"/>
                  <a:gd name="T4" fmla="*/ 179 w 347"/>
                  <a:gd name="T5" fmla="*/ 33 h 348"/>
                  <a:gd name="T6" fmla="*/ 228 w 347"/>
                  <a:gd name="T7" fmla="*/ 33 h 348"/>
                  <a:gd name="T8" fmla="*/ 228 w 347"/>
                  <a:gd name="T9" fmla="*/ 0 h 348"/>
                  <a:gd name="T10" fmla="*/ 179 w 347"/>
                  <a:gd name="T11" fmla="*/ 0 h 348"/>
                  <a:gd name="T12" fmla="*/ 168 w 347"/>
                  <a:gd name="T13" fmla="*/ 0 h 348"/>
                  <a:gd name="T14" fmla="*/ 168 w 347"/>
                  <a:gd name="T15" fmla="*/ 33 h 348"/>
                  <a:gd name="T16" fmla="*/ 168 w 347"/>
                  <a:gd name="T17" fmla="*/ 76 h 348"/>
                  <a:gd name="T18" fmla="*/ 43 w 347"/>
                  <a:gd name="T19" fmla="*/ 207 h 348"/>
                  <a:gd name="T20" fmla="*/ 0 w 347"/>
                  <a:gd name="T21" fmla="*/ 207 h 348"/>
                  <a:gd name="T22" fmla="*/ 0 w 347"/>
                  <a:gd name="T23" fmla="*/ 348 h 348"/>
                  <a:gd name="T24" fmla="*/ 347 w 347"/>
                  <a:gd name="T25" fmla="*/ 348 h 348"/>
                  <a:gd name="T26" fmla="*/ 347 w 347"/>
                  <a:gd name="T27" fmla="*/ 207 h 348"/>
                  <a:gd name="T28" fmla="*/ 304 w 347"/>
                  <a:gd name="T29" fmla="*/ 207 h 348"/>
                  <a:gd name="T30" fmla="*/ 54 w 347"/>
                  <a:gd name="T31" fmla="*/ 326 h 348"/>
                  <a:gd name="T32" fmla="*/ 21 w 347"/>
                  <a:gd name="T33" fmla="*/ 326 h 348"/>
                  <a:gd name="T34" fmla="*/ 21 w 347"/>
                  <a:gd name="T35" fmla="*/ 228 h 348"/>
                  <a:gd name="T36" fmla="*/ 54 w 347"/>
                  <a:gd name="T37" fmla="*/ 228 h 348"/>
                  <a:gd name="T38" fmla="*/ 54 w 347"/>
                  <a:gd name="T39" fmla="*/ 326 h 348"/>
                  <a:gd name="T40" fmla="*/ 108 w 347"/>
                  <a:gd name="T41" fmla="*/ 326 h 348"/>
                  <a:gd name="T42" fmla="*/ 76 w 347"/>
                  <a:gd name="T43" fmla="*/ 326 h 348"/>
                  <a:gd name="T44" fmla="*/ 76 w 347"/>
                  <a:gd name="T45" fmla="*/ 228 h 348"/>
                  <a:gd name="T46" fmla="*/ 108 w 347"/>
                  <a:gd name="T47" fmla="*/ 228 h 348"/>
                  <a:gd name="T48" fmla="*/ 108 w 347"/>
                  <a:gd name="T49" fmla="*/ 326 h 348"/>
                  <a:gd name="T50" fmla="*/ 162 w 347"/>
                  <a:gd name="T51" fmla="*/ 326 h 348"/>
                  <a:gd name="T52" fmla="*/ 130 w 347"/>
                  <a:gd name="T53" fmla="*/ 326 h 348"/>
                  <a:gd name="T54" fmla="*/ 130 w 347"/>
                  <a:gd name="T55" fmla="*/ 228 h 348"/>
                  <a:gd name="T56" fmla="*/ 162 w 347"/>
                  <a:gd name="T57" fmla="*/ 228 h 348"/>
                  <a:gd name="T58" fmla="*/ 162 w 347"/>
                  <a:gd name="T59" fmla="*/ 326 h 348"/>
                  <a:gd name="T60" fmla="*/ 217 w 347"/>
                  <a:gd name="T61" fmla="*/ 326 h 348"/>
                  <a:gd name="T62" fmla="*/ 184 w 347"/>
                  <a:gd name="T63" fmla="*/ 326 h 348"/>
                  <a:gd name="T64" fmla="*/ 184 w 347"/>
                  <a:gd name="T65" fmla="*/ 228 h 348"/>
                  <a:gd name="T66" fmla="*/ 217 w 347"/>
                  <a:gd name="T67" fmla="*/ 228 h 348"/>
                  <a:gd name="T68" fmla="*/ 217 w 347"/>
                  <a:gd name="T69" fmla="*/ 326 h 348"/>
                  <a:gd name="T70" fmla="*/ 271 w 347"/>
                  <a:gd name="T71" fmla="*/ 326 h 348"/>
                  <a:gd name="T72" fmla="*/ 238 w 347"/>
                  <a:gd name="T73" fmla="*/ 326 h 348"/>
                  <a:gd name="T74" fmla="*/ 238 w 347"/>
                  <a:gd name="T75" fmla="*/ 228 h 348"/>
                  <a:gd name="T76" fmla="*/ 271 w 347"/>
                  <a:gd name="T77" fmla="*/ 228 h 348"/>
                  <a:gd name="T78" fmla="*/ 271 w 347"/>
                  <a:gd name="T79" fmla="*/ 326 h 348"/>
                  <a:gd name="T80" fmla="*/ 325 w 347"/>
                  <a:gd name="T81" fmla="*/ 326 h 348"/>
                  <a:gd name="T82" fmla="*/ 293 w 347"/>
                  <a:gd name="T83" fmla="*/ 326 h 348"/>
                  <a:gd name="T84" fmla="*/ 293 w 347"/>
                  <a:gd name="T85" fmla="*/ 228 h 348"/>
                  <a:gd name="T86" fmla="*/ 325 w 347"/>
                  <a:gd name="T87" fmla="*/ 228 h 348"/>
                  <a:gd name="T88" fmla="*/ 325 w 347"/>
                  <a:gd name="T89" fmla="*/ 326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47" h="348">
                    <a:moveTo>
                      <a:pt x="304" y="207"/>
                    </a:moveTo>
                    <a:cubicBezTo>
                      <a:pt x="304" y="136"/>
                      <a:pt x="248" y="79"/>
                      <a:pt x="179" y="76"/>
                    </a:cubicBezTo>
                    <a:cubicBezTo>
                      <a:pt x="179" y="33"/>
                      <a:pt x="179" y="33"/>
                      <a:pt x="179" y="33"/>
                    </a:cubicBezTo>
                    <a:cubicBezTo>
                      <a:pt x="228" y="33"/>
                      <a:pt x="228" y="33"/>
                      <a:pt x="228" y="33"/>
                    </a:cubicBezTo>
                    <a:cubicBezTo>
                      <a:pt x="228" y="0"/>
                      <a:pt x="228" y="0"/>
                      <a:pt x="228" y="0"/>
                    </a:cubicBezTo>
                    <a:cubicBezTo>
                      <a:pt x="179" y="0"/>
                      <a:pt x="179" y="0"/>
                      <a:pt x="179" y="0"/>
                    </a:cubicBezTo>
                    <a:cubicBezTo>
                      <a:pt x="168" y="0"/>
                      <a:pt x="168" y="0"/>
                      <a:pt x="168" y="0"/>
                    </a:cubicBezTo>
                    <a:cubicBezTo>
                      <a:pt x="168" y="33"/>
                      <a:pt x="168" y="33"/>
                      <a:pt x="168" y="33"/>
                    </a:cubicBezTo>
                    <a:cubicBezTo>
                      <a:pt x="168" y="76"/>
                      <a:pt x="168" y="76"/>
                      <a:pt x="168" y="76"/>
                    </a:cubicBezTo>
                    <a:cubicBezTo>
                      <a:pt x="98" y="79"/>
                      <a:pt x="43" y="137"/>
                      <a:pt x="43" y="207"/>
                    </a:cubicBezTo>
                    <a:cubicBezTo>
                      <a:pt x="0" y="207"/>
                      <a:pt x="0" y="207"/>
                      <a:pt x="0" y="207"/>
                    </a:cubicBezTo>
                    <a:cubicBezTo>
                      <a:pt x="0" y="348"/>
                      <a:pt x="0" y="348"/>
                      <a:pt x="0" y="348"/>
                    </a:cubicBezTo>
                    <a:cubicBezTo>
                      <a:pt x="347" y="348"/>
                      <a:pt x="347" y="348"/>
                      <a:pt x="347" y="348"/>
                    </a:cubicBezTo>
                    <a:cubicBezTo>
                      <a:pt x="347" y="207"/>
                      <a:pt x="347" y="207"/>
                      <a:pt x="347" y="207"/>
                    </a:cubicBezTo>
                    <a:lnTo>
                      <a:pt x="304" y="207"/>
                    </a:lnTo>
                    <a:close/>
                    <a:moveTo>
                      <a:pt x="54" y="326"/>
                    </a:moveTo>
                    <a:cubicBezTo>
                      <a:pt x="21" y="326"/>
                      <a:pt x="21" y="326"/>
                      <a:pt x="21" y="326"/>
                    </a:cubicBezTo>
                    <a:cubicBezTo>
                      <a:pt x="21" y="228"/>
                      <a:pt x="21" y="228"/>
                      <a:pt x="21" y="228"/>
                    </a:cubicBezTo>
                    <a:cubicBezTo>
                      <a:pt x="54" y="228"/>
                      <a:pt x="54" y="228"/>
                      <a:pt x="54" y="228"/>
                    </a:cubicBezTo>
                    <a:cubicBezTo>
                      <a:pt x="54" y="326"/>
                      <a:pt x="54" y="326"/>
                      <a:pt x="54" y="326"/>
                    </a:cubicBezTo>
                    <a:close/>
                    <a:moveTo>
                      <a:pt x="108" y="326"/>
                    </a:moveTo>
                    <a:cubicBezTo>
                      <a:pt x="76" y="326"/>
                      <a:pt x="76" y="326"/>
                      <a:pt x="76" y="326"/>
                    </a:cubicBezTo>
                    <a:cubicBezTo>
                      <a:pt x="76" y="228"/>
                      <a:pt x="76" y="228"/>
                      <a:pt x="76" y="228"/>
                    </a:cubicBezTo>
                    <a:cubicBezTo>
                      <a:pt x="108" y="228"/>
                      <a:pt x="108" y="228"/>
                      <a:pt x="108" y="228"/>
                    </a:cubicBezTo>
                    <a:lnTo>
                      <a:pt x="108" y="326"/>
                    </a:lnTo>
                    <a:close/>
                    <a:moveTo>
                      <a:pt x="162" y="326"/>
                    </a:moveTo>
                    <a:cubicBezTo>
                      <a:pt x="130" y="326"/>
                      <a:pt x="130" y="326"/>
                      <a:pt x="130" y="326"/>
                    </a:cubicBezTo>
                    <a:cubicBezTo>
                      <a:pt x="130" y="228"/>
                      <a:pt x="130" y="228"/>
                      <a:pt x="130" y="228"/>
                    </a:cubicBezTo>
                    <a:cubicBezTo>
                      <a:pt x="162" y="228"/>
                      <a:pt x="162" y="228"/>
                      <a:pt x="162" y="228"/>
                    </a:cubicBezTo>
                    <a:lnTo>
                      <a:pt x="162" y="326"/>
                    </a:lnTo>
                    <a:close/>
                    <a:moveTo>
                      <a:pt x="217" y="326"/>
                    </a:moveTo>
                    <a:cubicBezTo>
                      <a:pt x="184" y="326"/>
                      <a:pt x="184" y="326"/>
                      <a:pt x="184" y="326"/>
                    </a:cubicBezTo>
                    <a:cubicBezTo>
                      <a:pt x="184" y="228"/>
                      <a:pt x="184" y="228"/>
                      <a:pt x="184" y="228"/>
                    </a:cubicBezTo>
                    <a:cubicBezTo>
                      <a:pt x="217" y="228"/>
                      <a:pt x="217" y="228"/>
                      <a:pt x="217" y="228"/>
                    </a:cubicBezTo>
                    <a:lnTo>
                      <a:pt x="217" y="326"/>
                    </a:lnTo>
                    <a:close/>
                    <a:moveTo>
                      <a:pt x="271" y="326"/>
                    </a:moveTo>
                    <a:cubicBezTo>
                      <a:pt x="238" y="326"/>
                      <a:pt x="238" y="326"/>
                      <a:pt x="238" y="326"/>
                    </a:cubicBezTo>
                    <a:cubicBezTo>
                      <a:pt x="238" y="228"/>
                      <a:pt x="238" y="228"/>
                      <a:pt x="238" y="228"/>
                    </a:cubicBezTo>
                    <a:cubicBezTo>
                      <a:pt x="271" y="228"/>
                      <a:pt x="271" y="228"/>
                      <a:pt x="271" y="228"/>
                    </a:cubicBezTo>
                    <a:lnTo>
                      <a:pt x="271" y="326"/>
                    </a:lnTo>
                    <a:close/>
                    <a:moveTo>
                      <a:pt x="325" y="326"/>
                    </a:moveTo>
                    <a:cubicBezTo>
                      <a:pt x="293" y="326"/>
                      <a:pt x="293" y="326"/>
                      <a:pt x="293" y="326"/>
                    </a:cubicBezTo>
                    <a:cubicBezTo>
                      <a:pt x="293" y="228"/>
                      <a:pt x="293" y="228"/>
                      <a:pt x="293" y="228"/>
                    </a:cubicBezTo>
                    <a:cubicBezTo>
                      <a:pt x="325" y="228"/>
                      <a:pt x="325" y="228"/>
                      <a:pt x="325" y="228"/>
                    </a:cubicBezTo>
                    <a:lnTo>
                      <a:pt x="325" y="326"/>
                    </a:lnTo>
                    <a:close/>
                  </a:path>
                </a:pathLst>
              </a:custGeom>
              <a:solidFill>
                <a:srgbClr val="0078D4"/>
              </a:solidFill>
              <a:ln>
                <a:noFill/>
              </a:ln>
            </p:spPr>
            <p:txBody>
              <a:bodyPr vert="horz" wrap="square" lIns="89616" tIns="44807" rIns="89616" bIns="44807" numCol="1" anchor="t" anchorCtr="0" compatLnSpc="1">
                <a:prstTxWarp prst="textNoShape">
                  <a:avLst/>
                </a:prstTxWarp>
              </a:bodyPr>
              <a:lstStyle/>
              <a:p>
                <a:pPr algn="ctr" defTabSz="896052" fontAlgn="base">
                  <a:defRPr/>
                </a:pPr>
                <a:endParaRPr lang="en-US" sz="1600">
                  <a:solidFill>
                    <a:srgbClr val="505050"/>
                  </a:solidFill>
                  <a:latin typeface="Segoe UI"/>
                </a:endParaRPr>
              </a:p>
            </p:txBody>
          </p:sp>
          <p:sp>
            <p:nvSpPr>
              <p:cNvPr id="132" name="Rectangle 131">
                <a:extLst>
                  <a:ext uri="{FF2B5EF4-FFF2-40B4-BE49-F238E27FC236}">
                    <a16:creationId xmlns:a16="http://schemas.microsoft.com/office/drawing/2014/main" id="{CD768795-A513-4FBD-B1A3-FC06C8926C0B}"/>
                  </a:ext>
                  <a:ext uri="{C183D7F6-B498-43B3-948B-1728B52AA6E4}">
                    <adec:decorative xmlns:adec="http://schemas.microsoft.com/office/drawing/2017/decorative" val="1"/>
                  </a:ext>
                </a:extLst>
              </p:cNvPr>
              <p:cNvSpPr/>
              <p:nvPr/>
            </p:nvSpPr>
            <p:spPr bwMode="auto">
              <a:xfrm>
                <a:off x="5228822" y="4963474"/>
                <a:ext cx="82169" cy="492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1" tIns="143385" rIns="179231" bIns="143385" numCol="1" spcCol="0" rtlCol="0" fromWordArt="0" anchor="t" anchorCtr="0" forceAA="0" compatLnSpc="1">
                <a:prstTxWarp prst="textNoShape">
                  <a:avLst/>
                </a:prstTxWarp>
                <a:noAutofit/>
              </a:bodyPr>
              <a:lstStyle/>
              <a:p>
                <a:pPr defTabSz="913762" fontAlgn="base">
                  <a:spcBef>
                    <a:spcPct val="0"/>
                  </a:spcBef>
                  <a:spcAft>
                    <a:spcPct val="0"/>
                  </a:spcAft>
                  <a:defRPr/>
                </a:pPr>
                <a:endParaRPr lang="en-US" sz="180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grpSp>
        <p:nvGrpSpPr>
          <p:cNvPr id="24" name="Group 23">
            <a:extLst>
              <a:ext uri="{FF2B5EF4-FFF2-40B4-BE49-F238E27FC236}">
                <a16:creationId xmlns:a16="http://schemas.microsoft.com/office/drawing/2014/main" id="{3BFC1A20-BF66-4D0F-A946-5F0CEEE48F21}"/>
              </a:ext>
              <a:ext uri="{C183D7F6-B498-43B3-948B-1728B52AA6E4}">
                <adec:decorative xmlns:adec="http://schemas.microsoft.com/office/drawing/2017/decorative" val="1"/>
              </a:ext>
            </a:extLst>
          </p:cNvPr>
          <p:cNvGrpSpPr/>
          <p:nvPr/>
        </p:nvGrpSpPr>
        <p:grpSpPr>
          <a:xfrm>
            <a:off x="4966246" y="4198530"/>
            <a:ext cx="826619" cy="826619"/>
            <a:chOff x="7750758" y="4877779"/>
            <a:chExt cx="826631" cy="826631"/>
          </a:xfrm>
        </p:grpSpPr>
        <p:sp>
          <p:nvSpPr>
            <p:cNvPr id="112" name="Oval 111">
              <a:extLst>
                <a:ext uri="{FF2B5EF4-FFF2-40B4-BE49-F238E27FC236}">
                  <a16:creationId xmlns:a16="http://schemas.microsoft.com/office/drawing/2014/main" id="{599EDEDD-5914-44AE-A503-8F3C72AFFFDE}"/>
                </a:ext>
                <a:ext uri="{C183D7F6-B498-43B3-948B-1728B52AA6E4}">
                  <adec:decorative xmlns:adec="http://schemas.microsoft.com/office/drawing/2017/decorative" val="1"/>
                </a:ext>
              </a:extLst>
            </p:cNvPr>
            <p:cNvSpPr/>
            <p:nvPr/>
          </p:nvSpPr>
          <p:spPr bwMode="auto">
            <a:xfrm>
              <a:off x="7750758" y="4877779"/>
              <a:ext cx="826631" cy="826631"/>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algn="ctr" defTabSz="914113"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9" name="Group 8">
              <a:extLst>
                <a:ext uri="{FF2B5EF4-FFF2-40B4-BE49-F238E27FC236}">
                  <a16:creationId xmlns:a16="http://schemas.microsoft.com/office/drawing/2014/main" id="{D2527054-C259-4456-ABEF-FA3FEBAD644E}"/>
                </a:ext>
              </a:extLst>
            </p:cNvPr>
            <p:cNvGrpSpPr/>
            <p:nvPr/>
          </p:nvGrpSpPr>
          <p:grpSpPr>
            <a:xfrm>
              <a:off x="7964236" y="5067221"/>
              <a:ext cx="430907" cy="430899"/>
              <a:chOff x="7638115" y="5023862"/>
              <a:chExt cx="396604" cy="396596"/>
            </a:xfrm>
          </p:grpSpPr>
          <p:sp>
            <p:nvSpPr>
              <p:cNvPr id="183" name="Rectangle 251">
                <a:extLst>
                  <a:ext uri="{FF2B5EF4-FFF2-40B4-BE49-F238E27FC236}">
                    <a16:creationId xmlns:a16="http://schemas.microsoft.com/office/drawing/2014/main" id="{453F4DB3-484D-4391-BE42-BB2A87A4DA1C}"/>
                  </a:ext>
                  <a:ext uri="{C183D7F6-B498-43B3-948B-1728B52AA6E4}">
                    <adec:decorative xmlns:adec="http://schemas.microsoft.com/office/drawing/2017/decorative" val="1"/>
                  </a:ext>
                </a:extLst>
              </p:cNvPr>
              <p:cNvSpPr>
                <a:spLocks noChangeArrowheads="1"/>
              </p:cNvSpPr>
              <p:nvPr/>
            </p:nvSpPr>
            <p:spPr bwMode="auto">
              <a:xfrm>
                <a:off x="7638115" y="5023862"/>
                <a:ext cx="41028" cy="42546"/>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6" tIns="44807" rIns="89616" bIns="44807" numCol="1" anchor="t" anchorCtr="0" compatLnSpc="1">
                <a:prstTxWarp prst="textNoShape">
                  <a:avLst/>
                </a:prstTxWarp>
              </a:bodyPr>
              <a:lstStyle/>
              <a:p>
                <a:pPr algn="ctr" defTabSz="896052" fontAlgn="base">
                  <a:defRPr/>
                </a:pPr>
                <a:endParaRPr lang="en-US" sz="1600">
                  <a:solidFill>
                    <a:srgbClr val="505050"/>
                  </a:solidFill>
                  <a:latin typeface="Segoe UI"/>
                </a:endParaRPr>
              </a:p>
            </p:txBody>
          </p:sp>
          <p:sp>
            <p:nvSpPr>
              <p:cNvPr id="184" name="Rectangle 252">
                <a:extLst>
                  <a:ext uri="{FF2B5EF4-FFF2-40B4-BE49-F238E27FC236}">
                    <a16:creationId xmlns:a16="http://schemas.microsoft.com/office/drawing/2014/main" id="{1D7B1356-0649-4835-8773-4FE6DF11A122}"/>
                  </a:ext>
                  <a:ext uri="{C183D7F6-B498-43B3-948B-1728B52AA6E4}">
                    <adec:decorative xmlns:adec="http://schemas.microsoft.com/office/drawing/2017/decorative" val="1"/>
                  </a:ext>
                </a:extLst>
              </p:cNvPr>
              <p:cNvSpPr>
                <a:spLocks noChangeArrowheads="1"/>
              </p:cNvSpPr>
              <p:nvPr/>
            </p:nvSpPr>
            <p:spPr bwMode="auto">
              <a:xfrm>
                <a:off x="7638115" y="5083124"/>
                <a:ext cx="41028" cy="41027"/>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6" tIns="44807" rIns="89616" bIns="44807" numCol="1" anchor="t" anchorCtr="0" compatLnSpc="1">
                <a:prstTxWarp prst="textNoShape">
                  <a:avLst/>
                </a:prstTxWarp>
              </a:bodyPr>
              <a:lstStyle/>
              <a:p>
                <a:pPr algn="ctr" defTabSz="896052" fontAlgn="base">
                  <a:defRPr/>
                </a:pPr>
                <a:endParaRPr lang="en-US" sz="1600">
                  <a:solidFill>
                    <a:srgbClr val="505050"/>
                  </a:solidFill>
                  <a:latin typeface="Segoe UI"/>
                </a:endParaRPr>
              </a:p>
            </p:txBody>
          </p:sp>
          <p:sp>
            <p:nvSpPr>
              <p:cNvPr id="185" name="Rectangle 253">
                <a:extLst>
                  <a:ext uri="{FF2B5EF4-FFF2-40B4-BE49-F238E27FC236}">
                    <a16:creationId xmlns:a16="http://schemas.microsoft.com/office/drawing/2014/main" id="{4AA6F4A3-8D19-475C-A543-625C78A6DDFD}"/>
                  </a:ext>
                  <a:ext uri="{C183D7F6-B498-43B3-948B-1728B52AA6E4}">
                    <adec:decorative xmlns:adec="http://schemas.microsoft.com/office/drawing/2017/decorative" val="1"/>
                  </a:ext>
                </a:extLst>
              </p:cNvPr>
              <p:cNvSpPr>
                <a:spLocks noChangeArrowheads="1"/>
              </p:cNvSpPr>
              <p:nvPr/>
            </p:nvSpPr>
            <p:spPr bwMode="auto">
              <a:xfrm>
                <a:off x="7815903" y="5083124"/>
                <a:ext cx="41028" cy="4102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6" tIns="44807" rIns="89616" bIns="44807" numCol="1" anchor="t" anchorCtr="0" compatLnSpc="1">
                <a:prstTxWarp prst="textNoShape">
                  <a:avLst/>
                </a:prstTxWarp>
              </a:bodyPr>
              <a:lstStyle/>
              <a:p>
                <a:pPr algn="ctr" defTabSz="896052" fontAlgn="base">
                  <a:defRPr/>
                </a:pPr>
                <a:endParaRPr lang="en-US" sz="1600">
                  <a:solidFill>
                    <a:srgbClr val="505050"/>
                  </a:solidFill>
                  <a:latin typeface="Segoe UI"/>
                </a:endParaRPr>
              </a:p>
            </p:txBody>
          </p:sp>
          <p:sp>
            <p:nvSpPr>
              <p:cNvPr id="186" name="Rectangle 254">
                <a:extLst>
                  <a:ext uri="{FF2B5EF4-FFF2-40B4-BE49-F238E27FC236}">
                    <a16:creationId xmlns:a16="http://schemas.microsoft.com/office/drawing/2014/main" id="{4101D593-C4A5-499C-9298-6C9F55F8E745}"/>
                  </a:ext>
                  <a:ext uri="{C183D7F6-B498-43B3-948B-1728B52AA6E4}">
                    <adec:decorative xmlns:adec="http://schemas.microsoft.com/office/drawing/2017/decorative" val="1"/>
                  </a:ext>
                </a:extLst>
              </p:cNvPr>
              <p:cNvSpPr>
                <a:spLocks noChangeArrowheads="1"/>
              </p:cNvSpPr>
              <p:nvPr/>
            </p:nvSpPr>
            <p:spPr bwMode="auto">
              <a:xfrm>
                <a:off x="7875166" y="5083124"/>
                <a:ext cx="41028" cy="41027"/>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6" tIns="44807" rIns="89616" bIns="44807" numCol="1" anchor="t" anchorCtr="0" compatLnSpc="1">
                <a:prstTxWarp prst="textNoShape">
                  <a:avLst/>
                </a:prstTxWarp>
              </a:bodyPr>
              <a:lstStyle/>
              <a:p>
                <a:pPr algn="ctr" defTabSz="896052" fontAlgn="base">
                  <a:defRPr/>
                </a:pPr>
                <a:endParaRPr lang="en-US" sz="1600">
                  <a:solidFill>
                    <a:srgbClr val="505050"/>
                  </a:solidFill>
                  <a:latin typeface="Segoe UI"/>
                </a:endParaRPr>
              </a:p>
            </p:txBody>
          </p:sp>
          <p:sp>
            <p:nvSpPr>
              <p:cNvPr id="187" name="Rectangle 255">
                <a:extLst>
                  <a:ext uri="{FF2B5EF4-FFF2-40B4-BE49-F238E27FC236}">
                    <a16:creationId xmlns:a16="http://schemas.microsoft.com/office/drawing/2014/main" id="{89C24EB5-8C75-4264-8241-BF36CAD9865D}"/>
                  </a:ext>
                  <a:ext uri="{C183D7F6-B498-43B3-948B-1728B52AA6E4}">
                    <adec:decorative xmlns:adec="http://schemas.microsoft.com/office/drawing/2017/decorative" val="1"/>
                  </a:ext>
                </a:extLst>
              </p:cNvPr>
              <p:cNvSpPr>
                <a:spLocks noChangeArrowheads="1"/>
              </p:cNvSpPr>
              <p:nvPr/>
            </p:nvSpPr>
            <p:spPr bwMode="auto">
              <a:xfrm>
                <a:off x="7638115" y="5142385"/>
                <a:ext cx="41028" cy="42546"/>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6" tIns="44807" rIns="89616" bIns="44807" numCol="1" anchor="t" anchorCtr="0" compatLnSpc="1">
                <a:prstTxWarp prst="textNoShape">
                  <a:avLst/>
                </a:prstTxWarp>
              </a:bodyPr>
              <a:lstStyle/>
              <a:p>
                <a:pPr algn="ctr" defTabSz="896052" fontAlgn="base">
                  <a:defRPr/>
                </a:pPr>
                <a:endParaRPr lang="en-US" sz="1600">
                  <a:solidFill>
                    <a:srgbClr val="505050"/>
                  </a:solidFill>
                  <a:latin typeface="Segoe UI"/>
                </a:endParaRPr>
              </a:p>
            </p:txBody>
          </p:sp>
          <p:sp>
            <p:nvSpPr>
              <p:cNvPr id="188" name="Rectangle 256">
                <a:extLst>
                  <a:ext uri="{FF2B5EF4-FFF2-40B4-BE49-F238E27FC236}">
                    <a16:creationId xmlns:a16="http://schemas.microsoft.com/office/drawing/2014/main" id="{73D2B938-070B-41C8-AFF1-5ABBF43BCE44}"/>
                  </a:ext>
                  <a:ext uri="{C183D7F6-B498-43B3-948B-1728B52AA6E4}">
                    <adec:decorative xmlns:adec="http://schemas.microsoft.com/office/drawing/2017/decorative" val="1"/>
                  </a:ext>
                </a:extLst>
              </p:cNvPr>
              <p:cNvSpPr>
                <a:spLocks noChangeArrowheads="1"/>
              </p:cNvSpPr>
              <p:nvPr/>
            </p:nvSpPr>
            <p:spPr bwMode="auto">
              <a:xfrm>
                <a:off x="7815903" y="5142385"/>
                <a:ext cx="41028" cy="4254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6" tIns="44807" rIns="89616" bIns="44807" numCol="1" anchor="t" anchorCtr="0" compatLnSpc="1">
                <a:prstTxWarp prst="textNoShape">
                  <a:avLst/>
                </a:prstTxWarp>
              </a:bodyPr>
              <a:lstStyle/>
              <a:p>
                <a:pPr algn="ctr" defTabSz="896052" fontAlgn="base">
                  <a:defRPr/>
                </a:pPr>
                <a:endParaRPr lang="en-US" sz="1600">
                  <a:solidFill>
                    <a:srgbClr val="505050"/>
                  </a:solidFill>
                  <a:latin typeface="Segoe UI"/>
                </a:endParaRPr>
              </a:p>
            </p:txBody>
          </p:sp>
          <p:sp>
            <p:nvSpPr>
              <p:cNvPr id="189" name="Rectangle 257">
                <a:extLst>
                  <a:ext uri="{FF2B5EF4-FFF2-40B4-BE49-F238E27FC236}">
                    <a16:creationId xmlns:a16="http://schemas.microsoft.com/office/drawing/2014/main" id="{4AF718D0-FE92-4B9F-867E-A7262026B865}"/>
                  </a:ext>
                  <a:ext uri="{C183D7F6-B498-43B3-948B-1728B52AA6E4}">
                    <adec:decorative xmlns:adec="http://schemas.microsoft.com/office/drawing/2017/decorative" val="1"/>
                  </a:ext>
                </a:extLst>
              </p:cNvPr>
              <p:cNvSpPr>
                <a:spLocks noChangeArrowheads="1"/>
              </p:cNvSpPr>
              <p:nvPr/>
            </p:nvSpPr>
            <p:spPr bwMode="auto">
              <a:xfrm>
                <a:off x="7875166" y="5142385"/>
                <a:ext cx="41028" cy="42546"/>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6" tIns="44807" rIns="89616" bIns="44807" numCol="1" anchor="t" anchorCtr="0" compatLnSpc="1">
                <a:prstTxWarp prst="textNoShape">
                  <a:avLst/>
                </a:prstTxWarp>
              </a:bodyPr>
              <a:lstStyle/>
              <a:p>
                <a:pPr algn="ctr" defTabSz="896052" fontAlgn="base">
                  <a:defRPr/>
                </a:pPr>
                <a:endParaRPr lang="en-US" sz="1600">
                  <a:solidFill>
                    <a:srgbClr val="505050"/>
                  </a:solidFill>
                  <a:latin typeface="Segoe UI"/>
                </a:endParaRPr>
              </a:p>
            </p:txBody>
          </p:sp>
          <p:sp>
            <p:nvSpPr>
              <p:cNvPr id="190" name="Rectangle 258">
                <a:extLst>
                  <a:ext uri="{FF2B5EF4-FFF2-40B4-BE49-F238E27FC236}">
                    <a16:creationId xmlns:a16="http://schemas.microsoft.com/office/drawing/2014/main" id="{D63C6DBE-A801-453A-A3F8-CA9EE9FCEF38}"/>
                  </a:ext>
                  <a:ext uri="{C183D7F6-B498-43B3-948B-1728B52AA6E4}">
                    <adec:decorative xmlns:adec="http://schemas.microsoft.com/office/drawing/2017/decorative" val="1"/>
                  </a:ext>
                </a:extLst>
              </p:cNvPr>
              <p:cNvSpPr>
                <a:spLocks noChangeArrowheads="1"/>
              </p:cNvSpPr>
              <p:nvPr/>
            </p:nvSpPr>
            <p:spPr bwMode="auto">
              <a:xfrm>
                <a:off x="7638115" y="5201647"/>
                <a:ext cx="41028" cy="42546"/>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6" tIns="44807" rIns="89616" bIns="44807" numCol="1" anchor="t" anchorCtr="0" compatLnSpc="1">
                <a:prstTxWarp prst="textNoShape">
                  <a:avLst/>
                </a:prstTxWarp>
              </a:bodyPr>
              <a:lstStyle/>
              <a:p>
                <a:pPr algn="ctr" defTabSz="896052" fontAlgn="base">
                  <a:defRPr/>
                </a:pPr>
                <a:endParaRPr lang="en-US" sz="1600">
                  <a:solidFill>
                    <a:srgbClr val="505050"/>
                  </a:solidFill>
                  <a:latin typeface="Segoe UI"/>
                </a:endParaRPr>
              </a:p>
            </p:txBody>
          </p:sp>
          <p:sp>
            <p:nvSpPr>
              <p:cNvPr id="191" name="Rectangle 259">
                <a:extLst>
                  <a:ext uri="{FF2B5EF4-FFF2-40B4-BE49-F238E27FC236}">
                    <a16:creationId xmlns:a16="http://schemas.microsoft.com/office/drawing/2014/main" id="{E08E3CD5-1BF3-4905-B694-D660BDC9DD96}"/>
                  </a:ext>
                  <a:ext uri="{C183D7F6-B498-43B3-948B-1728B52AA6E4}">
                    <adec:decorative xmlns:adec="http://schemas.microsoft.com/office/drawing/2017/decorative" val="1"/>
                  </a:ext>
                </a:extLst>
              </p:cNvPr>
              <p:cNvSpPr>
                <a:spLocks noChangeArrowheads="1"/>
              </p:cNvSpPr>
              <p:nvPr/>
            </p:nvSpPr>
            <p:spPr bwMode="auto">
              <a:xfrm>
                <a:off x="7695858" y="5201647"/>
                <a:ext cx="42547" cy="4254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6" tIns="44807" rIns="89616" bIns="44807" numCol="1" anchor="t" anchorCtr="0" compatLnSpc="1">
                <a:prstTxWarp prst="textNoShape">
                  <a:avLst/>
                </a:prstTxWarp>
              </a:bodyPr>
              <a:lstStyle/>
              <a:p>
                <a:pPr algn="ctr" defTabSz="896052" fontAlgn="base">
                  <a:defRPr/>
                </a:pPr>
                <a:endParaRPr lang="en-US" sz="1600">
                  <a:solidFill>
                    <a:srgbClr val="505050"/>
                  </a:solidFill>
                  <a:latin typeface="Segoe UI"/>
                </a:endParaRPr>
              </a:p>
            </p:txBody>
          </p:sp>
          <p:sp>
            <p:nvSpPr>
              <p:cNvPr id="192" name="Rectangle 260">
                <a:extLst>
                  <a:ext uri="{FF2B5EF4-FFF2-40B4-BE49-F238E27FC236}">
                    <a16:creationId xmlns:a16="http://schemas.microsoft.com/office/drawing/2014/main" id="{24248398-2B2F-4FD0-8A3F-88901BDA96CC}"/>
                  </a:ext>
                  <a:ext uri="{C183D7F6-B498-43B3-948B-1728B52AA6E4}">
                    <adec:decorative xmlns:adec="http://schemas.microsoft.com/office/drawing/2017/decorative" val="1"/>
                  </a:ext>
                </a:extLst>
              </p:cNvPr>
              <p:cNvSpPr>
                <a:spLocks noChangeArrowheads="1"/>
              </p:cNvSpPr>
              <p:nvPr/>
            </p:nvSpPr>
            <p:spPr bwMode="auto">
              <a:xfrm>
                <a:off x="7755120" y="5201647"/>
                <a:ext cx="42547" cy="42546"/>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6" tIns="44807" rIns="89616" bIns="44807" numCol="1" anchor="t" anchorCtr="0" compatLnSpc="1">
                <a:prstTxWarp prst="textNoShape">
                  <a:avLst/>
                </a:prstTxWarp>
              </a:bodyPr>
              <a:lstStyle/>
              <a:p>
                <a:pPr algn="ctr" defTabSz="896052" fontAlgn="base">
                  <a:defRPr/>
                </a:pPr>
                <a:endParaRPr lang="en-US" sz="1600">
                  <a:solidFill>
                    <a:srgbClr val="505050"/>
                  </a:solidFill>
                  <a:latin typeface="Segoe UI"/>
                </a:endParaRPr>
              </a:p>
            </p:txBody>
          </p:sp>
          <p:sp>
            <p:nvSpPr>
              <p:cNvPr id="193" name="Rectangle 261">
                <a:extLst>
                  <a:ext uri="{FF2B5EF4-FFF2-40B4-BE49-F238E27FC236}">
                    <a16:creationId xmlns:a16="http://schemas.microsoft.com/office/drawing/2014/main" id="{0CB161A7-4C48-441E-8EB6-CA170FCE8744}"/>
                  </a:ext>
                  <a:ext uri="{C183D7F6-B498-43B3-948B-1728B52AA6E4}">
                    <adec:decorative xmlns:adec="http://schemas.microsoft.com/office/drawing/2017/decorative" val="1"/>
                  </a:ext>
                </a:extLst>
              </p:cNvPr>
              <p:cNvSpPr>
                <a:spLocks noChangeArrowheads="1"/>
              </p:cNvSpPr>
              <p:nvPr/>
            </p:nvSpPr>
            <p:spPr bwMode="auto">
              <a:xfrm>
                <a:off x="7815903" y="5201647"/>
                <a:ext cx="41028" cy="4254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6" tIns="44807" rIns="89616" bIns="44807" numCol="1" anchor="t" anchorCtr="0" compatLnSpc="1">
                <a:prstTxWarp prst="textNoShape">
                  <a:avLst/>
                </a:prstTxWarp>
              </a:bodyPr>
              <a:lstStyle/>
              <a:p>
                <a:pPr algn="ctr" defTabSz="896052" fontAlgn="base">
                  <a:defRPr/>
                </a:pPr>
                <a:endParaRPr lang="en-US" sz="1600">
                  <a:solidFill>
                    <a:srgbClr val="505050"/>
                  </a:solidFill>
                  <a:latin typeface="Segoe UI"/>
                </a:endParaRPr>
              </a:p>
            </p:txBody>
          </p:sp>
          <p:sp>
            <p:nvSpPr>
              <p:cNvPr id="194" name="Rectangle 262">
                <a:extLst>
                  <a:ext uri="{FF2B5EF4-FFF2-40B4-BE49-F238E27FC236}">
                    <a16:creationId xmlns:a16="http://schemas.microsoft.com/office/drawing/2014/main" id="{75F0A2B5-3CC0-4828-B0F3-CD35ABE1F027}"/>
                  </a:ext>
                  <a:ext uri="{C183D7F6-B498-43B3-948B-1728B52AA6E4}">
                    <adec:decorative xmlns:adec="http://schemas.microsoft.com/office/drawing/2017/decorative" val="1"/>
                  </a:ext>
                </a:extLst>
              </p:cNvPr>
              <p:cNvSpPr>
                <a:spLocks noChangeArrowheads="1"/>
              </p:cNvSpPr>
              <p:nvPr/>
            </p:nvSpPr>
            <p:spPr bwMode="auto">
              <a:xfrm>
                <a:off x="7875166" y="5201647"/>
                <a:ext cx="41028" cy="42546"/>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6" tIns="44807" rIns="89616" bIns="44807" numCol="1" anchor="t" anchorCtr="0" compatLnSpc="1">
                <a:prstTxWarp prst="textNoShape">
                  <a:avLst/>
                </a:prstTxWarp>
              </a:bodyPr>
              <a:lstStyle/>
              <a:p>
                <a:pPr algn="ctr" defTabSz="896052" fontAlgn="base">
                  <a:defRPr/>
                </a:pPr>
                <a:endParaRPr lang="en-US" sz="1600">
                  <a:solidFill>
                    <a:srgbClr val="505050"/>
                  </a:solidFill>
                  <a:latin typeface="Segoe UI"/>
                </a:endParaRPr>
              </a:p>
            </p:txBody>
          </p:sp>
          <p:sp>
            <p:nvSpPr>
              <p:cNvPr id="195" name="Rectangle 263">
                <a:extLst>
                  <a:ext uri="{FF2B5EF4-FFF2-40B4-BE49-F238E27FC236}">
                    <a16:creationId xmlns:a16="http://schemas.microsoft.com/office/drawing/2014/main" id="{864678BB-3E2D-401F-B2C6-1CF388289C13}"/>
                  </a:ext>
                  <a:ext uri="{C183D7F6-B498-43B3-948B-1728B52AA6E4}">
                    <adec:decorative xmlns:adec="http://schemas.microsoft.com/office/drawing/2017/decorative" val="1"/>
                  </a:ext>
                </a:extLst>
              </p:cNvPr>
              <p:cNvSpPr>
                <a:spLocks noChangeArrowheads="1"/>
              </p:cNvSpPr>
              <p:nvPr/>
            </p:nvSpPr>
            <p:spPr bwMode="auto">
              <a:xfrm>
                <a:off x="7638115" y="5260908"/>
                <a:ext cx="41028" cy="41027"/>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6" tIns="44807" rIns="89616" bIns="44807" numCol="1" anchor="t" anchorCtr="0" compatLnSpc="1">
                <a:prstTxWarp prst="textNoShape">
                  <a:avLst/>
                </a:prstTxWarp>
              </a:bodyPr>
              <a:lstStyle/>
              <a:p>
                <a:pPr algn="ctr" defTabSz="896052" fontAlgn="base">
                  <a:defRPr/>
                </a:pPr>
                <a:endParaRPr lang="en-US" sz="1600">
                  <a:solidFill>
                    <a:srgbClr val="505050"/>
                  </a:solidFill>
                  <a:latin typeface="Segoe UI"/>
                </a:endParaRPr>
              </a:p>
            </p:txBody>
          </p:sp>
          <p:sp>
            <p:nvSpPr>
              <p:cNvPr id="196" name="Rectangle 264">
                <a:extLst>
                  <a:ext uri="{FF2B5EF4-FFF2-40B4-BE49-F238E27FC236}">
                    <a16:creationId xmlns:a16="http://schemas.microsoft.com/office/drawing/2014/main" id="{F8F3C76F-91A7-4133-8FAB-8C9BE8590B2A}"/>
                  </a:ext>
                  <a:ext uri="{C183D7F6-B498-43B3-948B-1728B52AA6E4}">
                    <adec:decorative xmlns:adec="http://schemas.microsoft.com/office/drawing/2017/decorative" val="1"/>
                  </a:ext>
                </a:extLst>
              </p:cNvPr>
              <p:cNvSpPr>
                <a:spLocks noChangeArrowheads="1"/>
              </p:cNvSpPr>
              <p:nvPr/>
            </p:nvSpPr>
            <p:spPr bwMode="auto">
              <a:xfrm>
                <a:off x="7695858" y="5260908"/>
                <a:ext cx="42547" cy="4102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6" tIns="44807" rIns="89616" bIns="44807" numCol="1" anchor="t" anchorCtr="0" compatLnSpc="1">
                <a:prstTxWarp prst="textNoShape">
                  <a:avLst/>
                </a:prstTxWarp>
              </a:bodyPr>
              <a:lstStyle/>
              <a:p>
                <a:pPr algn="ctr" defTabSz="896052" fontAlgn="base">
                  <a:defRPr/>
                </a:pPr>
                <a:endParaRPr lang="en-US" sz="1600">
                  <a:solidFill>
                    <a:srgbClr val="505050"/>
                  </a:solidFill>
                  <a:latin typeface="Segoe UI"/>
                </a:endParaRPr>
              </a:p>
            </p:txBody>
          </p:sp>
          <p:sp>
            <p:nvSpPr>
              <p:cNvPr id="197" name="Rectangle 265">
                <a:extLst>
                  <a:ext uri="{FF2B5EF4-FFF2-40B4-BE49-F238E27FC236}">
                    <a16:creationId xmlns:a16="http://schemas.microsoft.com/office/drawing/2014/main" id="{A15F88CA-C661-4362-A055-E3F6F044B8E7}"/>
                  </a:ext>
                  <a:ext uri="{C183D7F6-B498-43B3-948B-1728B52AA6E4}">
                    <adec:decorative xmlns:adec="http://schemas.microsoft.com/office/drawing/2017/decorative" val="1"/>
                  </a:ext>
                </a:extLst>
              </p:cNvPr>
              <p:cNvSpPr>
                <a:spLocks noChangeArrowheads="1"/>
              </p:cNvSpPr>
              <p:nvPr/>
            </p:nvSpPr>
            <p:spPr bwMode="auto">
              <a:xfrm>
                <a:off x="7755120" y="5260908"/>
                <a:ext cx="42547" cy="41027"/>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6" tIns="44807" rIns="89616" bIns="44807" numCol="1" anchor="t" anchorCtr="0" compatLnSpc="1">
                <a:prstTxWarp prst="textNoShape">
                  <a:avLst/>
                </a:prstTxWarp>
              </a:bodyPr>
              <a:lstStyle/>
              <a:p>
                <a:pPr algn="ctr" defTabSz="896052" fontAlgn="base">
                  <a:defRPr/>
                </a:pPr>
                <a:endParaRPr lang="en-US" sz="1600">
                  <a:solidFill>
                    <a:srgbClr val="505050"/>
                  </a:solidFill>
                  <a:latin typeface="Segoe UI"/>
                </a:endParaRPr>
              </a:p>
            </p:txBody>
          </p:sp>
          <p:sp>
            <p:nvSpPr>
              <p:cNvPr id="198" name="Rectangle 266">
                <a:extLst>
                  <a:ext uri="{FF2B5EF4-FFF2-40B4-BE49-F238E27FC236}">
                    <a16:creationId xmlns:a16="http://schemas.microsoft.com/office/drawing/2014/main" id="{FC840F43-0AE2-41E2-8BE8-EF008FDB675F}"/>
                  </a:ext>
                  <a:ext uri="{C183D7F6-B498-43B3-948B-1728B52AA6E4}">
                    <adec:decorative xmlns:adec="http://schemas.microsoft.com/office/drawing/2017/decorative" val="1"/>
                  </a:ext>
                </a:extLst>
              </p:cNvPr>
              <p:cNvSpPr>
                <a:spLocks noChangeArrowheads="1"/>
              </p:cNvSpPr>
              <p:nvPr/>
            </p:nvSpPr>
            <p:spPr bwMode="auto">
              <a:xfrm>
                <a:off x="7815903" y="5260908"/>
                <a:ext cx="41028" cy="4102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6" tIns="44807" rIns="89616" bIns="44807" numCol="1" anchor="t" anchorCtr="0" compatLnSpc="1">
                <a:prstTxWarp prst="textNoShape">
                  <a:avLst/>
                </a:prstTxWarp>
              </a:bodyPr>
              <a:lstStyle/>
              <a:p>
                <a:pPr algn="ctr" defTabSz="896052" fontAlgn="base">
                  <a:defRPr/>
                </a:pPr>
                <a:endParaRPr lang="en-US" sz="1600">
                  <a:solidFill>
                    <a:srgbClr val="505050"/>
                  </a:solidFill>
                  <a:latin typeface="Segoe UI"/>
                </a:endParaRPr>
              </a:p>
            </p:txBody>
          </p:sp>
          <p:sp>
            <p:nvSpPr>
              <p:cNvPr id="199" name="Rectangle 267">
                <a:extLst>
                  <a:ext uri="{FF2B5EF4-FFF2-40B4-BE49-F238E27FC236}">
                    <a16:creationId xmlns:a16="http://schemas.microsoft.com/office/drawing/2014/main" id="{204B927C-E2C8-493B-B25A-B940222EF232}"/>
                  </a:ext>
                  <a:ext uri="{C183D7F6-B498-43B3-948B-1728B52AA6E4}">
                    <adec:decorative xmlns:adec="http://schemas.microsoft.com/office/drawing/2017/decorative" val="1"/>
                  </a:ext>
                </a:extLst>
              </p:cNvPr>
              <p:cNvSpPr>
                <a:spLocks noChangeArrowheads="1"/>
              </p:cNvSpPr>
              <p:nvPr/>
            </p:nvSpPr>
            <p:spPr bwMode="auto">
              <a:xfrm>
                <a:off x="7875166" y="5260908"/>
                <a:ext cx="41028" cy="41027"/>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6" tIns="44807" rIns="89616" bIns="44807" numCol="1" anchor="t" anchorCtr="0" compatLnSpc="1">
                <a:prstTxWarp prst="textNoShape">
                  <a:avLst/>
                </a:prstTxWarp>
              </a:bodyPr>
              <a:lstStyle/>
              <a:p>
                <a:pPr algn="ctr" defTabSz="896052" fontAlgn="base">
                  <a:defRPr/>
                </a:pPr>
                <a:endParaRPr lang="en-US" sz="1600">
                  <a:solidFill>
                    <a:srgbClr val="505050"/>
                  </a:solidFill>
                  <a:latin typeface="Segoe UI"/>
                </a:endParaRPr>
              </a:p>
            </p:txBody>
          </p:sp>
          <p:sp>
            <p:nvSpPr>
              <p:cNvPr id="200" name="Rectangle 268">
                <a:extLst>
                  <a:ext uri="{FF2B5EF4-FFF2-40B4-BE49-F238E27FC236}">
                    <a16:creationId xmlns:a16="http://schemas.microsoft.com/office/drawing/2014/main" id="{5DF6DA3F-4CBA-4E40-9D3E-7BD522B6A11D}"/>
                  </a:ext>
                  <a:ext uri="{C183D7F6-B498-43B3-948B-1728B52AA6E4}">
                    <adec:decorative xmlns:adec="http://schemas.microsoft.com/office/drawing/2017/decorative" val="1"/>
                  </a:ext>
                </a:extLst>
              </p:cNvPr>
              <p:cNvSpPr>
                <a:spLocks noChangeArrowheads="1"/>
              </p:cNvSpPr>
              <p:nvPr/>
            </p:nvSpPr>
            <p:spPr bwMode="auto">
              <a:xfrm>
                <a:off x="7638115" y="5320170"/>
                <a:ext cx="41028" cy="41027"/>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6" tIns="44807" rIns="89616" bIns="44807" numCol="1" anchor="t" anchorCtr="0" compatLnSpc="1">
                <a:prstTxWarp prst="textNoShape">
                  <a:avLst/>
                </a:prstTxWarp>
              </a:bodyPr>
              <a:lstStyle/>
              <a:p>
                <a:pPr algn="ctr" defTabSz="896052" fontAlgn="base">
                  <a:defRPr/>
                </a:pPr>
                <a:endParaRPr lang="en-US" sz="1600">
                  <a:solidFill>
                    <a:srgbClr val="505050"/>
                  </a:solidFill>
                  <a:latin typeface="Segoe UI"/>
                </a:endParaRPr>
              </a:p>
            </p:txBody>
          </p:sp>
          <p:sp>
            <p:nvSpPr>
              <p:cNvPr id="201" name="Rectangle 269">
                <a:extLst>
                  <a:ext uri="{FF2B5EF4-FFF2-40B4-BE49-F238E27FC236}">
                    <a16:creationId xmlns:a16="http://schemas.microsoft.com/office/drawing/2014/main" id="{9FC5B72A-4CD8-495D-B38D-56DBB2759E3A}"/>
                  </a:ext>
                  <a:ext uri="{C183D7F6-B498-43B3-948B-1728B52AA6E4}">
                    <adec:decorative xmlns:adec="http://schemas.microsoft.com/office/drawing/2017/decorative" val="1"/>
                  </a:ext>
                </a:extLst>
              </p:cNvPr>
              <p:cNvSpPr>
                <a:spLocks noChangeArrowheads="1"/>
              </p:cNvSpPr>
              <p:nvPr/>
            </p:nvSpPr>
            <p:spPr bwMode="auto">
              <a:xfrm>
                <a:off x="7695858" y="5320170"/>
                <a:ext cx="42547" cy="4102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6" tIns="44807" rIns="89616" bIns="44807" numCol="1" anchor="t" anchorCtr="0" compatLnSpc="1">
                <a:prstTxWarp prst="textNoShape">
                  <a:avLst/>
                </a:prstTxWarp>
              </a:bodyPr>
              <a:lstStyle/>
              <a:p>
                <a:pPr algn="ctr" defTabSz="896052" fontAlgn="base">
                  <a:defRPr/>
                </a:pPr>
                <a:endParaRPr lang="en-US" sz="1600">
                  <a:solidFill>
                    <a:srgbClr val="505050"/>
                  </a:solidFill>
                  <a:latin typeface="Segoe UI"/>
                </a:endParaRPr>
              </a:p>
            </p:txBody>
          </p:sp>
          <p:sp>
            <p:nvSpPr>
              <p:cNvPr id="202" name="Rectangle 270">
                <a:extLst>
                  <a:ext uri="{FF2B5EF4-FFF2-40B4-BE49-F238E27FC236}">
                    <a16:creationId xmlns:a16="http://schemas.microsoft.com/office/drawing/2014/main" id="{37153F2F-58AD-49E8-A422-D4B42C4A9FBF}"/>
                  </a:ext>
                  <a:ext uri="{C183D7F6-B498-43B3-948B-1728B52AA6E4}">
                    <adec:decorative xmlns:adec="http://schemas.microsoft.com/office/drawing/2017/decorative" val="1"/>
                  </a:ext>
                </a:extLst>
              </p:cNvPr>
              <p:cNvSpPr>
                <a:spLocks noChangeArrowheads="1"/>
              </p:cNvSpPr>
              <p:nvPr/>
            </p:nvSpPr>
            <p:spPr bwMode="auto">
              <a:xfrm>
                <a:off x="7755120" y="5320170"/>
                <a:ext cx="42547" cy="41027"/>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6" tIns="44807" rIns="89616" bIns="44807" numCol="1" anchor="t" anchorCtr="0" compatLnSpc="1">
                <a:prstTxWarp prst="textNoShape">
                  <a:avLst/>
                </a:prstTxWarp>
              </a:bodyPr>
              <a:lstStyle/>
              <a:p>
                <a:pPr algn="ctr" defTabSz="896052" fontAlgn="base">
                  <a:defRPr/>
                </a:pPr>
                <a:endParaRPr lang="en-US" sz="1600">
                  <a:solidFill>
                    <a:srgbClr val="505050"/>
                  </a:solidFill>
                  <a:latin typeface="Segoe UI"/>
                </a:endParaRPr>
              </a:p>
            </p:txBody>
          </p:sp>
          <p:sp>
            <p:nvSpPr>
              <p:cNvPr id="203" name="Rectangle 271">
                <a:extLst>
                  <a:ext uri="{FF2B5EF4-FFF2-40B4-BE49-F238E27FC236}">
                    <a16:creationId xmlns:a16="http://schemas.microsoft.com/office/drawing/2014/main" id="{BD0A96C3-67E3-4F29-A3BE-B459D0F83174}"/>
                  </a:ext>
                  <a:ext uri="{C183D7F6-B498-43B3-948B-1728B52AA6E4}">
                    <adec:decorative xmlns:adec="http://schemas.microsoft.com/office/drawing/2017/decorative" val="1"/>
                  </a:ext>
                </a:extLst>
              </p:cNvPr>
              <p:cNvSpPr>
                <a:spLocks noChangeArrowheads="1"/>
              </p:cNvSpPr>
              <p:nvPr/>
            </p:nvSpPr>
            <p:spPr bwMode="auto">
              <a:xfrm>
                <a:off x="7815903" y="5320170"/>
                <a:ext cx="41028" cy="4102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6" tIns="44807" rIns="89616" bIns="44807" numCol="1" anchor="t" anchorCtr="0" compatLnSpc="1">
                <a:prstTxWarp prst="textNoShape">
                  <a:avLst/>
                </a:prstTxWarp>
              </a:bodyPr>
              <a:lstStyle/>
              <a:p>
                <a:pPr algn="ctr" defTabSz="896052" fontAlgn="base">
                  <a:defRPr/>
                </a:pPr>
                <a:endParaRPr lang="en-US" sz="1600">
                  <a:solidFill>
                    <a:srgbClr val="505050"/>
                  </a:solidFill>
                  <a:latin typeface="Segoe UI"/>
                </a:endParaRPr>
              </a:p>
            </p:txBody>
          </p:sp>
          <p:sp>
            <p:nvSpPr>
              <p:cNvPr id="204" name="Rectangle 272">
                <a:extLst>
                  <a:ext uri="{FF2B5EF4-FFF2-40B4-BE49-F238E27FC236}">
                    <a16:creationId xmlns:a16="http://schemas.microsoft.com/office/drawing/2014/main" id="{4A05017E-95AB-4B21-A197-3E64A68FAF94}"/>
                  </a:ext>
                  <a:ext uri="{C183D7F6-B498-43B3-948B-1728B52AA6E4}">
                    <adec:decorative xmlns:adec="http://schemas.microsoft.com/office/drawing/2017/decorative" val="1"/>
                  </a:ext>
                </a:extLst>
              </p:cNvPr>
              <p:cNvSpPr>
                <a:spLocks noChangeArrowheads="1"/>
              </p:cNvSpPr>
              <p:nvPr/>
            </p:nvSpPr>
            <p:spPr bwMode="auto">
              <a:xfrm>
                <a:off x="7875166" y="5320170"/>
                <a:ext cx="41028" cy="41027"/>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6" tIns="44807" rIns="89616" bIns="44807" numCol="1" anchor="t" anchorCtr="0" compatLnSpc="1">
                <a:prstTxWarp prst="textNoShape">
                  <a:avLst/>
                </a:prstTxWarp>
              </a:bodyPr>
              <a:lstStyle/>
              <a:p>
                <a:pPr algn="ctr" defTabSz="896052" fontAlgn="base">
                  <a:defRPr/>
                </a:pPr>
                <a:endParaRPr lang="en-US" sz="1600">
                  <a:solidFill>
                    <a:srgbClr val="505050"/>
                  </a:solidFill>
                  <a:latin typeface="Segoe UI"/>
                </a:endParaRPr>
              </a:p>
            </p:txBody>
          </p:sp>
          <p:sp>
            <p:nvSpPr>
              <p:cNvPr id="205" name="Rectangle 273">
                <a:extLst>
                  <a:ext uri="{FF2B5EF4-FFF2-40B4-BE49-F238E27FC236}">
                    <a16:creationId xmlns:a16="http://schemas.microsoft.com/office/drawing/2014/main" id="{BC97E1BC-319D-4E78-AFBC-60906B6E7C50}"/>
                  </a:ext>
                  <a:ext uri="{C183D7F6-B498-43B3-948B-1728B52AA6E4}">
                    <adec:decorative xmlns:adec="http://schemas.microsoft.com/office/drawing/2017/decorative" val="1"/>
                  </a:ext>
                </a:extLst>
              </p:cNvPr>
              <p:cNvSpPr>
                <a:spLocks noChangeArrowheads="1"/>
              </p:cNvSpPr>
              <p:nvPr/>
            </p:nvSpPr>
            <p:spPr bwMode="auto">
              <a:xfrm>
                <a:off x="7934429" y="5320170"/>
                <a:ext cx="41028" cy="4102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6" tIns="44807" rIns="89616" bIns="44807" numCol="1" anchor="t" anchorCtr="0" compatLnSpc="1">
                <a:prstTxWarp prst="textNoShape">
                  <a:avLst/>
                </a:prstTxWarp>
              </a:bodyPr>
              <a:lstStyle/>
              <a:p>
                <a:pPr algn="ctr" defTabSz="896052" fontAlgn="base">
                  <a:defRPr/>
                </a:pPr>
                <a:endParaRPr lang="en-US" sz="1600">
                  <a:solidFill>
                    <a:srgbClr val="505050"/>
                  </a:solidFill>
                  <a:latin typeface="Segoe UI"/>
                </a:endParaRPr>
              </a:p>
            </p:txBody>
          </p:sp>
          <p:sp>
            <p:nvSpPr>
              <p:cNvPr id="206" name="Rectangle 274">
                <a:extLst>
                  <a:ext uri="{FF2B5EF4-FFF2-40B4-BE49-F238E27FC236}">
                    <a16:creationId xmlns:a16="http://schemas.microsoft.com/office/drawing/2014/main" id="{0278F770-055C-4E88-A7F9-B406C2983801}"/>
                  </a:ext>
                  <a:ext uri="{C183D7F6-B498-43B3-948B-1728B52AA6E4}">
                    <adec:decorative xmlns:adec="http://schemas.microsoft.com/office/drawing/2017/decorative" val="1"/>
                  </a:ext>
                </a:extLst>
              </p:cNvPr>
              <p:cNvSpPr>
                <a:spLocks noChangeArrowheads="1"/>
              </p:cNvSpPr>
              <p:nvPr/>
            </p:nvSpPr>
            <p:spPr bwMode="auto">
              <a:xfrm>
                <a:off x="7992172" y="5320170"/>
                <a:ext cx="42547" cy="41027"/>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6" tIns="44807" rIns="89616" bIns="44807" numCol="1" anchor="t" anchorCtr="0" compatLnSpc="1">
                <a:prstTxWarp prst="textNoShape">
                  <a:avLst/>
                </a:prstTxWarp>
              </a:bodyPr>
              <a:lstStyle/>
              <a:p>
                <a:pPr algn="ctr" defTabSz="896052" fontAlgn="base">
                  <a:defRPr/>
                </a:pPr>
                <a:endParaRPr lang="en-US" sz="1600">
                  <a:solidFill>
                    <a:srgbClr val="505050"/>
                  </a:solidFill>
                  <a:latin typeface="Segoe UI"/>
                </a:endParaRPr>
              </a:p>
            </p:txBody>
          </p:sp>
          <p:sp>
            <p:nvSpPr>
              <p:cNvPr id="207" name="Rectangle 275">
                <a:extLst>
                  <a:ext uri="{FF2B5EF4-FFF2-40B4-BE49-F238E27FC236}">
                    <a16:creationId xmlns:a16="http://schemas.microsoft.com/office/drawing/2014/main" id="{7A6BF3A5-08EF-4251-880E-C672A68A7619}"/>
                  </a:ext>
                  <a:ext uri="{C183D7F6-B498-43B3-948B-1728B52AA6E4}">
                    <adec:decorative xmlns:adec="http://schemas.microsoft.com/office/drawing/2017/decorative" val="1"/>
                  </a:ext>
                </a:extLst>
              </p:cNvPr>
              <p:cNvSpPr>
                <a:spLocks noChangeArrowheads="1"/>
              </p:cNvSpPr>
              <p:nvPr/>
            </p:nvSpPr>
            <p:spPr bwMode="auto">
              <a:xfrm>
                <a:off x="7638115" y="5379431"/>
                <a:ext cx="41028" cy="41027"/>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6" tIns="44807" rIns="89616" bIns="44807" numCol="1" anchor="t" anchorCtr="0" compatLnSpc="1">
                <a:prstTxWarp prst="textNoShape">
                  <a:avLst/>
                </a:prstTxWarp>
              </a:bodyPr>
              <a:lstStyle/>
              <a:p>
                <a:pPr algn="ctr" defTabSz="896052" fontAlgn="base">
                  <a:defRPr/>
                </a:pPr>
                <a:endParaRPr lang="en-US" sz="1600">
                  <a:solidFill>
                    <a:srgbClr val="505050"/>
                  </a:solidFill>
                  <a:latin typeface="Segoe UI"/>
                </a:endParaRPr>
              </a:p>
            </p:txBody>
          </p:sp>
          <p:sp>
            <p:nvSpPr>
              <p:cNvPr id="208" name="Rectangle 276">
                <a:extLst>
                  <a:ext uri="{FF2B5EF4-FFF2-40B4-BE49-F238E27FC236}">
                    <a16:creationId xmlns:a16="http://schemas.microsoft.com/office/drawing/2014/main" id="{47EDB877-47EA-4714-BAFC-065A329AA59F}"/>
                  </a:ext>
                  <a:ext uri="{C183D7F6-B498-43B3-948B-1728B52AA6E4}">
                    <adec:decorative xmlns:adec="http://schemas.microsoft.com/office/drawing/2017/decorative" val="1"/>
                  </a:ext>
                </a:extLst>
              </p:cNvPr>
              <p:cNvSpPr>
                <a:spLocks noChangeArrowheads="1"/>
              </p:cNvSpPr>
              <p:nvPr/>
            </p:nvSpPr>
            <p:spPr bwMode="auto">
              <a:xfrm>
                <a:off x="7695858" y="5379431"/>
                <a:ext cx="42547" cy="4102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6" tIns="44807" rIns="89616" bIns="44807" numCol="1" anchor="t" anchorCtr="0" compatLnSpc="1">
                <a:prstTxWarp prst="textNoShape">
                  <a:avLst/>
                </a:prstTxWarp>
              </a:bodyPr>
              <a:lstStyle/>
              <a:p>
                <a:pPr algn="ctr" defTabSz="896052" fontAlgn="base">
                  <a:defRPr/>
                </a:pPr>
                <a:endParaRPr lang="en-US" sz="1600">
                  <a:solidFill>
                    <a:srgbClr val="505050"/>
                  </a:solidFill>
                  <a:latin typeface="Segoe UI"/>
                </a:endParaRPr>
              </a:p>
            </p:txBody>
          </p:sp>
          <p:sp>
            <p:nvSpPr>
              <p:cNvPr id="209" name="Rectangle 277">
                <a:extLst>
                  <a:ext uri="{FF2B5EF4-FFF2-40B4-BE49-F238E27FC236}">
                    <a16:creationId xmlns:a16="http://schemas.microsoft.com/office/drawing/2014/main" id="{C5724E51-6AFE-4165-9543-B05D4E22428E}"/>
                  </a:ext>
                  <a:ext uri="{C183D7F6-B498-43B3-948B-1728B52AA6E4}">
                    <adec:decorative xmlns:adec="http://schemas.microsoft.com/office/drawing/2017/decorative" val="1"/>
                  </a:ext>
                </a:extLst>
              </p:cNvPr>
              <p:cNvSpPr>
                <a:spLocks noChangeArrowheads="1"/>
              </p:cNvSpPr>
              <p:nvPr/>
            </p:nvSpPr>
            <p:spPr bwMode="auto">
              <a:xfrm>
                <a:off x="7755120" y="5379431"/>
                <a:ext cx="42547" cy="41027"/>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6" tIns="44807" rIns="89616" bIns="44807" numCol="1" anchor="t" anchorCtr="0" compatLnSpc="1">
                <a:prstTxWarp prst="textNoShape">
                  <a:avLst/>
                </a:prstTxWarp>
              </a:bodyPr>
              <a:lstStyle/>
              <a:p>
                <a:pPr algn="ctr" defTabSz="896052" fontAlgn="base">
                  <a:defRPr/>
                </a:pPr>
                <a:endParaRPr lang="en-US" sz="1600">
                  <a:solidFill>
                    <a:srgbClr val="505050"/>
                  </a:solidFill>
                  <a:latin typeface="Segoe UI"/>
                </a:endParaRPr>
              </a:p>
            </p:txBody>
          </p:sp>
          <p:sp>
            <p:nvSpPr>
              <p:cNvPr id="210" name="Rectangle 278">
                <a:extLst>
                  <a:ext uri="{FF2B5EF4-FFF2-40B4-BE49-F238E27FC236}">
                    <a16:creationId xmlns:a16="http://schemas.microsoft.com/office/drawing/2014/main" id="{E698E769-EE3D-477E-B093-2C386291118D}"/>
                  </a:ext>
                  <a:ext uri="{C183D7F6-B498-43B3-948B-1728B52AA6E4}">
                    <adec:decorative xmlns:adec="http://schemas.microsoft.com/office/drawing/2017/decorative" val="1"/>
                  </a:ext>
                </a:extLst>
              </p:cNvPr>
              <p:cNvSpPr>
                <a:spLocks noChangeArrowheads="1"/>
              </p:cNvSpPr>
              <p:nvPr/>
            </p:nvSpPr>
            <p:spPr bwMode="auto">
              <a:xfrm>
                <a:off x="7815903" y="5379431"/>
                <a:ext cx="41028" cy="4102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6" tIns="44807" rIns="89616" bIns="44807" numCol="1" anchor="t" anchorCtr="0" compatLnSpc="1">
                <a:prstTxWarp prst="textNoShape">
                  <a:avLst/>
                </a:prstTxWarp>
              </a:bodyPr>
              <a:lstStyle/>
              <a:p>
                <a:pPr algn="ctr" defTabSz="896052" fontAlgn="base">
                  <a:defRPr/>
                </a:pPr>
                <a:endParaRPr lang="en-US" sz="1600">
                  <a:solidFill>
                    <a:srgbClr val="505050"/>
                  </a:solidFill>
                  <a:latin typeface="Segoe UI"/>
                </a:endParaRPr>
              </a:p>
            </p:txBody>
          </p:sp>
          <p:sp>
            <p:nvSpPr>
              <p:cNvPr id="211" name="Rectangle 279">
                <a:extLst>
                  <a:ext uri="{FF2B5EF4-FFF2-40B4-BE49-F238E27FC236}">
                    <a16:creationId xmlns:a16="http://schemas.microsoft.com/office/drawing/2014/main" id="{E1865778-004B-4547-9D07-054566FD66A7}"/>
                  </a:ext>
                  <a:ext uri="{C183D7F6-B498-43B3-948B-1728B52AA6E4}">
                    <adec:decorative xmlns:adec="http://schemas.microsoft.com/office/drawing/2017/decorative" val="1"/>
                  </a:ext>
                </a:extLst>
              </p:cNvPr>
              <p:cNvSpPr>
                <a:spLocks noChangeArrowheads="1"/>
              </p:cNvSpPr>
              <p:nvPr/>
            </p:nvSpPr>
            <p:spPr bwMode="auto">
              <a:xfrm>
                <a:off x="7875166" y="5379431"/>
                <a:ext cx="41028" cy="41027"/>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6" tIns="44807" rIns="89616" bIns="44807" numCol="1" anchor="t" anchorCtr="0" compatLnSpc="1">
                <a:prstTxWarp prst="textNoShape">
                  <a:avLst/>
                </a:prstTxWarp>
              </a:bodyPr>
              <a:lstStyle/>
              <a:p>
                <a:pPr algn="ctr" defTabSz="896052" fontAlgn="base">
                  <a:defRPr/>
                </a:pPr>
                <a:endParaRPr lang="en-US" sz="1600">
                  <a:solidFill>
                    <a:srgbClr val="505050"/>
                  </a:solidFill>
                  <a:latin typeface="Segoe UI"/>
                </a:endParaRPr>
              </a:p>
            </p:txBody>
          </p:sp>
          <p:sp>
            <p:nvSpPr>
              <p:cNvPr id="212" name="Rectangle 280">
                <a:extLst>
                  <a:ext uri="{FF2B5EF4-FFF2-40B4-BE49-F238E27FC236}">
                    <a16:creationId xmlns:a16="http://schemas.microsoft.com/office/drawing/2014/main" id="{5430C72C-EE80-4D36-BCF8-AE4A3D3B4BA6}"/>
                  </a:ext>
                  <a:ext uri="{C183D7F6-B498-43B3-948B-1728B52AA6E4}">
                    <adec:decorative xmlns:adec="http://schemas.microsoft.com/office/drawing/2017/decorative" val="1"/>
                  </a:ext>
                </a:extLst>
              </p:cNvPr>
              <p:cNvSpPr>
                <a:spLocks noChangeArrowheads="1"/>
              </p:cNvSpPr>
              <p:nvPr/>
            </p:nvSpPr>
            <p:spPr bwMode="auto">
              <a:xfrm>
                <a:off x="7934429" y="5379431"/>
                <a:ext cx="41028" cy="4102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6" tIns="44807" rIns="89616" bIns="44807" numCol="1" anchor="t" anchorCtr="0" compatLnSpc="1">
                <a:prstTxWarp prst="textNoShape">
                  <a:avLst/>
                </a:prstTxWarp>
              </a:bodyPr>
              <a:lstStyle/>
              <a:p>
                <a:pPr algn="ctr" defTabSz="896052" fontAlgn="base">
                  <a:defRPr/>
                </a:pPr>
                <a:endParaRPr lang="en-US" sz="1600">
                  <a:solidFill>
                    <a:srgbClr val="505050"/>
                  </a:solidFill>
                  <a:latin typeface="Segoe UI"/>
                </a:endParaRPr>
              </a:p>
            </p:txBody>
          </p:sp>
          <p:sp>
            <p:nvSpPr>
              <p:cNvPr id="213" name="Rectangle 281">
                <a:extLst>
                  <a:ext uri="{FF2B5EF4-FFF2-40B4-BE49-F238E27FC236}">
                    <a16:creationId xmlns:a16="http://schemas.microsoft.com/office/drawing/2014/main" id="{CDCAD69D-E644-4B73-A514-498FCA5B4292}"/>
                  </a:ext>
                  <a:ext uri="{C183D7F6-B498-43B3-948B-1728B52AA6E4}">
                    <adec:decorative xmlns:adec="http://schemas.microsoft.com/office/drawing/2017/decorative" val="1"/>
                  </a:ext>
                </a:extLst>
              </p:cNvPr>
              <p:cNvSpPr>
                <a:spLocks noChangeArrowheads="1"/>
              </p:cNvSpPr>
              <p:nvPr/>
            </p:nvSpPr>
            <p:spPr bwMode="auto">
              <a:xfrm>
                <a:off x="7992172" y="5379431"/>
                <a:ext cx="42547" cy="41027"/>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6" tIns="44807" rIns="89616" bIns="44807" numCol="1" anchor="t" anchorCtr="0" compatLnSpc="1">
                <a:prstTxWarp prst="textNoShape">
                  <a:avLst/>
                </a:prstTxWarp>
              </a:bodyPr>
              <a:lstStyle/>
              <a:p>
                <a:pPr algn="ctr" defTabSz="896052" fontAlgn="base">
                  <a:defRPr/>
                </a:pPr>
                <a:endParaRPr lang="en-US" sz="1600">
                  <a:solidFill>
                    <a:srgbClr val="505050"/>
                  </a:solidFill>
                  <a:latin typeface="Segoe UI"/>
                </a:endParaRPr>
              </a:p>
            </p:txBody>
          </p:sp>
        </p:grpSp>
      </p:grpSp>
      <p:grpSp>
        <p:nvGrpSpPr>
          <p:cNvPr id="17" name="Group 16">
            <a:extLst>
              <a:ext uri="{FF2B5EF4-FFF2-40B4-BE49-F238E27FC236}">
                <a16:creationId xmlns:a16="http://schemas.microsoft.com/office/drawing/2014/main" id="{DBBEE018-8519-4F0C-9B4A-D3B78B627976}"/>
              </a:ext>
              <a:ext uri="{C183D7F6-B498-43B3-948B-1728B52AA6E4}">
                <adec:decorative xmlns:adec="http://schemas.microsoft.com/office/drawing/2017/decorative" val="1"/>
              </a:ext>
            </a:extLst>
          </p:cNvPr>
          <p:cNvGrpSpPr/>
          <p:nvPr/>
        </p:nvGrpSpPr>
        <p:grpSpPr>
          <a:xfrm>
            <a:off x="520325" y="4733324"/>
            <a:ext cx="1214756" cy="105598"/>
            <a:chOff x="3439063" y="5949489"/>
            <a:chExt cx="1214773" cy="105600"/>
          </a:xfrm>
        </p:grpSpPr>
        <p:cxnSp>
          <p:nvCxnSpPr>
            <p:cNvPr id="124" name="Straight Connector 123">
              <a:extLst>
                <a:ext uri="{FF2B5EF4-FFF2-40B4-BE49-F238E27FC236}">
                  <a16:creationId xmlns:a16="http://schemas.microsoft.com/office/drawing/2014/main" id="{A5F9B9A9-733D-469C-A1AE-B397F8F158C9}"/>
                </a:ext>
                <a:ext uri="{C183D7F6-B498-43B3-948B-1728B52AA6E4}">
                  <adec:decorative xmlns:adec="http://schemas.microsoft.com/office/drawing/2017/decorative" val="1"/>
                </a:ext>
              </a:extLst>
            </p:cNvPr>
            <p:cNvCxnSpPr>
              <a:cxnSpLocks/>
            </p:cNvCxnSpPr>
            <p:nvPr/>
          </p:nvCxnSpPr>
          <p:spPr>
            <a:xfrm flipH="1">
              <a:off x="3439063" y="6002289"/>
              <a:ext cx="1214773" cy="0"/>
            </a:xfrm>
            <a:prstGeom prst="line">
              <a:avLst/>
            </a:prstGeom>
            <a:ln w="28575">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25" name="Rectangle 34">
              <a:extLst>
                <a:ext uri="{FF2B5EF4-FFF2-40B4-BE49-F238E27FC236}">
                  <a16:creationId xmlns:a16="http://schemas.microsoft.com/office/drawing/2014/main" id="{898832B8-B0BD-4074-9D1B-0A0C2D6EEB26}"/>
                </a:ext>
                <a:ext uri="{C183D7F6-B498-43B3-948B-1728B52AA6E4}">
                  <adec:decorative xmlns:adec="http://schemas.microsoft.com/office/drawing/2017/decorative" val="1"/>
                </a:ext>
              </a:extLst>
            </p:cNvPr>
            <p:cNvSpPr/>
            <p:nvPr/>
          </p:nvSpPr>
          <p:spPr bwMode="auto">
            <a:xfrm rot="13500000" flipH="1">
              <a:off x="3460933" y="5949489"/>
              <a:ext cx="105600" cy="105600"/>
            </a:xfrm>
            <a:custGeom>
              <a:avLst/>
              <a:gdLst>
                <a:gd name="connsiteX0" fmla="*/ 0 w 266700"/>
                <a:gd name="connsiteY0" fmla="*/ 0 h 266700"/>
                <a:gd name="connsiteX1" fmla="*/ 266700 w 266700"/>
                <a:gd name="connsiteY1" fmla="*/ 0 h 266700"/>
                <a:gd name="connsiteX2" fmla="*/ 266700 w 266700"/>
                <a:gd name="connsiteY2" fmla="*/ 266700 h 266700"/>
                <a:gd name="connsiteX3" fmla="*/ 0 w 266700"/>
                <a:gd name="connsiteY3" fmla="*/ 266700 h 266700"/>
                <a:gd name="connsiteX4" fmla="*/ 0 w 266700"/>
                <a:gd name="connsiteY4" fmla="*/ 0 h 266700"/>
                <a:gd name="connsiteX0" fmla="*/ 266700 w 358140"/>
                <a:gd name="connsiteY0" fmla="*/ 266700 h 358140"/>
                <a:gd name="connsiteX1" fmla="*/ 0 w 358140"/>
                <a:gd name="connsiteY1" fmla="*/ 266700 h 358140"/>
                <a:gd name="connsiteX2" fmla="*/ 0 w 358140"/>
                <a:gd name="connsiteY2" fmla="*/ 0 h 358140"/>
                <a:gd name="connsiteX3" fmla="*/ 266700 w 358140"/>
                <a:gd name="connsiteY3" fmla="*/ 0 h 358140"/>
                <a:gd name="connsiteX4" fmla="*/ 358140 w 358140"/>
                <a:gd name="connsiteY4" fmla="*/ 358140 h 358140"/>
                <a:gd name="connsiteX0" fmla="*/ 266700 w 266700"/>
                <a:gd name="connsiteY0" fmla="*/ 266700 h 266700"/>
                <a:gd name="connsiteX1" fmla="*/ 0 w 266700"/>
                <a:gd name="connsiteY1" fmla="*/ 266700 h 266700"/>
                <a:gd name="connsiteX2" fmla="*/ 0 w 266700"/>
                <a:gd name="connsiteY2" fmla="*/ 0 h 266700"/>
                <a:gd name="connsiteX3" fmla="*/ 266700 w 266700"/>
                <a:gd name="connsiteY3" fmla="*/ 0 h 266700"/>
                <a:gd name="connsiteX0" fmla="*/ 0 w 266700"/>
                <a:gd name="connsiteY0" fmla="*/ 266700 h 266700"/>
                <a:gd name="connsiteX1" fmla="*/ 0 w 266700"/>
                <a:gd name="connsiteY1" fmla="*/ 0 h 266700"/>
                <a:gd name="connsiteX2" fmla="*/ 266700 w 266700"/>
                <a:gd name="connsiteY2" fmla="*/ 0 h 266700"/>
              </a:gdLst>
              <a:ahLst/>
              <a:cxnLst>
                <a:cxn ang="0">
                  <a:pos x="connsiteX0" y="connsiteY0"/>
                </a:cxn>
                <a:cxn ang="0">
                  <a:pos x="connsiteX1" y="connsiteY1"/>
                </a:cxn>
                <a:cxn ang="0">
                  <a:pos x="connsiteX2" y="connsiteY2"/>
                </a:cxn>
              </a:cxnLst>
              <a:rect l="l" t="t" r="r" b="b"/>
              <a:pathLst>
                <a:path w="266700" h="266700">
                  <a:moveTo>
                    <a:pt x="0" y="266700"/>
                  </a:moveTo>
                  <a:lnTo>
                    <a:pt x="0" y="0"/>
                  </a:lnTo>
                  <a:lnTo>
                    <a:pt x="266700" y="0"/>
                  </a:lnTo>
                </a:path>
              </a:pathLst>
            </a:custGeom>
            <a:ln w="28575">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26" tIns="146261" rIns="182826" bIns="146261" numCol="1" spcCol="0" rtlCol="0" fromWordArt="0" anchor="t" anchorCtr="0" forceAA="0" compatLnSpc="1">
              <a:prstTxWarp prst="textNoShape">
                <a:avLst/>
              </a:prstTxWarp>
              <a:noAutofit/>
            </a:bodyPr>
            <a:lstStyle/>
            <a:p>
              <a:pPr defTabSz="932125" fontAlgn="base">
                <a:spcBef>
                  <a:spcPct val="0"/>
                </a:spcBef>
                <a:spcAft>
                  <a:spcPct val="0"/>
                </a:spcAft>
                <a:defRPr/>
              </a:pPr>
              <a:endParaRPr lang="en-US" sz="2000">
                <a:solidFill>
                  <a:srgbClr val="FFFFFF"/>
                </a:solidFill>
                <a:latin typeface="Segoe UI"/>
                <a:ea typeface="Segoe UI" pitchFamily="34" charset="0"/>
                <a:cs typeface="Segoe UI" pitchFamily="34" charset="0"/>
              </a:endParaRPr>
            </a:p>
          </p:txBody>
        </p:sp>
      </p:grpSp>
      <p:cxnSp>
        <p:nvCxnSpPr>
          <p:cNvPr id="126" name="Straight Connector 125">
            <a:extLst>
              <a:ext uri="{FF2B5EF4-FFF2-40B4-BE49-F238E27FC236}">
                <a16:creationId xmlns:a16="http://schemas.microsoft.com/office/drawing/2014/main" id="{8956F1F8-3080-402E-AA1A-0291EF0F8B1A}"/>
              </a:ext>
              <a:ext uri="{C183D7F6-B498-43B3-948B-1728B52AA6E4}">
                <adec:decorative xmlns:adec="http://schemas.microsoft.com/office/drawing/2017/decorative" val="1"/>
              </a:ext>
            </a:extLst>
          </p:cNvPr>
          <p:cNvCxnSpPr>
            <a:cxnSpLocks/>
          </p:cNvCxnSpPr>
          <p:nvPr/>
        </p:nvCxnSpPr>
        <p:spPr>
          <a:xfrm>
            <a:off x="2871196" y="4786123"/>
            <a:ext cx="1899584" cy="0"/>
          </a:xfrm>
          <a:prstGeom prst="line">
            <a:avLst/>
          </a:prstGeom>
          <a:ln w="28575">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8" name="Group 17">
            <a:extLst>
              <a:ext uri="{FF2B5EF4-FFF2-40B4-BE49-F238E27FC236}">
                <a16:creationId xmlns:a16="http://schemas.microsoft.com/office/drawing/2014/main" id="{C899961E-C139-4577-BE6B-55EA10DDC033}"/>
              </a:ext>
              <a:ext uri="{C183D7F6-B498-43B3-948B-1728B52AA6E4}">
                <adec:decorative xmlns:adec="http://schemas.microsoft.com/office/drawing/2017/decorative" val="1"/>
              </a:ext>
            </a:extLst>
          </p:cNvPr>
          <p:cNvGrpSpPr/>
          <p:nvPr/>
        </p:nvGrpSpPr>
        <p:grpSpPr>
          <a:xfrm>
            <a:off x="5952338" y="4734354"/>
            <a:ext cx="2618648" cy="103537"/>
            <a:chOff x="7663292" y="5949489"/>
            <a:chExt cx="2618686" cy="105600"/>
          </a:xfrm>
        </p:grpSpPr>
        <p:cxnSp>
          <p:nvCxnSpPr>
            <p:cNvPr id="117" name="Straight Connector 116">
              <a:extLst>
                <a:ext uri="{FF2B5EF4-FFF2-40B4-BE49-F238E27FC236}">
                  <a16:creationId xmlns:a16="http://schemas.microsoft.com/office/drawing/2014/main" id="{EFF603A5-985B-490A-80D0-08BDA4415007}"/>
                </a:ext>
                <a:ext uri="{C183D7F6-B498-43B3-948B-1728B52AA6E4}">
                  <adec:decorative xmlns:adec="http://schemas.microsoft.com/office/drawing/2017/decorative" val="1"/>
                </a:ext>
              </a:extLst>
            </p:cNvPr>
            <p:cNvCxnSpPr>
              <a:cxnSpLocks/>
            </p:cNvCxnSpPr>
            <p:nvPr/>
          </p:nvCxnSpPr>
          <p:spPr>
            <a:xfrm>
              <a:off x="7663292" y="6002289"/>
              <a:ext cx="2614524" cy="0"/>
            </a:xfrm>
            <a:prstGeom prst="line">
              <a:avLst/>
            </a:prstGeom>
            <a:ln w="28575">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18" name="Rectangle 34">
              <a:extLst>
                <a:ext uri="{FF2B5EF4-FFF2-40B4-BE49-F238E27FC236}">
                  <a16:creationId xmlns:a16="http://schemas.microsoft.com/office/drawing/2014/main" id="{6BC6F9A6-8CDA-4F89-8F8F-7BA9A5174C39}"/>
                </a:ext>
                <a:ext uri="{C183D7F6-B498-43B3-948B-1728B52AA6E4}">
                  <adec:decorative xmlns:adec="http://schemas.microsoft.com/office/drawing/2017/decorative" val="1"/>
                </a:ext>
              </a:extLst>
            </p:cNvPr>
            <p:cNvSpPr/>
            <p:nvPr/>
          </p:nvSpPr>
          <p:spPr bwMode="auto">
            <a:xfrm rot="8100000">
              <a:off x="10176378" y="5949489"/>
              <a:ext cx="105600" cy="105600"/>
            </a:xfrm>
            <a:custGeom>
              <a:avLst/>
              <a:gdLst>
                <a:gd name="connsiteX0" fmla="*/ 0 w 266700"/>
                <a:gd name="connsiteY0" fmla="*/ 0 h 266700"/>
                <a:gd name="connsiteX1" fmla="*/ 266700 w 266700"/>
                <a:gd name="connsiteY1" fmla="*/ 0 h 266700"/>
                <a:gd name="connsiteX2" fmla="*/ 266700 w 266700"/>
                <a:gd name="connsiteY2" fmla="*/ 266700 h 266700"/>
                <a:gd name="connsiteX3" fmla="*/ 0 w 266700"/>
                <a:gd name="connsiteY3" fmla="*/ 266700 h 266700"/>
                <a:gd name="connsiteX4" fmla="*/ 0 w 266700"/>
                <a:gd name="connsiteY4" fmla="*/ 0 h 266700"/>
                <a:gd name="connsiteX0" fmla="*/ 266700 w 358140"/>
                <a:gd name="connsiteY0" fmla="*/ 266700 h 358140"/>
                <a:gd name="connsiteX1" fmla="*/ 0 w 358140"/>
                <a:gd name="connsiteY1" fmla="*/ 266700 h 358140"/>
                <a:gd name="connsiteX2" fmla="*/ 0 w 358140"/>
                <a:gd name="connsiteY2" fmla="*/ 0 h 358140"/>
                <a:gd name="connsiteX3" fmla="*/ 266700 w 358140"/>
                <a:gd name="connsiteY3" fmla="*/ 0 h 358140"/>
                <a:gd name="connsiteX4" fmla="*/ 358140 w 358140"/>
                <a:gd name="connsiteY4" fmla="*/ 358140 h 358140"/>
                <a:gd name="connsiteX0" fmla="*/ 266700 w 266700"/>
                <a:gd name="connsiteY0" fmla="*/ 266700 h 266700"/>
                <a:gd name="connsiteX1" fmla="*/ 0 w 266700"/>
                <a:gd name="connsiteY1" fmla="*/ 266700 h 266700"/>
                <a:gd name="connsiteX2" fmla="*/ 0 w 266700"/>
                <a:gd name="connsiteY2" fmla="*/ 0 h 266700"/>
                <a:gd name="connsiteX3" fmla="*/ 266700 w 266700"/>
                <a:gd name="connsiteY3" fmla="*/ 0 h 266700"/>
                <a:gd name="connsiteX0" fmla="*/ 0 w 266700"/>
                <a:gd name="connsiteY0" fmla="*/ 266700 h 266700"/>
                <a:gd name="connsiteX1" fmla="*/ 0 w 266700"/>
                <a:gd name="connsiteY1" fmla="*/ 0 h 266700"/>
                <a:gd name="connsiteX2" fmla="*/ 266700 w 266700"/>
                <a:gd name="connsiteY2" fmla="*/ 0 h 266700"/>
              </a:gdLst>
              <a:ahLst/>
              <a:cxnLst>
                <a:cxn ang="0">
                  <a:pos x="connsiteX0" y="connsiteY0"/>
                </a:cxn>
                <a:cxn ang="0">
                  <a:pos x="connsiteX1" y="connsiteY1"/>
                </a:cxn>
                <a:cxn ang="0">
                  <a:pos x="connsiteX2" y="connsiteY2"/>
                </a:cxn>
              </a:cxnLst>
              <a:rect l="l" t="t" r="r" b="b"/>
              <a:pathLst>
                <a:path w="266700" h="266700">
                  <a:moveTo>
                    <a:pt x="0" y="266700"/>
                  </a:moveTo>
                  <a:lnTo>
                    <a:pt x="0" y="0"/>
                  </a:lnTo>
                  <a:lnTo>
                    <a:pt x="266700" y="0"/>
                  </a:lnTo>
                </a:path>
              </a:pathLst>
            </a:custGeom>
            <a:ln w="28575">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26" tIns="146261" rIns="182826" bIns="146261" numCol="1" spcCol="0" rtlCol="0" fromWordArt="0" anchor="t" anchorCtr="0" forceAA="0" compatLnSpc="1">
              <a:prstTxWarp prst="textNoShape">
                <a:avLst/>
              </a:prstTxWarp>
              <a:noAutofit/>
            </a:bodyPr>
            <a:lstStyle/>
            <a:p>
              <a:pPr defTabSz="932125" fontAlgn="base">
                <a:spcBef>
                  <a:spcPct val="0"/>
                </a:spcBef>
                <a:spcAft>
                  <a:spcPct val="0"/>
                </a:spcAft>
                <a:defRPr/>
              </a:pPr>
              <a:endParaRPr lang="en-US" sz="2000">
                <a:solidFill>
                  <a:srgbClr val="FFFFFF"/>
                </a:solidFill>
                <a:latin typeface="Segoe UI"/>
                <a:ea typeface="Segoe UI" pitchFamily="34" charset="0"/>
                <a:cs typeface="Segoe UI" pitchFamily="34" charset="0"/>
              </a:endParaRPr>
            </a:p>
          </p:txBody>
        </p:sp>
      </p:grpSp>
      <p:grpSp>
        <p:nvGrpSpPr>
          <p:cNvPr id="111" name="Group 110">
            <a:extLst>
              <a:ext uri="{FF2B5EF4-FFF2-40B4-BE49-F238E27FC236}">
                <a16:creationId xmlns:a16="http://schemas.microsoft.com/office/drawing/2014/main" id="{A2F5AD70-AF20-4237-9ED6-6114754264E7}"/>
              </a:ext>
              <a:ext uri="{C183D7F6-B498-43B3-948B-1728B52AA6E4}">
                <adec:decorative xmlns:adec="http://schemas.microsoft.com/office/drawing/2017/decorative" val="1"/>
              </a:ext>
            </a:extLst>
          </p:cNvPr>
          <p:cNvGrpSpPr/>
          <p:nvPr/>
        </p:nvGrpSpPr>
        <p:grpSpPr>
          <a:xfrm>
            <a:off x="2667194" y="2641479"/>
            <a:ext cx="1270217" cy="108754"/>
            <a:chOff x="4154573" y="3409885"/>
            <a:chExt cx="2086746" cy="108756"/>
          </a:xfrm>
        </p:grpSpPr>
        <p:cxnSp>
          <p:nvCxnSpPr>
            <p:cNvPr id="114" name="Straight Connector 113">
              <a:extLst>
                <a:ext uri="{FF2B5EF4-FFF2-40B4-BE49-F238E27FC236}">
                  <a16:creationId xmlns:a16="http://schemas.microsoft.com/office/drawing/2014/main" id="{878F1E97-6C9D-4CBF-B92E-B1C843AFCEEC}"/>
                </a:ext>
                <a:ext uri="{C183D7F6-B498-43B3-948B-1728B52AA6E4}">
                  <adec:decorative xmlns:adec="http://schemas.microsoft.com/office/drawing/2017/decorative" val="1"/>
                </a:ext>
              </a:extLst>
            </p:cNvPr>
            <p:cNvCxnSpPr>
              <a:cxnSpLocks/>
            </p:cNvCxnSpPr>
            <p:nvPr/>
          </p:nvCxnSpPr>
          <p:spPr>
            <a:xfrm>
              <a:off x="4154573" y="3464263"/>
              <a:ext cx="2086746" cy="0"/>
            </a:xfrm>
            <a:prstGeom prst="line">
              <a:avLst/>
            </a:prstGeom>
            <a:ln w="28575">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15" name="Rectangle 34">
              <a:extLst>
                <a:ext uri="{FF2B5EF4-FFF2-40B4-BE49-F238E27FC236}">
                  <a16:creationId xmlns:a16="http://schemas.microsoft.com/office/drawing/2014/main" id="{6929D508-D391-4F13-98E9-37BB6C04E81C}"/>
                </a:ext>
                <a:ext uri="{C183D7F6-B498-43B3-948B-1728B52AA6E4}">
                  <adec:decorative xmlns:adec="http://schemas.microsoft.com/office/drawing/2017/decorative" val="1"/>
                </a:ext>
              </a:extLst>
            </p:cNvPr>
            <p:cNvSpPr/>
            <p:nvPr/>
          </p:nvSpPr>
          <p:spPr bwMode="auto">
            <a:xfrm rot="8100000">
              <a:off x="6122511" y="3409885"/>
              <a:ext cx="107718" cy="108756"/>
            </a:xfrm>
            <a:custGeom>
              <a:avLst/>
              <a:gdLst>
                <a:gd name="connsiteX0" fmla="*/ 0 w 266700"/>
                <a:gd name="connsiteY0" fmla="*/ 0 h 266700"/>
                <a:gd name="connsiteX1" fmla="*/ 266700 w 266700"/>
                <a:gd name="connsiteY1" fmla="*/ 0 h 266700"/>
                <a:gd name="connsiteX2" fmla="*/ 266700 w 266700"/>
                <a:gd name="connsiteY2" fmla="*/ 266700 h 266700"/>
                <a:gd name="connsiteX3" fmla="*/ 0 w 266700"/>
                <a:gd name="connsiteY3" fmla="*/ 266700 h 266700"/>
                <a:gd name="connsiteX4" fmla="*/ 0 w 266700"/>
                <a:gd name="connsiteY4" fmla="*/ 0 h 266700"/>
                <a:gd name="connsiteX0" fmla="*/ 266700 w 358140"/>
                <a:gd name="connsiteY0" fmla="*/ 266700 h 358140"/>
                <a:gd name="connsiteX1" fmla="*/ 0 w 358140"/>
                <a:gd name="connsiteY1" fmla="*/ 266700 h 358140"/>
                <a:gd name="connsiteX2" fmla="*/ 0 w 358140"/>
                <a:gd name="connsiteY2" fmla="*/ 0 h 358140"/>
                <a:gd name="connsiteX3" fmla="*/ 266700 w 358140"/>
                <a:gd name="connsiteY3" fmla="*/ 0 h 358140"/>
                <a:gd name="connsiteX4" fmla="*/ 358140 w 358140"/>
                <a:gd name="connsiteY4" fmla="*/ 358140 h 358140"/>
                <a:gd name="connsiteX0" fmla="*/ 266700 w 266700"/>
                <a:gd name="connsiteY0" fmla="*/ 266700 h 266700"/>
                <a:gd name="connsiteX1" fmla="*/ 0 w 266700"/>
                <a:gd name="connsiteY1" fmla="*/ 266700 h 266700"/>
                <a:gd name="connsiteX2" fmla="*/ 0 w 266700"/>
                <a:gd name="connsiteY2" fmla="*/ 0 h 266700"/>
                <a:gd name="connsiteX3" fmla="*/ 266700 w 266700"/>
                <a:gd name="connsiteY3" fmla="*/ 0 h 266700"/>
                <a:gd name="connsiteX0" fmla="*/ 0 w 266700"/>
                <a:gd name="connsiteY0" fmla="*/ 266700 h 266700"/>
                <a:gd name="connsiteX1" fmla="*/ 0 w 266700"/>
                <a:gd name="connsiteY1" fmla="*/ 0 h 266700"/>
                <a:gd name="connsiteX2" fmla="*/ 266700 w 266700"/>
                <a:gd name="connsiteY2" fmla="*/ 0 h 266700"/>
              </a:gdLst>
              <a:ahLst/>
              <a:cxnLst>
                <a:cxn ang="0">
                  <a:pos x="connsiteX0" y="connsiteY0"/>
                </a:cxn>
                <a:cxn ang="0">
                  <a:pos x="connsiteX1" y="connsiteY1"/>
                </a:cxn>
                <a:cxn ang="0">
                  <a:pos x="connsiteX2" y="connsiteY2"/>
                </a:cxn>
              </a:cxnLst>
              <a:rect l="l" t="t" r="r" b="b"/>
              <a:pathLst>
                <a:path w="266700" h="266700">
                  <a:moveTo>
                    <a:pt x="0" y="266700"/>
                  </a:moveTo>
                  <a:lnTo>
                    <a:pt x="0" y="0"/>
                  </a:lnTo>
                  <a:lnTo>
                    <a:pt x="266700" y="0"/>
                  </a:lnTo>
                </a:path>
              </a:pathLst>
            </a:custGeom>
            <a:ln w="28575">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26" tIns="146261" rIns="182826" bIns="146261" numCol="1" spcCol="0" rtlCol="0" fromWordArt="0" anchor="t" anchorCtr="0" forceAA="0" compatLnSpc="1">
              <a:prstTxWarp prst="textNoShape">
                <a:avLst/>
              </a:prstTxWarp>
              <a:noAutofit/>
            </a:bodyPr>
            <a:lstStyle/>
            <a:p>
              <a:pPr defTabSz="932125" fontAlgn="base">
                <a:spcBef>
                  <a:spcPct val="0"/>
                </a:spcBef>
                <a:spcAft>
                  <a:spcPct val="0"/>
                </a:spcAft>
                <a:defRPr/>
              </a:pPr>
              <a:endParaRPr lang="en-US" sz="2000">
                <a:solidFill>
                  <a:srgbClr val="FFFFFF"/>
                </a:solidFill>
                <a:latin typeface="Segoe UI"/>
                <a:ea typeface="Segoe UI" pitchFamily="34" charset="0"/>
                <a:cs typeface="Segoe UI" pitchFamily="34" charset="0"/>
              </a:endParaRPr>
            </a:p>
          </p:txBody>
        </p:sp>
      </p:grpSp>
      <p:sp>
        <p:nvSpPr>
          <p:cNvPr id="134" name="Rectangle: Rounded Corners 133">
            <a:extLst>
              <a:ext uri="{FF2B5EF4-FFF2-40B4-BE49-F238E27FC236}">
                <a16:creationId xmlns:a16="http://schemas.microsoft.com/office/drawing/2014/main" id="{25125728-3E04-4457-A5A7-729E4331D69D}"/>
              </a:ext>
              <a:ext uri="{C183D7F6-B498-43B3-948B-1728B52AA6E4}">
                <adec:decorative xmlns:adec="http://schemas.microsoft.com/office/drawing/2017/decorative" val="1"/>
              </a:ext>
            </a:extLst>
          </p:cNvPr>
          <p:cNvSpPr/>
          <p:nvPr/>
        </p:nvSpPr>
        <p:spPr bwMode="auto">
          <a:xfrm>
            <a:off x="8704376" y="3980210"/>
            <a:ext cx="3070485" cy="2131955"/>
          </a:xfrm>
          <a:prstGeom prst="roundRect">
            <a:avLst>
              <a:gd name="adj" fmla="val 7085"/>
            </a:avLst>
          </a:prstGeom>
          <a:noFill/>
          <a:ln w="19050">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defTabSz="914289" fontAlgn="base">
              <a:spcBef>
                <a:spcPct val="0"/>
              </a:spcBef>
              <a:spcAft>
                <a:spcPct val="0"/>
              </a:spcAft>
            </a:pPr>
            <a:endParaRPr lang="en-US" sz="1961"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5" name="Content Placeholder 10">
            <a:extLst>
              <a:ext uri="{FF2B5EF4-FFF2-40B4-BE49-F238E27FC236}">
                <a16:creationId xmlns:a16="http://schemas.microsoft.com/office/drawing/2014/main" id="{B6BCD85D-428D-4EF2-B70E-6F1AA5247290}"/>
              </a:ext>
              <a:ext uri="{C183D7F6-B498-43B3-948B-1728B52AA6E4}">
                <adec:decorative xmlns:adec="http://schemas.microsoft.com/office/drawing/2017/decorative" val="1"/>
              </a:ext>
            </a:extLst>
          </p:cNvPr>
          <p:cNvSpPr txBox="1">
            <a:spLocks/>
          </p:cNvSpPr>
          <p:nvPr/>
        </p:nvSpPr>
        <p:spPr>
          <a:xfrm>
            <a:off x="6241519" y="2497703"/>
            <a:ext cx="2227340" cy="1225165"/>
          </a:xfrm>
          <a:prstGeom prst="rect">
            <a:avLst/>
          </a:prstGeom>
        </p:spPr>
        <p:txBody>
          <a:bodyPr vert="horz" wrap="square" lIns="0" tIns="89654" rIns="143446" bIns="89654" rtlCol="0">
            <a:spAutoFit/>
          </a:bodyPr>
          <a:lstStyle>
            <a:lvl1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563"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1399" kern="1200" spc="0" baseline="0">
                <a:solidFill>
                  <a:schemeClr val="tx2"/>
                </a:solidFill>
                <a:latin typeface="+mj-lt"/>
                <a:ea typeface="+mn-ea"/>
                <a:cs typeface="+mn-cs"/>
              </a:defRPr>
            </a:lvl3pPr>
            <a:lvl4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1399" kern="1200" spc="0" baseline="0">
                <a:solidFill>
                  <a:srgbClr val="000000"/>
                </a:solidFill>
                <a:latin typeface="+mn-lt"/>
                <a:ea typeface="+mn-ea"/>
                <a:cs typeface="+mn-cs"/>
              </a:defRPr>
            </a:lvl4pPr>
            <a:lvl5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406" indent="0" algn="l" defTabSz="932563"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563"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6025" algn="ctr" defTabSz="932125" fontAlgn="base">
              <a:lnSpc>
                <a:spcPct val="90000"/>
              </a:lnSpc>
              <a:spcBef>
                <a:spcPct val="0"/>
              </a:spcBef>
              <a:spcAft>
                <a:spcPts val="600"/>
              </a:spcAft>
              <a:buSzTx/>
              <a:defRPr/>
            </a:pPr>
            <a:r>
              <a:rPr lang="en-US" sz="1765" spc="0" dirty="0">
                <a:solidFill>
                  <a:srgbClr val="50E6FF"/>
                </a:solidFill>
                <a:latin typeface="Segoe UI Semibold"/>
                <a:ea typeface="Segoe UI" pitchFamily="34" charset="0"/>
              </a:rPr>
              <a:t>Ready</a:t>
            </a:r>
            <a:endParaRPr lang="en-US" sz="1961" spc="0" dirty="0">
              <a:solidFill>
                <a:srgbClr val="50E6FF"/>
              </a:solidFill>
              <a:latin typeface="Segoe UI Semibold"/>
              <a:ea typeface="Segoe UI" pitchFamily="34" charset="0"/>
            </a:endParaRPr>
          </a:p>
          <a:p>
            <a:pPr marL="56025" algn="ctr" defTabSz="914236">
              <a:buSzTx/>
              <a:defRPr/>
            </a:pPr>
            <a:r>
              <a:rPr lang="en-US" sz="1569" spc="0" dirty="0">
                <a:solidFill>
                  <a:srgbClr val="FFFFFF"/>
                </a:solidFill>
                <a:latin typeface="Segoe UI"/>
                <a:ea typeface="+mn-lt"/>
                <a:cs typeface="Calibri" panose="020F0502020204030204"/>
              </a:rPr>
              <a:t>Prepare cloud  environments with </a:t>
            </a:r>
            <a:r>
              <a:rPr lang="en-US" sz="1569" b="1" spc="0" dirty="0">
                <a:solidFill>
                  <a:srgbClr val="FFFFFF"/>
                </a:solidFill>
                <a:latin typeface="Segoe UI"/>
                <a:ea typeface="+mn-lt"/>
                <a:cs typeface="Calibri" panose="020F0502020204030204"/>
              </a:rPr>
              <a:t>Azure landing zones</a:t>
            </a:r>
            <a:endParaRPr lang="en-US" sz="1569" b="1" spc="0" dirty="0">
              <a:solidFill>
                <a:srgbClr val="FFFFFF"/>
              </a:solidFill>
              <a:latin typeface="Segoe UI"/>
              <a:ea typeface="+mn-lt"/>
              <a:cs typeface="Segoe UI"/>
            </a:endParaRPr>
          </a:p>
        </p:txBody>
      </p:sp>
      <p:sp>
        <p:nvSpPr>
          <p:cNvPr id="138" name="Content Placeholder 14">
            <a:extLst>
              <a:ext uri="{FF2B5EF4-FFF2-40B4-BE49-F238E27FC236}">
                <a16:creationId xmlns:a16="http://schemas.microsoft.com/office/drawing/2014/main" id="{9CD5510E-9AFE-4015-A560-582FDD03508F}"/>
              </a:ext>
              <a:ext uri="{C183D7F6-B498-43B3-948B-1728B52AA6E4}">
                <adec:decorative xmlns:adec="http://schemas.microsoft.com/office/drawing/2017/decorative" val="1"/>
              </a:ext>
            </a:extLst>
          </p:cNvPr>
          <p:cNvSpPr txBox="1">
            <a:spLocks/>
          </p:cNvSpPr>
          <p:nvPr/>
        </p:nvSpPr>
        <p:spPr>
          <a:xfrm>
            <a:off x="1024831" y="4959423"/>
            <a:ext cx="2683392" cy="1152741"/>
          </a:xfrm>
          <a:prstGeom prst="rect">
            <a:avLst/>
          </a:prstGeom>
        </p:spPr>
        <p:txBody>
          <a:bodyPr vert="horz" wrap="square" lIns="0" tIns="89654" rIns="143446" bIns="89654" rtlCol="0">
            <a:spAutoFit/>
          </a:bodyPr>
          <a:lstStyle>
            <a:lvl1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563"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1399" kern="1200" spc="0" baseline="0">
                <a:solidFill>
                  <a:schemeClr val="tx2"/>
                </a:solidFill>
                <a:latin typeface="+mj-lt"/>
                <a:ea typeface="+mn-ea"/>
                <a:cs typeface="+mn-cs"/>
              </a:defRPr>
            </a:lvl3pPr>
            <a:lvl4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1399" kern="1200" spc="0" baseline="0">
                <a:solidFill>
                  <a:srgbClr val="000000"/>
                </a:solidFill>
                <a:latin typeface="+mn-lt"/>
                <a:ea typeface="+mn-ea"/>
                <a:cs typeface="+mn-cs"/>
              </a:defRPr>
            </a:lvl4pPr>
            <a:lvl5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406" indent="0" algn="l" defTabSz="932563"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563"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932125" fontAlgn="base">
              <a:lnSpc>
                <a:spcPct val="90000"/>
              </a:lnSpc>
              <a:spcBef>
                <a:spcPct val="0"/>
              </a:spcBef>
              <a:spcAft>
                <a:spcPts val="600"/>
              </a:spcAft>
              <a:buSzTx/>
              <a:defRPr/>
            </a:pPr>
            <a:r>
              <a:rPr lang="en-US" sz="1765" spc="0" dirty="0">
                <a:solidFill>
                  <a:srgbClr val="50E6FF"/>
                </a:solidFill>
                <a:latin typeface="Segoe UI Semibold"/>
                <a:ea typeface="Segoe UI" pitchFamily="34" charset="0"/>
              </a:rPr>
              <a:t>Govern</a:t>
            </a:r>
            <a:endParaRPr lang="en-US" sz="1961" spc="0" dirty="0">
              <a:solidFill>
                <a:srgbClr val="50E6FF"/>
              </a:solidFill>
              <a:latin typeface="Segoe UI Semibold"/>
              <a:ea typeface="Segoe UI" pitchFamily="34" charset="0"/>
            </a:endParaRPr>
          </a:p>
          <a:p>
            <a:pPr marL="56025" algn="ctr" defTabSz="932125" fontAlgn="base">
              <a:lnSpc>
                <a:spcPct val="90000"/>
              </a:lnSpc>
              <a:spcBef>
                <a:spcPct val="0"/>
              </a:spcBef>
              <a:spcAft>
                <a:spcPts val="600"/>
              </a:spcAft>
              <a:buSzTx/>
              <a:defRPr/>
            </a:pPr>
            <a:r>
              <a:rPr lang="en-US" sz="1569" b="1" spc="0" dirty="0">
                <a:solidFill>
                  <a:srgbClr val="FFFFFF"/>
                </a:solidFill>
                <a:latin typeface="Segoe UI"/>
                <a:ea typeface="+mn-lt"/>
                <a:cs typeface="Calibri" panose="020F0502020204030204"/>
              </a:rPr>
              <a:t>Automate governance baseline </a:t>
            </a:r>
            <a:r>
              <a:rPr lang="en-US" sz="1569" spc="0" dirty="0">
                <a:solidFill>
                  <a:srgbClr val="FFFFFF"/>
                </a:solidFill>
                <a:latin typeface="Segoe UI"/>
                <a:ea typeface="+mn-lt"/>
                <a:cs typeface="Calibri" panose="020F0502020204030204"/>
              </a:rPr>
              <a:t>and empower delegated responsibility</a:t>
            </a:r>
          </a:p>
        </p:txBody>
      </p:sp>
      <p:sp>
        <p:nvSpPr>
          <p:cNvPr id="140" name="Content Placeholder 15">
            <a:extLst>
              <a:ext uri="{FF2B5EF4-FFF2-40B4-BE49-F238E27FC236}">
                <a16:creationId xmlns:a16="http://schemas.microsoft.com/office/drawing/2014/main" id="{F397AA57-A683-4F3B-B182-919B4CA22280}"/>
              </a:ext>
              <a:ext uri="{C183D7F6-B498-43B3-948B-1728B52AA6E4}">
                <adec:decorative xmlns:adec="http://schemas.microsoft.com/office/drawing/2017/decorative" val="1"/>
              </a:ext>
            </a:extLst>
          </p:cNvPr>
          <p:cNvSpPr txBox="1">
            <a:spLocks/>
          </p:cNvSpPr>
          <p:nvPr/>
        </p:nvSpPr>
        <p:spPr>
          <a:xfrm>
            <a:off x="4235534" y="4959423"/>
            <a:ext cx="2288043" cy="1152741"/>
          </a:xfrm>
          <a:prstGeom prst="rect">
            <a:avLst/>
          </a:prstGeom>
        </p:spPr>
        <p:txBody>
          <a:bodyPr vert="horz" wrap="square" lIns="0" tIns="89654" rIns="143446" bIns="89654" rtlCol="0">
            <a:spAutoFit/>
          </a:bodyPr>
          <a:lstStyle>
            <a:lvl1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563"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1399" kern="1200" spc="0" baseline="0">
                <a:solidFill>
                  <a:schemeClr val="tx2"/>
                </a:solidFill>
                <a:latin typeface="+mj-lt"/>
                <a:ea typeface="+mn-ea"/>
                <a:cs typeface="+mn-cs"/>
              </a:defRPr>
            </a:lvl3pPr>
            <a:lvl4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1399" kern="1200" spc="0" baseline="0">
                <a:solidFill>
                  <a:srgbClr val="000000"/>
                </a:solidFill>
                <a:latin typeface="+mn-lt"/>
                <a:ea typeface="+mn-ea"/>
                <a:cs typeface="+mn-cs"/>
              </a:defRPr>
            </a:lvl4pPr>
            <a:lvl5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406" indent="0" algn="l" defTabSz="932563"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563"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6025" algn="ctr" defTabSz="932125" fontAlgn="base">
              <a:lnSpc>
                <a:spcPct val="90000"/>
              </a:lnSpc>
              <a:spcBef>
                <a:spcPct val="0"/>
              </a:spcBef>
              <a:spcAft>
                <a:spcPts val="600"/>
              </a:spcAft>
              <a:buSzTx/>
              <a:defRPr/>
            </a:pPr>
            <a:r>
              <a:rPr lang="en-US" sz="1765" spc="0" dirty="0">
                <a:solidFill>
                  <a:srgbClr val="50E6FF"/>
                </a:solidFill>
                <a:latin typeface="Segoe UI Semibold"/>
                <a:ea typeface="Segoe UI" pitchFamily="34" charset="0"/>
              </a:rPr>
              <a:t>Manage</a:t>
            </a:r>
            <a:endParaRPr lang="en-US" sz="1961" spc="0" dirty="0">
              <a:solidFill>
                <a:srgbClr val="50E6FF"/>
              </a:solidFill>
              <a:latin typeface="Segoe UI Semibold"/>
              <a:ea typeface="Segoe UI" pitchFamily="34" charset="0"/>
            </a:endParaRPr>
          </a:p>
          <a:p>
            <a:pPr marL="56025" algn="ctr" defTabSz="932125" fontAlgn="base">
              <a:lnSpc>
                <a:spcPct val="90000"/>
              </a:lnSpc>
              <a:spcBef>
                <a:spcPct val="0"/>
              </a:spcBef>
              <a:spcAft>
                <a:spcPts val="600"/>
              </a:spcAft>
              <a:buSzTx/>
              <a:defRPr/>
            </a:pPr>
            <a:r>
              <a:rPr lang="en-US" sz="1569" b="1" spc="0" dirty="0">
                <a:solidFill>
                  <a:srgbClr val="FFFFFF"/>
                </a:solidFill>
                <a:latin typeface="Segoe UI"/>
                <a:ea typeface="+mn-lt"/>
                <a:cs typeface="Calibri" panose="020F0502020204030204"/>
              </a:rPr>
              <a:t>Build operations baseline </a:t>
            </a:r>
            <a:r>
              <a:rPr lang="en-US" sz="1569" spc="0" dirty="0">
                <a:solidFill>
                  <a:srgbClr val="FFFFFF"/>
                </a:solidFill>
                <a:latin typeface="Segoe UI"/>
                <a:ea typeface="+mn-lt"/>
                <a:cs typeface="Calibri" panose="020F0502020204030204"/>
              </a:rPr>
              <a:t>and support enterprise operations</a:t>
            </a:r>
          </a:p>
        </p:txBody>
      </p:sp>
      <p:sp>
        <p:nvSpPr>
          <p:cNvPr id="123" name="Content Placeholder 15">
            <a:extLst>
              <a:ext uri="{FF2B5EF4-FFF2-40B4-BE49-F238E27FC236}">
                <a16:creationId xmlns:a16="http://schemas.microsoft.com/office/drawing/2014/main" id="{0BBEA6AC-2F3A-4BB3-8C70-C198287DEC47}"/>
              </a:ext>
            </a:extLst>
          </p:cNvPr>
          <p:cNvSpPr txBox="1">
            <a:spLocks/>
          </p:cNvSpPr>
          <p:nvPr/>
        </p:nvSpPr>
        <p:spPr>
          <a:xfrm>
            <a:off x="8923672" y="5025149"/>
            <a:ext cx="2461374" cy="971683"/>
          </a:xfrm>
          <a:prstGeom prst="rect">
            <a:avLst/>
          </a:prstGeom>
          <a:solidFill>
            <a:schemeClr val="bg1"/>
          </a:solidFill>
        </p:spPr>
        <p:txBody>
          <a:bodyPr vert="horz" wrap="square" lIns="0" tIns="0" rIns="0" bIns="0" rtlCol="0">
            <a:spAutoFit/>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56025" indent="0" algn="ctr" defTabSz="932125" fontAlgn="base">
              <a:lnSpc>
                <a:spcPct val="90000"/>
              </a:lnSpc>
              <a:spcBef>
                <a:spcPct val="0"/>
              </a:spcBef>
              <a:spcAft>
                <a:spcPts val="600"/>
              </a:spcAft>
              <a:buSzTx/>
              <a:buNone/>
              <a:defRPr/>
            </a:pPr>
            <a:r>
              <a:rPr lang="en-US" sz="1765" dirty="0">
                <a:solidFill>
                  <a:srgbClr val="0078D3"/>
                </a:solidFill>
                <a:latin typeface="Segoe UI Semibold"/>
                <a:ea typeface="Segoe UI" pitchFamily="34" charset="0"/>
              </a:rPr>
              <a:t>Secure</a:t>
            </a:r>
            <a:endParaRPr lang="en-US" sz="1961" dirty="0">
              <a:solidFill>
                <a:srgbClr val="0078D3"/>
              </a:solidFill>
              <a:latin typeface="Segoe UI Semibold"/>
              <a:ea typeface="Segoe UI" pitchFamily="34" charset="0"/>
            </a:endParaRPr>
          </a:p>
          <a:p>
            <a:pPr marL="56025" indent="0" algn="ctr" defTabSz="932125" fontAlgn="base">
              <a:lnSpc>
                <a:spcPct val="90000"/>
              </a:lnSpc>
              <a:spcBef>
                <a:spcPct val="0"/>
              </a:spcBef>
              <a:spcAft>
                <a:spcPts val="600"/>
              </a:spcAft>
              <a:buSzTx/>
              <a:buNone/>
              <a:defRPr/>
            </a:pPr>
            <a:r>
              <a:rPr lang="en-US" sz="1569" b="1" dirty="0">
                <a:solidFill>
                  <a:srgbClr val="000000"/>
                </a:solidFill>
                <a:latin typeface="Segoe UI"/>
                <a:ea typeface="+mn-lt"/>
                <a:cs typeface="Calibri" panose="020F0502020204030204"/>
              </a:rPr>
              <a:t>Establish security baseline </a:t>
            </a:r>
            <a:r>
              <a:rPr lang="en-US" sz="1569" dirty="0">
                <a:solidFill>
                  <a:srgbClr val="000000"/>
                </a:solidFill>
                <a:latin typeface="Segoe UI"/>
                <a:ea typeface="+mn-lt"/>
                <a:cs typeface="Calibri" panose="020F0502020204030204"/>
              </a:rPr>
              <a:t>and manage security posture</a:t>
            </a:r>
          </a:p>
        </p:txBody>
      </p:sp>
      <p:sp>
        <p:nvSpPr>
          <p:cNvPr id="133" name="Rectangle 132">
            <a:extLst>
              <a:ext uri="{FF2B5EF4-FFF2-40B4-BE49-F238E27FC236}">
                <a16:creationId xmlns:a16="http://schemas.microsoft.com/office/drawing/2014/main" id="{6BE6FDC7-F014-4D10-A39C-61FC3F4654D4}"/>
              </a:ext>
            </a:extLst>
          </p:cNvPr>
          <p:cNvSpPr/>
          <p:nvPr/>
        </p:nvSpPr>
        <p:spPr bwMode="auto">
          <a:xfrm>
            <a:off x="8730028" y="6157611"/>
            <a:ext cx="3086612" cy="50168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0" rIns="179308" bIns="143446" numCol="1" spcCol="0" rtlCol="0" fromWordArt="0" anchor="t" anchorCtr="0" forceAA="0" compatLnSpc="1">
            <a:prstTxWarp prst="textNoShape">
              <a:avLst/>
            </a:prstTxWarp>
            <a:noAutofit/>
          </a:bodyPr>
          <a:lstStyle/>
          <a:p>
            <a:pPr algn="ctr" defTabSz="914289" fontAlgn="base">
              <a:spcBef>
                <a:spcPct val="0"/>
              </a:spcBef>
              <a:spcAft>
                <a:spcPct val="0"/>
              </a:spcAft>
            </a:pPr>
            <a:r>
              <a:rPr lang="en-US" sz="1569" dirty="0">
                <a:solidFill>
                  <a:srgbClr val="0078D3"/>
                </a:solidFill>
                <a:latin typeface="Segoe UI Semibold"/>
                <a:cs typeface="Segoe UI" pitchFamily="34" charset="0"/>
              </a:rPr>
              <a:t>All of which depend on sound security posture management</a:t>
            </a:r>
          </a:p>
        </p:txBody>
      </p:sp>
      <p:sp>
        <p:nvSpPr>
          <p:cNvPr id="153" name="Oval 152">
            <a:extLst>
              <a:ext uri="{FF2B5EF4-FFF2-40B4-BE49-F238E27FC236}">
                <a16:creationId xmlns:a16="http://schemas.microsoft.com/office/drawing/2014/main" id="{8C2E4366-BB35-4B98-945F-91221C0FDAB3}"/>
              </a:ext>
              <a:ext uri="{C183D7F6-B498-43B3-948B-1728B52AA6E4}">
                <adec:decorative xmlns:adec="http://schemas.microsoft.com/office/drawing/2017/decorative" val="1"/>
              </a:ext>
            </a:extLst>
          </p:cNvPr>
          <p:cNvSpPr/>
          <p:nvPr/>
        </p:nvSpPr>
        <p:spPr bwMode="auto">
          <a:xfrm>
            <a:off x="9749680" y="4198530"/>
            <a:ext cx="826619" cy="826619"/>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algn="ctr" defTabSz="914113"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49" name="Group 48">
            <a:extLst>
              <a:ext uri="{FF2B5EF4-FFF2-40B4-BE49-F238E27FC236}">
                <a16:creationId xmlns:a16="http://schemas.microsoft.com/office/drawing/2014/main" id="{69FF52AB-1552-4957-ACA6-33664ADCB2B3}"/>
              </a:ext>
              <a:ext uri="{C183D7F6-B498-43B3-948B-1728B52AA6E4}">
                <adec:decorative xmlns:adec="http://schemas.microsoft.com/office/drawing/2017/decorative" val="1"/>
              </a:ext>
            </a:extLst>
          </p:cNvPr>
          <p:cNvGrpSpPr/>
          <p:nvPr/>
        </p:nvGrpSpPr>
        <p:grpSpPr>
          <a:xfrm>
            <a:off x="9990046" y="4398788"/>
            <a:ext cx="345885" cy="426104"/>
            <a:chOff x="6403162" y="-1367075"/>
            <a:chExt cx="990600" cy="1220342"/>
          </a:xfrm>
        </p:grpSpPr>
        <p:sp>
          <p:nvSpPr>
            <p:cNvPr id="47" name="Freeform: Shape 46">
              <a:extLst>
                <a:ext uri="{FF2B5EF4-FFF2-40B4-BE49-F238E27FC236}">
                  <a16:creationId xmlns:a16="http://schemas.microsoft.com/office/drawing/2014/main" id="{1F080324-8A8B-450E-85BA-9A6B397F943A}"/>
                </a:ext>
              </a:extLst>
            </p:cNvPr>
            <p:cNvSpPr/>
            <p:nvPr/>
          </p:nvSpPr>
          <p:spPr>
            <a:xfrm>
              <a:off x="6403162" y="-1367075"/>
              <a:ext cx="990600" cy="1220342"/>
            </a:xfrm>
            <a:custGeom>
              <a:avLst/>
              <a:gdLst>
                <a:gd name="connsiteX0" fmla="*/ 875636 w 990600"/>
                <a:gd name="connsiteY0" fmla="*/ 496592 h 1220342"/>
                <a:gd name="connsiteX1" fmla="*/ 875636 w 990600"/>
                <a:gd name="connsiteY1" fmla="*/ 388579 h 1220342"/>
                <a:gd name="connsiteX2" fmla="*/ 523211 w 990600"/>
                <a:gd name="connsiteY2" fmla="*/ 1197 h 1220342"/>
                <a:gd name="connsiteX3" fmla="*/ 494636 w 990600"/>
                <a:gd name="connsiteY3" fmla="*/ 149 h 1220342"/>
                <a:gd name="connsiteX4" fmla="*/ 113636 w 990600"/>
                <a:gd name="connsiteY4" fmla="*/ 381149 h 1220342"/>
                <a:gd name="connsiteX5" fmla="*/ 113636 w 990600"/>
                <a:gd name="connsiteY5" fmla="*/ 496592 h 1220342"/>
                <a:gd name="connsiteX6" fmla="*/ -664 w 990600"/>
                <a:gd name="connsiteY6" fmla="*/ 496592 h 1220342"/>
                <a:gd name="connsiteX7" fmla="*/ -664 w 990600"/>
                <a:gd name="connsiteY7" fmla="*/ 1220492 h 1220342"/>
                <a:gd name="connsiteX8" fmla="*/ 989936 w 990600"/>
                <a:gd name="connsiteY8" fmla="*/ 1220492 h 1220342"/>
                <a:gd name="connsiteX9" fmla="*/ 989936 w 990600"/>
                <a:gd name="connsiteY9" fmla="*/ 496592 h 1220342"/>
                <a:gd name="connsiteX10" fmla="*/ 227936 w 990600"/>
                <a:gd name="connsiteY10" fmla="*/ 380863 h 1220342"/>
                <a:gd name="connsiteX11" fmla="*/ 494636 w 990600"/>
                <a:gd name="connsiteY11" fmla="*/ 114163 h 1220342"/>
                <a:gd name="connsiteX12" fmla="*/ 514733 w 990600"/>
                <a:gd name="connsiteY12" fmla="*/ 114830 h 1220342"/>
                <a:gd name="connsiteX13" fmla="*/ 761145 w 990600"/>
                <a:gd name="connsiteY13" fmla="*/ 388293 h 1220342"/>
                <a:gd name="connsiteX14" fmla="*/ 761145 w 990600"/>
                <a:gd name="connsiteY14" fmla="*/ 496592 h 1220342"/>
                <a:gd name="connsiteX15" fmla="*/ 227745 w 990600"/>
                <a:gd name="connsiteY15" fmla="*/ 496592 h 1220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90600" h="1220342">
                  <a:moveTo>
                    <a:pt x="875636" y="496592"/>
                  </a:moveTo>
                  <a:lnTo>
                    <a:pt x="875636" y="388579"/>
                  </a:lnTo>
                  <a:cubicBezTo>
                    <a:pt x="875636" y="187887"/>
                    <a:pt x="723236" y="15580"/>
                    <a:pt x="523211" y="1197"/>
                  </a:cubicBezTo>
                  <a:cubicBezTo>
                    <a:pt x="513686" y="435"/>
                    <a:pt x="504161" y="149"/>
                    <a:pt x="494636" y="149"/>
                  </a:cubicBezTo>
                  <a:cubicBezTo>
                    <a:pt x="284219" y="149"/>
                    <a:pt x="113636" y="170732"/>
                    <a:pt x="113636" y="381149"/>
                  </a:cubicBezTo>
                  <a:lnTo>
                    <a:pt x="113636" y="496592"/>
                  </a:lnTo>
                  <a:lnTo>
                    <a:pt x="-664" y="496592"/>
                  </a:lnTo>
                  <a:lnTo>
                    <a:pt x="-664" y="1220492"/>
                  </a:lnTo>
                  <a:lnTo>
                    <a:pt x="989936" y="1220492"/>
                  </a:lnTo>
                  <a:lnTo>
                    <a:pt x="989936" y="496592"/>
                  </a:lnTo>
                  <a:close/>
                  <a:moveTo>
                    <a:pt x="227936" y="380863"/>
                  </a:moveTo>
                  <a:cubicBezTo>
                    <a:pt x="227936" y="233569"/>
                    <a:pt x="347340" y="114163"/>
                    <a:pt x="494636" y="114163"/>
                  </a:cubicBezTo>
                  <a:cubicBezTo>
                    <a:pt x="501303" y="114163"/>
                    <a:pt x="508066" y="114163"/>
                    <a:pt x="514733" y="114830"/>
                  </a:cubicBezTo>
                  <a:cubicBezTo>
                    <a:pt x="652846" y="124355"/>
                    <a:pt x="761145" y="244942"/>
                    <a:pt x="761145" y="388293"/>
                  </a:cubicBezTo>
                  <a:lnTo>
                    <a:pt x="761145" y="496592"/>
                  </a:lnTo>
                  <a:lnTo>
                    <a:pt x="227745" y="496592"/>
                  </a:lnTo>
                  <a:close/>
                </a:path>
              </a:pathLst>
            </a:custGeom>
            <a:solidFill>
              <a:schemeClr val="tx2"/>
            </a:solidFill>
            <a:ln w="9525" cap="flat">
              <a:noFill/>
              <a:prstDash val="solid"/>
              <a:miter/>
            </a:ln>
          </p:spPr>
          <p:txBody>
            <a:bodyPr rtlCol="0" anchor="ctr"/>
            <a:lstStyle/>
            <a:p>
              <a:pPr defTabSz="914554"/>
              <a:endParaRPr lang="en-US">
                <a:solidFill>
                  <a:srgbClr val="000000"/>
                </a:solidFill>
                <a:latin typeface="Segoe UI"/>
              </a:endParaRPr>
            </a:p>
          </p:txBody>
        </p:sp>
        <p:sp>
          <p:nvSpPr>
            <p:cNvPr id="48" name="Freeform: Shape 47">
              <a:extLst>
                <a:ext uri="{FF2B5EF4-FFF2-40B4-BE49-F238E27FC236}">
                  <a16:creationId xmlns:a16="http://schemas.microsoft.com/office/drawing/2014/main" id="{B377653C-7C2B-42D4-86E8-1B0D67709D3F}"/>
                </a:ext>
              </a:extLst>
            </p:cNvPr>
            <p:cNvSpPr/>
            <p:nvPr/>
          </p:nvSpPr>
          <p:spPr>
            <a:xfrm>
              <a:off x="6784162" y="-681562"/>
              <a:ext cx="228980" cy="382429"/>
            </a:xfrm>
            <a:custGeom>
              <a:avLst/>
              <a:gdLst>
                <a:gd name="connsiteX0" fmla="*/ 114874 w 228980"/>
                <a:gd name="connsiteY0" fmla="*/ 150 h 382429"/>
                <a:gd name="connsiteX1" fmla="*/ 112302 w 228980"/>
                <a:gd name="connsiteY1" fmla="*/ 150 h 382429"/>
                <a:gd name="connsiteX2" fmla="*/ -664 w 228980"/>
                <a:gd name="connsiteY2" fmla="*/ 113117 h 382429"/>
                <a:gd name="connsiteX3" fmla="*/ -664 w 228980"/>
                <a:gd name="connsiteY3" fmla="*/ 115879 h 382429"/>
                <a:gd name="connsiteX4" fmla="*/ 56486 w 228980"/>
                <a:gd name="connsiteY4" fmla="*/ 214082 h 382429"/>
                <a:gd name="connsiteX5" fmla="*/ 56486 w 228980"/>
                <a:gd name="connsiteY5" fmla="*/ 325429 h 382429"/>
                <a:gd name="connsiteX6" fmla="*/ 113159 w 228980"/>
                <a:gd name="connsiteY6" fmla="*/ 382579 h 382429"/>
                <a:gd name="connsiteX7" fmla="*/ 114016 w 228980"/>
                <a:gd name="connsiteY7" fmla="*/ 382579 h 382429"/>
                <a:gd name="connsiteX8" fmla="*/ 171166 w 228980"/>
                <a:gd name="connsiteY8" fmla="*/ 325905 h 382429"/>
                <a:gd name="connsiteX9" fmla="*/ 171166 w 228980"/>
                <a:gd name="connsiteY9" fmla="*/ 213891 h 382429"/>
                <a:gd name="connsiteX10" fmla="*/ 228316 w 228980"/>
                <a:gd name="connsiteY10" fmla="*/ 115688 h 382429"/>
                <a:gd name="connsiteX11" fmla="*/ 228316 w 228980"/>
                <a:gd name="connsiteY11" fmla="*/ 113117 h 382429"/>
                <a:gd name="connsiteX12" fmla="*/ 115159 w 228980"/>
                <a:gd name="connsiteY12" fmla="*/ 149 h 382429"/>
                <a:gd name="connsiteX13" fmla="*/ 114874 w 228980"/>
                <a:gd name="connsiteY13" fmla="*/ 150 h 382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8980" h="382429">
                  <a:moveTo>
                    <a:pt x="114874" y="150"/>
                  </a:moveTo>
                  <a:lnTo>
                    <a:pt x="112302" y="150"/>
                  </a:lnTo>
                  <a:cubicBezTo>
                    <a:pt x="49913" y="150"/>
                    <a:pt x="-664" y="50727"/>
                    <a:pt x="-664" y="113117"/>
                  </a:cubicBezTo>
                  <a:lnTo>
                    <a:pt x="-664" y="115879"/>
                  </a:lnTo>
                  <a:cubicBezTo>
                    <a:pt x="-636" y="156503"/>
                    <a:pt x="21176" y="193992"/>
                    <a:pt x="56486" y="214082"/>
                  </a:cubicBezTo>
                  <a:lnTo>
                    <a:pt x="56486" y="325429"/>
                  </a:lnTo>
                  <a:cubicBezTo>
                    <a:pt x="56486" y="356807"/>
                    <a:pt x="81784" y="382317"/>
                    <a:pt x="113159" y="382579"/>
                  </a:cubicBezTo>
                  <a:lnTo>
                    <a:pt x="114016" y="382579"/>
                  </a:lnTo>
                  <a:cubicBezTo>
                    <a:pt x="145392" y="382580"/>
                    <a:pt x="170909" y="357282"/>
                    <a:pt x="171166" y="325905"/>
                  </a:cubicBezTo>
                  <a:lnTo>
                    <a:pt x="171166" y="213891"/>
                  </a:lnTo>
                  <a:cubicBezTo>
                    <a:pt x="206475" y="193801"/>
                    <a:pt x="228288" y="156313"/>
                    <a:pt x="228316" y="115688"/>
                  </a:cubicBezTo>
                  <a:lnTo>
                    <a:pt x="228316" y="113117"/>
                  </a:lnTo>
                  <a:cubicBezTo>
                    <a:pt x="228269" y="50675"/>
                    <a:pt x="177605" y="98"/>
                    <a:pt x="115159" y="149"/>
                  </a:cubicBezTo>
                  <a:cubicBezTo>
                    <a:pt x="115064" y="149"/>
                    <a:pt x="114969" y="150"/>
                    <a:pt x="114874" y="150"/>
                  </a:cubicBezTo>
                  <a:close/>
                </a:path>
              </a:pathLst>
            </a:custGeom>
            <a:solidFill>
              <a:schemeClr val="accent5"/>
            </a:solidFill>
            <a:ln w="9525" cap="flat">
              <a:noFill/>
              <a:prstDash val="solid"/>
              <a:miter/>
            </a:ln>
          </p:spPr>
          <p:txBody>
            <a:bodyPr rtlCol="0" anchor="ctr"/>
            <a:lstStyle/>
            <a:p>
              <a:pPr defTabSz="914554"/>
              <a:endParaRPr lang="en-US">
                <a:solidFill>
                  <a:srgbClr val="000000"/>
                </a:solidFill>
                <a:latin typeface="Segoe UI"/>
              </a:endParaRPr>
            </a:p>
          </p:txBody>
        </p:sp>
      </p:grpSp>
    </p:spTree>
    <p:extLst>
      <p:ext uri="{BB962C8B-B14F-4D97-AF65-F5344CB8AC3E}">
        <p14:creationId xmlns:p14="http://schemas.microsoft.com/office/powerpoint/2010/main" val="103919233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0"/>
                                        </p:tgtEl>
                                        <p:attrNameLst>
                                          <p:attrName>style.visibility</p:attrName>
                                        </p:attrNameLst>
                                      </p:cBhvr>
                                      <p:to>
                                        <p:strVal val="visible"/>
                                      </p:to>
                                    </p:set>
                                    <p:animEffect transition="in" filter="fade">
                                      <p:cBhvr>
                                        <p:cTn id="7" dur="500"/>
                                        <p:tgtEl>
                                          <p:spTgt spid="16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61"/>
                                        </p:tgtEl>
                                        <p:attrNameLst>
                                          <p:attrName>style.visibility</p:attrName>
                                        </p:attrNameLst>
                                      </p:cBhvr>
                                      <p:to>
                                        <p:strVal val="visible"/>
                                      </p:to>
                                    </p:set>
                                    <p:animEffect transition="in" filter="fade">
                                      <p:cBhvr>
                                        <p:cTn id="11" dur="500"/>
                                        <p:tgtEl>
                                          <p:spTgt spid="161"/>
                                        </p:tgtEl>
                                      </p:cBhvr>
                                    </p:animEffect>
                                  </p:childTnLst>
                                </p:cTn>
                              </p:par>
                              <p:par>
                                <p:cTn id="12" presetID="23" presetClass="entr" presetSubtype="272" fill="hold" grpId="0" nodeType="withEffect">
                                  <p:stCondLst>
                                    <p:cond delay="0"/>
                                  </p:stCondLst>
                                  <p:childTnLst>
                                    <p:set>
                                      <p:cBhvr>
                                        <p:cTn id="13" dur="1" fill="hold">
                                          <p:stCondLst>
                                            <p:cond delay="0"/>
                                          </p:stCondLst>
                                        </p:cTn>
                                        <p:tgtEl>
                                          <p:spTgt spid="29"/>
                                        </p:tgtEl>
                                        <p:attrNameLst>
                                          <p:attrName>style.visibility</p:attrName>
                                        </p:attrNameLst>
                                      </p:cBhvr>
                                      <p:to>
                                        <p:strVal val="visible"/>
                                      </p:to>
                                    </p:set>
                                    <p:anim calcmode="lin" valueType="num">
                                      <p:cBhvr>
                                        <p:cTn id="14" dur="500" fill="hold"/>
                                        <p:tgtEl>
                                          <p:spTgt spid="29"/>
                                        </p:tgtEl>
                                        <p:attrNameLst>
                                          <p:attrName>ppt_w</p:attrName>
                                        </p:attrNameLst>
                                      </p:cBhvr>
                                      <p:tavLst>
                                        <p:tav tm="0">
                                          <p:val>
                                            <p:strVal val="2/3*#ppt_w"/>
                                          </p:val>
                                        </p:tav>
                                        <p:tav tm="100000">
                                          <p:val>
                                            <p:strVal val="#ppt_w"/>
                                          </p:val>
                                        </p:tav>
                                      </p:tavLst>
                                    </p:anim>
                                    <p:anim calcmode="lin" valueType="num">
                                      <p:cBhvr>
                                        <p:cTn id="15" dur="500" fill="hold"/>
                                        <p:tgtEl>
                                          <p:spTgt spid="29"/>
                                        </p:tgtEl>
                                        <p:attrNameLst>
                                          <p:attrName>ppt_h</p:attrName>
                                        </p:attrNameLst>
                                      </p:cBhvr>
                                      <p:tavLst>
                                        <p:tav tm="0">
                                          <p:val>
                                            <p:strVal val="2/3*#ppt_h"/>
                                          </p:val>
                                        </p:tav>
                                        <p:tav tm="100000">
                                          <p:val>
                                            <p:strVal val="#ppt_h"/>
                                          </p:val>
                                        </p:tav>
                                      </p:tavLst>
                                    </p:anim>
                                  </p:childTnLst>
                                </p:cTn>
                              </p:par>
                              <p:par>
                                <p:cTn id="16" presetID="1" presetClass="exit" presetSubtype="0" fill="hold" grpId="0" nodeType="withEffect">
                                  <p:stCondLst>
                                    <p:cond delay="0"/>
                                  </p:stCondLst>
                                  <p:childTnLst>
                                    <p:set>
                                      <p:cBhvr>
                                        <p:cTn id="17" dur="1" fill="hold">
                                          <p:stCondLst>
                                            <p:cond delay="0"/>
                                          </p:stCondLst>
                                        </p:cTn>
                                        <p:tgtEl>
                                          <p:spTgt spid="11">
                                            <p:txEl>
                                              <p:pRg st="0" end="0"/>
                                            </p:txEl>
                                          </p:spTgt>
                                        </p:tgtEl>
                                        <p:attrNameLst>
                                          <p:attrName>style.visibility</p:attrName>
                                        </p:attrNameLst>
                                      </p:cBhvr>
                                      <p:to>
                                        <p:strVal val="hidden"/>
                                      </p:to>
                                    </p:set>
                                  </p:childTnLst>
                                </p:cTn>
                              </p:par>
                              <p:par>
                                <p:cTn id="18" presetID="1" presetClass="exit" presetSubtype="0" fill="hold" grpId="0" nodeType="withEffect">
                                  <p:stCondLst>
                                    <p:cond delay="0"/>
                                  </p:stCondLst>
                                  <p:childTnLst>
                                    <p:set>
                                      <p:cBhvr>
                                        <p:cTn id="19" dur="1" fill="hold">
                                          <p:stCondLst>
                                            <p:cond delay="0"/>
                                          </p:stCondLst>
                                        </p:cTn>
                                        <p:tgtEl>
                                          <p:spTgt spid="11">
                                            <p:txEl>
                                              <p:pRg st="1" end="1"/>
                                            </p:txEl>
                                          </p:spTgt>
                                        </p:tgtEl>
                                        <p:attrNameLst>
                                          <p:attrName>style.visibility</p:attrName>
                                        </p:attrNameLst>
                                      </p:cBhvr>
                                      <p:to>
                                        <p:strVal val="hidden"/>
                                      </p:to>
                                    </p:set>
                                  </p:childTnLst>
                                </p:cTn>
                              </p:par>
                              <p:par>
                                <p:cTn id="20" presetID="1" presetClass="entr" presetSubtype="0" fill="hold" grpId="0" nodeType="withEffect">
                                  <p:stCondLst>
                                    <p:cond delay="0"/>
                                  </p:stCondLst>
                                  <p:childTnLst>
                                    <p:set>
                                      <p:cBhvr>
                                        <p:cTn id="21" dur="1" fill="hold">
                                          <p:stCondLst>
                                            <p:cond delay="0"/>
                                          </p:stCondLst>
                                        </p:cTn>
                                        <p:tgtEl>
                                          <p:spTgt spid="135"/>
                                        </p:tgtEl>
                                        <p:attrNameLst>
                                          <p:attrName>style.visibility</p:attrName>
                                        </p:attrNameLst>
                                      </p:cBhvr>
                                      <p:to>
                                        <p:strVal val="visible"/>
                                      </p:to>
                                    </p:set>
                                  </p:childTnLst>
                                </p:cTn>
                              </p:par>
                            </p:childTnLst>
                          </p:cTn>
                        </p:par>
                        <p:par>
                          <p:cTn id="22" fill="hold">
                            <p:stCondLst>
                              <p:cond delay="1000"/>
                            </p:stCondLst>
                            <p:childTnLst>
                              <p:par>
                                <p:cTn id="23" presetID="10" presetClass="entr" presetSubtype="0" fill="hold" grpId="0" nodeType="afterEffect">
                                  <p:stCondLst>
                                    <p:cond delay="0"/>
                                  </p:stCondLst>
                                  <p:childTnLst>
                                    <p:set>
                                      <p:cBhvr>
                                        <p:cTn id="24" dur="1" fill="hold">
                                          <p:stCondLst>
                                            <p:cond delay="0"/>
                                          </p:stCondLst>
                                        </p:cTn>
                                        <p:tgtEl>
                                          <p:spTgt spid="162"/>
                                        </p:tgtEl>
                                        <p:attrNameLst>
                                          <p:attrName>style.visibility</p:attrName>
                                        </p:attrNameLst>
                                      </p:cBhvr>
                                      <p:to>
                                        <p:strVal val="visible"/>
                                      </p:to>
                                    </p:set>
                                    <p:animEffect transition="in" filter="fade">
                                      <p:cBhvr>
                                        <p:cTn id="25" dur="500"/>
                                        <p:tgtEl>
                                          <p:spTgt spid="162"/>
                                        </p:tgtEl>
                                      </p:cBhvr>
                                    </p:animEffect>
                                  </p:childTnLst>
                                </p:cTn>
                              </p:par>
                              <p:par>
                                <p:cTn id="26" presetID="23" presetClass="entr" presetSubtype="272" fill="hold" grpId="0" nodeType="withEffect">
                                  <p:stCondLst>
                                    <p:cond delay="0"/>
                                  </p:stCondLst>
                                  <p:childTnLst>
                                    <p:set>
                                      <p:cBhvr>
                                        <p:cTn id="27" dur="1" fill="hold">
                                          <p:stCondLst>
                                            <p:cond delay="0"/>
                                          </p:stCondLst>
                                        </p:cTn>
                                        <p:tgtEl>
                                          <p:spTgt spid="136"/>
                                        </p:tgtEl>
                                        <p:attrNameLst>
                                          <p:attrName>style.visibility</p:attrName>
                                        </p:attrNameLst>
                                      </p:cBhvr>
                                      <p:to>
                                        <p:strVal val="visible"/>
                                      </p:to>
                                    </p:set>
                                    <p:anim calcmode="lin" valueType="num">
                                      <p:cBhvr>
                                        <p:cTn id="28" dur="500" fill="hold"/>
                                        <p:tgtEl>
                                          <p:spTgt spid="136"/>
                                        </p:tgtEl>
                                        <p:attrNameLst>
                                          <p:attrName>ppt_w</p:attrName>
                                        </p:attrNameLst>
                                      </p:cBhvr>
                                      <p:tavLst>
                                        <p:tav tm="0">
                                          <p:val>
                                            <p:strVal val="2/3*#ppt_w"/>
                                          </p:val>
                                        </p:tav>
                                        <p:tav tm="100000">
                                          <p:val>
                                            <p:strVal val="#ppt_w"/>
                                          </p:val>
                                        </p:tav>
                                      </p:tavLst>
                                    </p:anim>
                                    <p:anim calcmode="lin" valueType="num">
                                      <p:cBhvr>
                                        <p:cTn id="29" dur="500" fill="hold"/>
                                        <p:tgtEl>
                                          <p:spTgt spid="136"/>
                                        </p:tgtEl>
                                        <p:attrNameLst>
                                          <p:attrName>ppt_h</p:attrName>
                                        </p:attrNameLst>
                                      </p:cBhvr>
                                      <p:tavLst>
                                        <p:tav tm="0">
                                          <p:val>
                                            <p:strVal val="2/3*#ppt_h"/>
                                          </p:val>
                                        </p:tav>
                                        <p:tav tm="100000">
                                          <p:val>
                                            <p:strVal val="#ppt_h"/>
                                          </p:val>
                                        </p:tav>
                                      </p:tavLst>
                                    </p:anim>
                                  </p:childTnLst>
                                </p:cTn>
                              </p:par>
                              <p:par>
                                <p:cTn id="30" presetID="1" presetClass="exit" presetSubtype="0" fill="hold" grpId="0" nodeType="withEffect">
                                  <p:stCondLst>
                                    <p:cond delay="0"/>
                                  </p:stCondLst>
                                  <p:childTnLst>
                                    <p:set>
                                      <p:cBhvr>
                                        <p:cTn id="31" dur="1" fill="hold">
                                          <p:stCondLst>
                                            <p:cond delay="0"/>
                                          </p:stCondLst>
                                        </p:cTn>
                                        <p:tgtEl>
                                          <p:spTgt spid="15">
                                            <p:txEl>
                                              <p:pRg st="0" end="0"/>
                                            </p:txEl>
                                          </p:spTgt>
                                        </p:tgtEl>
                                        <p:attrNameLst>
                                          <p:attrName>style.visibility</p:attrName>
                                        </p:attrNameLst>
                                      </p:cBhvr>
                                      <p:to>
                                        <p:strVal val="hidden"/>
                                      </p:to>
                                    </p:set>
                                  </p:childTnLst>
                                </p:cTn>
                              </p:par>
                              <p:par>
                                <p:cTn id="32" presetID="1" presetClass="exit" presetSubtype="0" fill="hold" grpId="0" nodeType="withEffect">
                                  <p:stCondLst>
                                    <p:cond delay="0"/>
                                  </p:stCondLst>
                                  <p:childTnLst>
                                    <p:set>
                                      <p:cBhvr>
                                        <p:cTn id="33" dur="1" fill="hold">
                                          <p:stCondLst>
                                            <p:cond delay="0"/>
                                          </p:stCondLst>
                                        </p:cTn>
                                        <p:tgtEl>
                                          <p:spTgt spid="15">
                                            <p:txEl>
                                              <p:pRg st="1" end="1"/>
                                            </p:txEl>
                                          </p:spTgt>
                                        </p:tgtEl>
                                        <p:attrNameLst>
                                          <p:attrName>style.visibility</p:attrName>
                                        </p:attrNameLst>
                                      </p:cBhvr>
                                      <p:to>
                                        <p:strVal val="hidden"/>
                                      </p:to>
                                    </p:set>
                                  </p:childTnLst>
                                </p:cTn>
                              </p:par>
                              <p:par>
                                <p:cTn id="34" presetID="1" presetClass="entr" presetSubtype="0" fill="hold" grpId="0" nodeType="withEffect">
                                  <p:stCondLst>
                                    <p:cond delay="0"/>
                                  </p:stCondLst>
                                  <p:childTnLst>
                                    <p:set>
                                      <p:cBhvr>
                                        <p:cTn id="35" dur="1" fill="hold">
                                          <p:stCondLst>
                                            <p:cond delay="0"/>
                                          </p:stCondLst>
                                        </p:cTn>
                                        <p:tgtEl>
                                          <p:spTgt spid="138"/>
                                        </p:tgtEl>
                                        <p:attrNameLst>
                                          <p:attrName>style.visibility</p:attrName>
                                        </p:attrNameLst>
                                      </p:cBhvr>
                                      <p:to>
                                        <p:strVal val="visible"/>
                                      </p:to>
                                    </p:set>
                                  </p:childTnLst>
                                </p:cTn>
                              </p:par>
                            </p:childTnLst>
                          </p:cTn>
                        </p:par>
                        <p:par>
                          <p:cTn id="36" fill="hold">
                            <p:stCondLst>
                              <p:cond delay="1500"/>
                            </p:stCondLst>
                            <p:childTnLst>
                              <p:par>
                                <p:cTn id="37" presetID="10" presetClass="entr" presetSubtype="0" fill="hold" grpId="0" nodeType="afterEffect">
                                  <p:stCondLst>
                                    <p:cond delay="0"/>
                                  </p:stCondLst>
                                  <p:childTnLst>
                                    <p:set>
                                      <p:cBhvr>
                                        <p:cTn id="38" dur="1" fill="hold">
                                          <p:stCondLst>
                                            <p:cond delay="0"/>
                                          </p:stCondLst>
                                        </p:cTn>
                                        <p:tgtEl>
                                          <p:spTgt spid="163"/>
                                        </p:tgtEl>
                                        <p:attrNameLst>
                                          <p:attrName>style.visibility</p:attrName>
                                        </p:attrNameLst>
                                      </p:cBhvr>
                                      <p:to>
                                        <p:strVal val="visible"/>
                                      </p:to>
                                    </p:set>
                                    <p:animEffect transition="in" filter="fade">
                                      <p:cBhvr>
                                        <p:cTn id="39" dur="500"/>
                                        <p:tgtEl>
                                          <p:spTgt spid="163"/>
                                        </p:tgtEl>
                                      </p:cBhvr>
                                    </p:animEffect>
                                  </p:childTnLst>
                                </p:cTn>
                              </p:par>
                              <p:par>
                                <p:cTn id="40" presetID="23" presetClass="entr" presetSubtype="272" fill="hold" grpId="0" nodeType="withEffect">
                                  <p:stCondLst>
                                    <p:cond delay="0"/>
                                  </p:stCondLst>
                                  <p:childTnLst>
                                    <p:set>
                                      <p:cBhvr>
                                        <p:cTn id="41" dur="1" fill="hold">
                                          <p:stCondLst>
                                            <p:cond delay="0"/>
                                          </p:stCondLst>
                                        </p:cTn>
                                        <p:tgtEl>
                                          <p:spTgt spid="139"/>
                                        </p:tgtEl>
                                        <p:attrNameLst>
                                          <p:attrName>style.visibility</p:attrName>
                                        </p:attrNameLst>
                                      </p:cBhvr>
                                      <p:to>
                                        <p:strVal val="visible"/>
                                      </p:to>
                                    </p:set>
                                    <p:anim calcmode="lin" valueType="num">
                                      <p:cBhvr>
                                        <p:cTn id="42" dur="500" fill="hold"/>
                                        <p:tgtEl>
                                          <p:spTgt spid="139"/>
                                        </p:tgtEl>
                                        <p:attrNameLst>
                                          <p:attrName>ppt_w</p:attrName>
                                        </p:attrNameLst>
                                      </p:cBhvr>
                                      <p:tavLst>
                                        <p:tav tm="0">
                                          <p:val>
                                            <p:strVal val="2/3*#ppt_w"/>
                                          </p:val>
                                        </p:tav>
                                        <p:tav tm="100000">
                                          <p:val>
                                            <p:strVal val="#ppt_w"/>
                                          </p:val>
                                        </p:tav>
                                      </p:tavLst>
                                    </p:anim>
                                    <p:anim calcmode="lin" valueType="num">
                                      <p:cBhvr>
                                        <p:cTn id="43" dur="500" fill="hold"/>
                                        <p:tgtEl>
                                          <p:spTgt spid="139"/>
                                        </p:tgtEl>
                                        <p:attrNameLst>
                                          <p:attrName>ppt_h</p:attrName>
                                        </p:attrNameLst>
                                      </p:cBhvr>
                                      <p:tavLst>
                                        <p:tav tm="0">
                                          <p:val>
                                            <p:strVal val="2/3*#ppt_h"/>
                                          </p:val>
                                        </p:tav>
                                        <p:tav tm="100000">
                                          <p:val>
                                            <p:strVal val="#ppt_h"/>
                                          </p:val>
                                        </p:tav>
                                      </p:tavLst>
                                    </p:anim>
                                  </p:childTnLst>
                                </p:cTn>
                              </p:par>
                              <p:par>
                                <p:cTn id="44" presetID="1" presetClass="exit" presetSubtype="0" fill="hold" grpId="0" nodeType="withEffect">
                                  <p:stCondLst>
                                    <p:cond delay="0"/>
                                  </p:stCondLst>
                                  <p:childTnLst>
                                    <p:set>
                                      <p:cBhvr>
                                        <p:cTn id="45" dur="1" fill="hold">
                                          <p:stCondLst>
                                            <p:cond delay="0"/>
                                          </p:stCondLst>
                                        </p:cTn>
                                        <p:tgtEl>
                                          <p:spTgt spid="16">
                                            <p:txEl>
                                              <p:pRg st="0" end="0"/>
                                            </p:txEl>
                                          </p:spTgt>
                                        </p:tgtEl>
                                        <p:attrNameLst>
                                          <p:attrName>style.visibility</p:attrName>
                                        </p:attrNameLst>
                                      </p:cBhvr>
                                      <p:to>
                                        <p:strVal val="hidden"/>
                                      </p:to>
                                    </p:set>
                                  </p:childTnLst>
                                </p:cTn>
                              </p:par>
                              <p:par>
                                <p:cTn id="46" presetID="1" presetClass="exit" presetSubtype="0" fill="hold" grpId="0" nodeType="withEffect">
                                  <p:stCondLst>
                                    <p:cond delay="0"/>
                                  </p:stCondLst>
                                  <p:childTnLst>
                                    <p:set>
                                      <p:cBhvr>
                                        <p:cTn id="47" dur="1" fill="hold">
                                          <p:stCondLst>
                                            <p:cond delay="0"/>
                                          </p:stCondLst>
                                        </p:cTn>
                                        <p:tgtEl>
                                          <p:spTgt spid="16">
                                            <p:txEl>
                                              <p:pRg st="1" end="1"/>
                                            </p:txEl>
                                          </p:spTgt>
                                        </p:tgtEl>
                                        <p:attrNameLst>
                                          <p:attrName>style.visibility</p:attrName>
                                        </p:attrNameLst>
                                      </p:cBhvr>
                                      <p:to>
                                        <p:strVal val="hidden"/>
                                      </p:to>
                                    </p:set>
                                  </p:childTnLst>
                                </p:cTn>
                              </p:par>
                              <p:par>
                                <p:cTn id="48" presetID="1" presetClass="entr" presetSubtype="0" fill="hold" grpId="0" nodeType="withEffect">
                                  <p:stCondLst>
                                    <p:cond delay="0"/>
                                  </p:stCondLst>
                                  <p:childTnLst>
                                    <p:set>
                                      <p:cBhvr>
                                        <p:cTn id="49" dur="1" fill="hold">
                                          <p:stCondLst>
                                            <p:cond delay="0"/>
                                          </p:stCondLst>
                                        </p:cTn>
                                        <p:tgtEl>
                                          <p:spTgt spid="140"/>
                                        </p:tgtEl>
                                        <p:attrNameLst>
                                          <p:attrName>style.visibility</p:attrName>
                                        </p:attrNameLst>
                                      </p:cBhvr>
                                      <p:to>
                                        <p:strVal val="visible"/>
                                      </p:to>
                                    </p:set>
                                  </p:childTnLst>
                                </p:cTn>
                              </p:par>
                            </p:childTnLst>
                          </p:cTn>
                        </p:par>
                        <p:par>
                          <p:cTn id="50" fill="hold">
                            <p:stCondLst>
                              <p:cond delay="2000"/>
                            </p:stCondLst>
                            <p:childTnLst>
                              <p:par>
                                <p:cTn id="51" presetID="10" presetClass="entr" presetSubtype="0" fill="hold" grpId="0" nodeType="afterEffect">
                                  <p:stCondLst>
                                    <p:cond delay="0"/>
                                  </p:stCondLst>
                                  <p:childTnLst>
                                    <p:set>
                                      <p:cBhvr>
                                        <p:cTn id="52" dur="1" fill="hold">
                                          <p:stCondLst>
                                            <p:cond delay="0"/>
                                          </p:stCondLst>
                                        </p:cTn>
                                        <p:tgtEl>
                                          <p:spTgt spid="133"/>
                                        </p:tgtEl>
                                        <p:attrNameLst>
                                          <p:attrName>style.visibility</p:attrName>
                                        </p:attrNameLst>
                                      </p:cBhvr>
                                      <p:to>
                                        <p:strVal val="visible"/>
                                      </p:to>
                                    </p:set>
                                    <p:animEffect transition="in" filter="fade">
                                      <p:cBhvr>
                                        <p:cTn id="53" dur="500"/>
                                        <p:tgtEl>
                                          <p:spTgt spid="133"/>
                                        </p:tgtEl>
                                      </p:cBhvr>
                                    </p:animEffect>
                                  </p:childTnLst>
                                </p:cTn>
                              </p:par>
                              <p:par>
                                <p:cTn id="54" presetID="23" presetClass="entr" presetSubtype="272" fill="hold" grpId="0" nodeType="withEffect">
                                  <p:stCondLst>
                                    <p:cond delay="0"/>
                                  </p:stCondLst>
                                  <p:childTnLst>
                                    <p:set>
                                      <p:cBhvr>
                                        <p:cTn id="55" dur="1" fill="hold">
                                          <p:stCondLst>
                                            <p:cond delay="0"/>
                                          </p:stCondLst>
                                        </p:cTn>
                                        <p:tgtEl>
                                          <p:spTgt spid="134"/>
                                        </p:tgtEl>
                                        <p:attrNameLst>
                                          <p:attrName>style.visibility</p:attrName>
                                        </p:attrNameLst>
                                      </p:cBhvr>
                                      <p:to>
                                        <p:strVal val="visible"/>
                                      </p:to>
                                    </p:set>
                                    <p:anim calcmode="lin" valueType="num">
                                      <p:cBhvr>
                                        <p:cTn id="56" dur="500" fill="hold"/>
                                        <p:tgtEl>
                                          <p:spTgt spid="134"/>
                                        </p:tgtEl>
                                        <p:attrNameLst>
                                          <p:attrName>ppt_w</p:attrName>
                                        </p:attrNameLst>
                                      </p:cBhvr>
                                      <p:tavLst>
                                        <p:tav tm="0">
                                          <p:val>
                                            <p:strVal val="2/3*#ppt_w"/>
                                          </p:val>
                                        </p:tav>
                                        <p:tav tm="100000">
                                          <p:val>
                                            <p:strVal val="#ppt_w"/>
                                          </p:val>
                                        </p:tav>
                                      </p:tavLst>
                                    </p:anim>
                                    <p:anim calcmode="lin" valueType="num">
                                      <p:cBhvr>
                                        <p:cTn id="57" dur="500" fill="hold"/>
                                        <p:tgtEl>
                                          <p:spTgt spid="134"/>
                                        </p:tgtEl>
                                        <p:attrNameLst>
                                          <p:attrName>ppt_h</p:attrName>
                                        </p:attrNameLst>
                                      </p:cBhvr>
                                      <p:tavLst>
                                        <p:tav tm="0">
                                          <p:val>
                                            <p:strVal val="2/3*#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0" grpId="0" animBg="1"/>
      <p:bldP spid="139" grpId="0" animBg="1"/>
      <p:bldP spid="136" grpId="0" animBg="1"/>
      <p:bldP spid="29" grpId="0" animBg="1"/>
      <p:bldP spid="11" grpId="0" build="p"/>
      <p:bldP spid="161" grpId="0" animBg="1"/>
      <p:bldP spid="15" grpId="0" build="p"/>
      <p:bldP spid="162" grpId="0" animBg="1"/>
      <p:bldP spid="16" grpId="0" build="p"/>
      <p:bldP spid="163" grpId="0" animBg="1"/>
      <p:bldP spid="134" grpId="0" animBg="1"/>
      <p:bldP spid="135" grpId="0"/>
      <p:bldP spid="138" grpId="0"/>
      <p:bldP spid="140" grpId="0"/>
      <p:bldP spid="13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28682" y="3525333"/>
            <a:ext cx="9630389" cy="800219"/>
          </a:xfrm>
        </p:spPr>
        <p:txBody>
          <a:bodyPr/>
          <a:lstStyle/>
          <a:p>
            <a:r>
              <a:rPr lang="en-US" sz="4000" dirty="0"/>
              <a:t>Secure</a:t>
            </a:r>
            <a:endParaRPr lang="en-US" sz="4000" dirty="0">
              <a:solidFill>
                <a:schemeClr val="accent5"/>
              </a:solidFill>
            </a:endParaRPr>
          </a:p>
        </p:txBody>
      </p:sp>
    </p:spTree>
    <p:extLst>
      <p:ext uri="{BB962C8B-B14F-4D97-AF65-F5344CB8AC3E}">
        <p14:creationId xmlns:p14="http://schemas.microsoft.com/office/powerpoint/2010/main" val="3737675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E6CA85-0390-4116-9EF4-1BA8E1F34B4D}"/>
              </a:ext>
            </a:extLst>
          </p:cNvPr>
          <p:cNvSpPr>
            <a:spLocks noGrp="1"/>
          </p:cNvSpPr>
          <p:nvPr>
            <p:ph type="title"/>
          </p:nvPr>
        </p:nvSpPr>
        <p:spPr>
          <a:xfrm>
            <a:off x="455995" y="620469"/>
            <a:ext cx="11306470" cy="403131"/>
          </a:xfrm>
        </p:spPr>
        <p:txBody>
          <a:bodyPr/>
          <a:lstStyle/>
          <a:p>
            <a:r>
              <a:rPr lang="en-US" dirty="0"/>
              <a:t>Security guidance</a:t>
            </a:r>
          </a:p>
        </p:txBody>
      </p:sp>
      <p:sp>
        <p:nvSpPr>
          <p:cNvPr id="252" name="Rectangle 251">
            <a:extLst>
              <a:ext uri="{FF2B5EF4-FFF2-40B4-BE49-F238E27FC236}">
                <a16:creationId xmlns:a16="http://schemas.microsoft.com/office/drawing/2014/main" id="{359AFE69-7779-4948-9622-C21484A16885}"/>
              </a:ext>
              <a:ext uri="{C183D7F6-B498-43B3-948B-1728B52AA6E4}">
                <adec:decorative xmlns:adec="http://schemas.microsoft.com/office/drawing/2017/decorative" val="1"/>
              </a:ext>
            </a:extLst>
          </p:cNvPr>
          <p:cNvSpPr/>
          <p:nvPr/>
        </p:nvSpPr>
        <p:spPr bwMode="auto">
          <a:xfrm>
            <a:off x="418697" y="4867715"/>
            <a:ext cx="11582720" cy="1165501"/>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defTabSz="932483" fontAlgn="base">
              <a:spcBef>
                <a:spcPct val="0"/>
              </a:spcBef>
              <a:spcAft>
                <a:spcPct val="0"/>
              </a:spcAft>
            </a:pPr>
            <a:endParaRPr lang="en-US" sz="2000" err="1">
              <a:solidFill>
                <a:srgbClr val="FFFFFF"/>
              </a:solidFill>
              <a:latin typeface="Segoe UI"/>
              <a:ea typeface="Segoe UI" pitchFamily="34" charset="0"/>
              <a:cs typeface="Segoe UI" pitchFamily="34" charset="0"/>
            </a:endParaRPr>
          </a:p>
        </p:txBody>
      </p:sp>
      <p:sp>
        <p:nvSpPr>
          <p:cNvPr id="250" name="Rectangle 249">
            <a:extLst>
              <a:ext uri="{FF2B5EF4-FFF2-40B4-BE49-F238E27FC236}">
                <a16:creationId xmlns:a16="http://schemas.microsoft.com/office/drawing/2014/main" id="{E8153741-BC82-44E6-9007-B374641E965B}"/>
              </a:ext>
              <a:ext uri="{C183D7F6-B498-43B3-948B-1728B52AA6E4}">
                <adec:decorative xmlns:adec="http://schemas.microsoft.com/office/drawing/2017/decorative" val="1"/>
              </a:ext>
            </a:extLst>
          </p:cNvPr>
          <p:cNvSpPr/>
          <p:nvPr/>
        </p:nvSpPr>
        <p:spPr bwMode="auto">
          <a:xfrm>
            <a:off x="418697" y="3634801"/>
            <a:ext cx="11582720" cy="1165501"/>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defTabSz="932483" fontAlgn="base">
              <a:spcBef>
                <a:spcPct val="0"/>
              </a:spcBef>
              <a:spcAft>
                <a:spcPct val="0"/>
              </a:spcAft>
            </a:pPr>
            <a:endParaRPr lang="en-US" sz="2000">
              <a:solidFill>
                <a:srgbClr val="FFFFFF"/>
              </a:solidFill>
              <a:latin typeface="Segoe UI"/>
              <a:ea typeface="Segoe UI" pitchFamily="34" charset="0"/>
              <a:cs typeface="Segoe UI" pitchFamily="34" charset="0"/>
            </a:endParaRPr>
          </a:p>
        </p:txBody>
      </p:sp>
      <p:sp>
        <p:nvSpPr>
          <p:cNvPr id="248" name="Rectangle 247">
            <a:extLst>
              <a:ext uri="{FF2B5EF4-FFF2-40B4-BE49-F238E27FC236}">
                <a16:creationId xmlns:a16="http://schemas.microsoft.com/office/drawing/2014/main" id="{D3BF6054-528F-481E-BBAC-110A881EB5D1}"/>
              </a:ext>
              <a:ext uri="{C183D7F6-B498-43B3-948B-1728B52AA6E4}">
                <adec:decorative xmlns:adec="http://schemas.microsoft.com/office/drawing/2017/decorative" val="1"/>
              </a:ext>
            </a:extLst>
          </p:cNvPr>
          <p:cNvSpPr/>
          <p:nvPr/>
        </p:nvSpPr>
        <p:spPr bwMode="auto">
          <a:xfrm>
            <a:off x="418697" y="2401888"/>
            <a:ext cx="11582720" cy="1165501"/>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defTabSz="932483" fontAlgn="base">
              <a:spcBef>
                <a:spcPct val="0"/>
              </a:spcBef>
              <a:spcAft>
                <a:spcPct val="0"/>
              </a:spcAft>
            </a:pPr>
            <a:endParaRPr lang="en-US" sz="2000" err="1">
              <a:solidFill>
                <a:srgbClr val="FFFFFF"/>
              </a:solidFill>
              <a:latin typeface="Segoe UI"/>
              <a:ea typeface="Segoe UI" pitchFamily="34" charset="0"/>
              <a:cs typeface="Segoe UI" pitchFamily="34" charset="0"/>
            </a:endParaRPr>
          </a:p>
        </p:txBody>
      </p:sp>
      <p:sp>
        <p:nvSpPr>
          <p:cNvPr id="246" name="Rectangle 245">
            <a:extLst>
              <a:ext uri="{FF2B5EF4-FFF2-40B4-BE49-F238E27FC236}">
                <a16:creationId xmlns:a16="http://schemas.microsoft.com/office/drawing/2014/main" id="{7DC28B18-92EE-421D-AAAF-2641F578DF94}"/>
              </a:ext>
              <a:ext uri="{C183D7F6-B498-43B3-948B-1728B52AA6E4}">
                <adec:decorative xmlns:adec="http://schemas.microsoft.com/office/drawing/2017/decorative" val="1"/>
              </a:ext>
            </a:extLst>
          </p:cNvPr>
          <p:cNvSpPr/>
          <p:nvPr/>
        </p:nvSpPr>
        <p:spPr bwMode="auto">
          <a:xfrm>
            <a:off x="418697" y="1168975"/>
            <a:ext cx="11582720" cy="1165501"/>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defTabSz="932483" fontAlgn="base">
              <a:spcBef>
                <a:spcPct val="0"/>
              </a:spcBef>
              <a:spcAft>
                <a:spcPct val="0"/>
              </a:spcAft>
            </a:pPr>
            <a:endParaRPr lang="en-US" sz="2000" err="1">
              <a:solidFill>
                <a:srgbClr val="FFFFFF"/>
              </a:solidFill>
              <a:latin typeface="Segoe UI"/>
              <a:ea typeface="Segoe UI" pitchFamily="34" charset="0"/>
              <a:cs typeface="Segoe UI" pitchFamily="34" charset="0"/>
            </a:endParaRPr>
          </a:p>
        </p:txBody>
      </p:sp>
      <p:grpSp>
        <p:nvGrpSpPr>
          <p:cNvPr id="46" name="Group 45" descr="Diagram of a 4 part org chart.&#10;level 1 Business leadership">
            <a:extLst>
              <a:ext uri="{FF2B5EF4-FFF2-40B4-BE49-F238E27FC236}">
                <a16:creationId xmlns:a16="http://schemas.microsoft.com/office/drawing/2014/main" id="{2E8132EA-0324-44F1-8D32-812B73A0D5E1}"/>
              </a:ext>
            </a:extLst>
          </p:cNvPr>
          <p:cNvGrpSpPr/>
          <p:nvPr/>
        </p:nvGrpSpPr>
        <p:grpSpPr>
          <a:xfrm>
            <a:off x="997215" y="1245221"/>
            <a:ext cx="2315982" cy="1062024"/>
            <a:chOff x="1017081" y="1269978"/>
            <a:chExt cx="2362121" cy="1083181"/>
          </a:xfrm>
        </p:grpSpPr>
        <p:sp>
          <p:nvSpPr>
            <p:cNvPr id="63" name="Rectangle 62">
              <a:extLst>
                <a:ext uri="{FF2B5EF4-FFF2-40B4-BE49-F238E27FC236}">
                  <a16:creationId xmlns:a16="http://schemas.microsoft.com/office/drawing/2014/main" id="{851C795F-F991-46A5-BE68-0839296B4C91}"/>
                </a:ext>
              </a:extLst>
            </p:cNvPr>
            <p:cNvSpPr/>
            <p:nvPr/>
          </p:nvSpPr>
          <p:spPr>
            <a:xfrm>
              <a:off x="1017081" y="2084201"/>
              <a:ext cx="2362121" cy="2689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11">
                <a:defRPr/>
              </a:pPr>
              <a:r>
                <a:rPr lang="en-US" sz="1569" b="1" dirty="0">
                  <a:solidFill>
                    <a:srgbClr val="000000"/>
                  </a:solidFill>
                  <a:latin typeface="Segoe UI Semibold"/>
                  <a:cs typeface="Segoe UI" panose="020B0502040204020203" pitchFamily="34" charset="0"/>
                </a:rPr>
                <a:t>Business leadership</a:t>
              </a:r>
            </a:p>
          </p:txBody>
        </p:sp>
        <p:grpSp>
          <p:nvGrpSpPr>
            <p:cNvPr id="20" name="Group 19">
              <a:extLst>
                <a:ext uri="{FF2B5EF4-FFF2-40B4-BE49-F238E27FC236}">
                  <a16:creationId xmlns:a16="http://schemas.microsoft.com/office/drawing/2014/main" id="{B94AA558-441D-40D9-9613-63557AD288BE}"/>
                </a:ext>
              </a:extLst>
            </p:cNvPr>
            <p:cNvGrpSpPr/>
            <p:nvPr/>
          </p:nvGrpSpPr>
          <p:grpSpPr>
            <a:xfrm>
              <a:off x="1599590" y="1269978"/>
              <a:ext cx="1197102" cy="759475"/>
              <a:chOff x="1496961" y="1630660"/>
              <a:chExt cx="1197102" cy="759475"/>
            </a:xfrm>
          </p:grpSpPr>
          <p:sp>
            <p:nvSpPr>
              <p:cNvPr id="168" name="Rectangle 167">
                <a:extLst>
                  <a:ext uri="{FF2B5EF4-FFF2-40B4-BE49-F238E27FC236}">
                    <a16:creationId xmlns:a16="http://schemas.microsoft.com/office/drawing/2014/main" id="{76B40045-C087-4B3E-900E-CF1207182731}"/>
                  </a:ext>
                </a:extLst>
              </p:cNvPr>
              <p:cNvSpPr/>
              <p:nvPr/>
            </p:nvSpPr>
            <p:spPr bwMode="auto">
              <a:xfrm>
                <a:off x="1790904" y="1630660"/>
                <a:ext cx="579511" cy="342879"/>
              </a:xfrm>
              <a:prstGeom prst="rect">
                <a:avLst/>
              </a:prstGeom>
              <a:solidFill>
                <a:schemeClr val="tx2"/>
              </a:solidFill>
              <a:ln w="19050" cap="flat" cmpd="sng" algn="ctr">
                <a:noFill/>
                <a:prstDash val="solid"/>
                <a:headEnd type="none" w="med" len="med"/>
                <a:tailEnd type="none" w="med" len="med"/>
              </a:ln>
              <a:effectLst/>
            </p:spPr>
            <p:txBody>
              <a:bodyPr rot="0" spcFirstLastPara="0" vertOverflow="overflow" horzOverflow="overflow" vert="horz" wrap="square" lIns="91438" tIns="91438" rIns="91438" bIns="91438" numCol="1" spcCol="0" rtlCol="0" fromWordArt="0" anchor="ctr" anchorCtr="1" forceAA="0" compatLnSpc="1">
                <a:prstTxWarp prst="textNoShape">
                  <a:avLst/>
                </a:prstTxWarp>
                <a:noAutofit/>
              </a:bodyPr>
              <a:lstStyle/>
              <a:p>
                <a:pPr algn="ctr" defTabSz="932483" fontAlgn="base">
                  <a:spcBef>
                    <a:spcPct val="0"/>
                  </a:spcBef>
                  <a:spcAft>
                    <a:spcPts val="300"/>
                  </a:spcAft>
                  <a:defRPr/>
                </a:pPr>
                <a:r>
                  <a:rPr lang="en-US" sz="1200" b="1" kern="0" dirty="0">
                    <a:solidFill>
                      <a:srgbClr val="FFFFFF"/>
                    </a:solidFill>
                    <a:latin typeface="Segoe UI Semibold"/>
                  </a:rPr>
                  <a:t>CEO</a:t>
                </a:r>
              </a:p>
            </p:txBody>
          </p:sp>
          <p:sp>
            <p:nvSpPr>
              <p:cNvPr id="169" name="Rectangle 168">
                <a:extLst>
                  <a:ext uri="{FF2B5EF4-FFF2-40B4-BE49-F238E27FC236}">
                    <a16:creationId xmlns:a16="http://schemas.microsoft.com/office/drawing/2014/main" id="{DF9DBC63-52A1-47B4-A5DA-AD918930F2DA}"/>
                  </a:ext>
                </a:extLst>
              </p:cNvPr>
              <p:cNvSpPr/>
              <p:nvPr/>
            </p:nvSpPr>
            <p:spPr bwMode="auto">
              <a:xfrm>
                <a:off x="1496961" y="2047256"/>
                <a:ext cx="240575" cy="342879"/>
              </a:xfrm>
              <a:prstGeom prst="rect">
                <a:avLst/>
              </a:prstGeom>
              <a:solidFill>
                <a:schemeClr val="tx2"/>
              </a:solidFill>
              <a:ln w="19050" cap="flat" cmpd="sng" algn="ctr">
                <a:noFill/>
                <a:prstDash val="solid"/>
                <a:headEnd type="none" w="med" len="med"/>
                <a:tailEnd type="none" w="med" len="med"/>
              </a:ln>
              <a:effectLst/>
            </p:spPr>
            <p:txBody>
              <a:bodyPr rot="0" spcFirstLastPara="0" vertOverflow="overflow" horzOverflow="overflow" vert="horz" wrap="square" lIns="91438" tIns="91438" rIns="91438" bIns="91438" numCol="1" spcCol="0" rtlCol="0" fromWordArt="0" anchor="ctr" anchorCtr="1" forceAA="0" compatLnSpc="1">
                <a:prstTxWarp prst="textNoShape">
                  <a:avLst/>
                </a:prstTxWarp>
                <a:noAutofit/>
              </a:bodyPr>
              <a:lstStyle/>
              <a:p>
                <a:pPr algn="ctr" defTabSz="932483" fontAlgn="base">
                  <a:spcBef>
                    <a:spcPct val="0"/>
                  </a:spcBef>
                  <a:spcAft>
                    <a:spcPts val="300"/>
                  </a:spcAft>
                  <a:defRPr/>
                </a:pPr>
                <a:endParaRPr lang="en-US" sz="1200" b="1" kern="0">
                  <a:solidFill>
                    <a:srgbClr val="FFFFFF"/>
                  </a:solidFill>
                  <a:latin typeface="Segoe UI Semibold"/>
                </a:endParaRPr>
              </a:p>
            </p:txBody>
          </p:sp>
          <p:sp>
            <p:nvSpPr>
              <p:cNvPr id="225" name="Rectangle 224">
                <a:extLst>
                  <a:ext uri="{FF2B5EF4-FFF2-40B4-BE49-F238E27FC236}">
                    <a16:creationId xmlns:a16="http://schemas.microsoft.com/office/drawing/2014/main" id="{0E903869-7B86-45CB-9909-D8649E58B7D3}"/>
                  </a:ext>
                </a:extLst>
              </p:cNvPr>
              <p:cNvSpPr/>
              <p:nvPr/>
            </p:nvSpPr>
            <p:spPr bwMode="auto">
              <a:xfrm>
                <a:off x="1815803" y="2047256"/>
                <a:ext cx="240575" cy="342879"/>
              </a:xfrm>
              <a:prstGeom prst="rect">
                <a:avLst/>
              </a:prstGeom>
              <a:solidFill>
                <a:schemeClr val="tx2"/>
              </a:solidFill>
              <a:ln w="19050" cap="flat" cmpd="sng" algn="ctr">
                <a:noFill/>
                <a:prstDash val="solid"/>
                <a:headEnd type="none" w="med" len="med"/>
                <a:tailEnd type="none" w="med" len="med"/>
              </a:ln>
              <a:effectLst/>
            </p:spPr>
            <p:txBody>
              <a:bodyPr rot="0" spcFirstLastPara="0" vertOverflow="overflow" horzOverflow="overflow" vert="horz" wrap="square" lIns="91438" tIns="91438" rIns="91438" bIns="91438" numCol="1" spcCol="0" rtlCol="0" fromWordArt="0" anchor="ctr" anchorCtr="1" forceAA="0" compatLnSpc="1">
                <a:prstTxWarp prst="textNoShape">
                  <a:avLst/>
                </a:prstTxWarp>
                <a:noAutofit/>
              </a:bodyPr>
              <a:lstStyle/>
              <a:p>
                <a:pPr algn="ctr" defTabSz="932483" fontAlgn="base">
                  <a:spcBef>
                    <a:spcPct val="0"/>
                  </a:spcBef>
                  <a:spcAft>
                    <a:spcPts val="300"/>
                  </a:spcAft>
                  <a:defRPr/>
                </a:pPr>
                <a:endParaRPr lang="en-US" sz="1200" b="1" kern="0">
                  <a:solidFill>
                    <a:srgbClr val="FFFFFF"/>
                  </a:solidFill>
                  <a:latin typeface="Segoe UI Semibold"/>
                </a:endParaRPr>
              </a:p>
            </p:txBody>
          </p:sp>
          <p:sp>
            <p:nvSpPr>
              <p:cNvPr id="170" name="Rectangle 169">
                <a:extLst>
                  <a:ext uri="{FF2B5EF4-FFF2-40B4-BE49-F238E27FC236}">
                    <a16:creationId xmlns:a16="http://schemas.microsoft.com/office/drawing/2014/main" id="{2699B3D4-8F19-4065-835E-357FA42177EE}"/>
                  </a:ext>
                </a:extLst>
              </p:cNvPr>
              <p:cNvSpPr/>
              <p:nvPr/>
            </p:nvSpPr>
            <p:spPr bwMode="auto">
              <a:xfrm>
                <a:off x="2134646" y="2047256"/>
                <a:ext cx="240575" cy="342879"/>
              </a:xfrm>
              <a:prstGeom prst="rect">
                <a:avLst/>
              </a:prstGeom>
              <a:solidFill>
                <a:schemeClr val="tx2"/>
              </a:solidFill>
              <a:ln w="19050" cap="flat" cmpd="sng" algn="ctr">
                <a:noFill/>
                <a:prstDash val="solid"/>
                <a:headEnd type="none" w="med" len="med"/>
                <a:tailEnd type="none" w="med" len="med"/>
              </a:ln>
              <a:effectLst/>
            </p:spPr>
            <p:txBody>
              <a:bodyPr rot="0" spcFirstLastPara="0" vertOverflow="overflow" horzOverflow="overflow" vert="horz" wrap="square" lIns="91438" tIns="91438" rIns="91438" bIns="91438" numCol="1" spcCol="0" rtlCol="0" fromWordArt="0" anchor="ctr" anchorCtr="1" forceAA="0" compatLnSpc="1">
                <a:prstTxWarp prst="textNoShape">
                  <a:avLst/>
                </a:prstTxWarp>
                <a:noAutofit/>
              </a:bodyPr>
              <a:lstStyle/>
              <a:p>
                <a:pPr algn="ctr" defTabSz="932483" fontAlgn="base">
                  <a:spcBef>
                    <a:spcPct val="0"/>
                  </a:spcBef>
                  <a:spcAft>
                    <a:spcPts val="300"/>
                  </a:spcAft>
                  <a:defRPr/>
                </a:pPr>
                <a:endParaRPr lang="en-US" sz="1200" b="1" kern="0">
                  <a:solidFill>
                    <a:srgbClr val="FFFFFF"/>
                  </a:solidFill>
                  <a:latin typeface="Segoe UI Semibold"/>
                </a:endParaRPr>
              </a:p>
            </p:txBody>
          </p:sp>
          <p:sp>
            <p:nvSpPr>
              <p:cNvPr id="227" name="Rectangle 226">
                <a:extLst>
                  <a:ext uri="{FF2B5EF4-FFF2-40B4-BE49-F238E27FC236}">
                    <a16:creationId xmlns:a16="http://schemas.microsoft.com/office/drawing/2014/main" id="{37436856-0846-41BC-BF58-1192EF5CF4CA}"/>
                  </a:ext>
                </a:extLst>
              </p:cNvPr>
              <p:cNvSpPr/>
              <p:nvPr/>
            </p:nvSpPr>
            <p:spPr bwMode="auto">
              <a:xfrm>
                <a:off x="2453488" y="2047256"/>
                <a:ext cx="240575" cy="342879"/>
              </a:xfrm>
              <a:prstGeom prst="rect">
                <a:avLst/>
              </a:prstGeom>
              <a:solidFill>
                <a:schemeClr val="tx2"/>
              </a:solidFill>
              <a:ln w="19050" cap="flat" cmpd="sng" algn="ctr">
                <a:noFill/>
                <a:prstDash val="solid"/>
                <a:headEnd type="none" w="med" len="med"/>
                <a:tailEnd type="none" w="med" len="med"/>
              </a:ln>
              <a:effectLst/>
            </p:spPr>
            <p:txBody>
              <a:bodyPr rot="0" spcFirstLastPara="0" vertOverflow="overflow" horzOverflow="overflow" vert="horz" wrap="square" lIns="91438" tIns="91438" rIns="91438" bIns="91438" numCol="1" spcCol="0" rtlCol="0" fromWordArt="0" anchor="ctr" anchorCtr="1" forceAA="0" compatLnSpc="1">
                <a:prstTxWarp prst="textNoShape">
                  <a:avLst/>
                </a:prstTxWarp>
                <a:noAutofit/>
              </a:bodyPr>
              <a:lstStyle/>
              <a:p>
                <a:pPr algn="ctr" defTabSz="932483" fontAlgn="base">
                  <a:spcBef>
                    <a:spcPct val="0"/>
                  </a:spcBef>
                  <a:spcAft>
                    <a:spcPts val="300"/>
                  </a:spcAft>
                  <a:defRPr/>
                </a:pPr>
                <a:endParaRPr lang="en-US" sz="1200" b="1" kern="0">
                  <a:solidFill>
                    <a:srgbClr val="FFFFFF"/>
                  </a:solidFill>
                  <a:latin typeface="Segoe UI Semibold"/>
                </a:endParaRPr>
              </a:p>
            </p:txBody>
          </p:sp>
        </p:grpSp>
      </p:grpSp>
      <p:grpSp>
        <p:nvGrpSpPr>
          <p:cNvPr id="47" name="Group 46" descr="level 2&#10;Technical leadership&#10;">
            <a:extLst>
              <a:ext uri="{FF2B5EF4-FFF2-40B4-BE49-F238E27FC236}">
                <a16:creationId xmlns:a16="http://schemas.microsoft.com/office/drawing/2014/main" id="{47E0A278-5855-4091-8079-2C7744E64FF1}"/>
              </a:ext>
            </a:extLst>
          </p:cNvPr>
          <p:cNvGrpSpPr/>
          <p:nvPr/>
        </p:nvGrpSpPr>
        <p:grpSpPr>
          <a:xfrm>
            <a:off x="997215" y="2665874"/>
            <a:ext cx="2315982" cy="718929"/>
            <a:chOff x="1017081" y="2718933"/>
            <a:chExt cx="2362121" cy="733251"/>
          </a:xfrm>
        </p:grpSpPr>
        <p:sp>
          <p:nvSpPr>
            <p:cNvPr id="193" name="Rectangle 192" descr="Te">
              <a:extLst>
                <a:ext uri="{FF2B5EF4-FFF2-40B4-BE49-F238E27FC236}">
                  <a16:creationId xmlns:a16="http://schemas.microsoft.com/office/drawing/2014/main" id="{B9779AB7-6251-4BED-B35B-2AC0D86F5808}"/>
                </a:ext>
              </a:extLst>
            </p:cNvPr>
            <p:cNvSpPr/>
            <p:nvPr/>
          </p:nvSpPr>
          <p:spPr>
            <a:xfrm>
              <a:off x="1017081" y="3084968"/>
              <a:ext cx="2362121" cy="367216"/>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11">
                <a:defRPr/>
              </a:pPr>
              <a:r>
                <a:rPr lang="en-US" sz="1569" b="1" dirty="0">
                  <a:solidFill>
                    <a:srgbClr val="000000"/>
                  </a:solidFill>
                  <a:latin typeface="Segoe UI Semibold"/>
                  <a:cs typeface="Segoe UI" panose="020B0502040204020203" pitchFamily="34" charset="0"/>
                </a:rPr>
                <a:t>Technical leadership</a:t>
              </a:r>
            </a:p>
          </p:txBody>
        </p:sp>
        <p:grpSp>
          <p:nvGrpSpPr>
            <p:cNvPr id="21" name="Group 20">
              <a:extLst>
                <a:ext uri="{FF2B5EF4-FFF2-40B4-BE49-F238E27FC236}">
                  <a16:creationId xmlns:a16="http://schemas.microsoft.com/office/drawing/2014/main" id="{5555144B-7893-4E06-9FDF-8A6FC96B9D39}"/>
                </a:ext>
              </a:extLst>
            </p:cNvPr>
            <p:cNvGrpSpPr/>
            <p:nvPr/>
          </p:nvGrpSpPr>
          <p:grpSpPr>
            <a:xfrm>
              <a:off x="1544814" y="2718933"/>
              <a:ext cx="1306655" cy="344908"/>
              <a:chOff x="1419073" y="2996167"/>
              <a:chExt cx="1306655" cy="344908"/>
            </a:xfrm>
          </p:grpSpPr>
          <p:sp>
            <p:nvSpPr>
              <p:cNvPr id="166" name="Rectangle 165">
                <a:extLst>
                  <a:ext uri="{FF2B5EF4-FFF2-40B4-BE49-F238E27FC236}">
                    <a16:creationId xmlns:a16="http://schemas.microsoft.com/office/drawing/2014/main" id="{94DAD560-F1F7-4A07-BEE9-DF79CA455065}"/>
                  </a:ext>
                </a:extLst>
              </p:cNvPr>
              <p:cNvSpPr/>
              <p:nvPr/>
            </p:nvSpPr>
            <p:spPr bwMode="auto">
              <a:xfrm>
                <a:off x="1419073" y="2996167"/>
                <a:ext cx="579511" cy="342879"/>
              </a:xfrm>
              <a:prstGeom prst="rect">
                <a:avLst/>
              </a:prstGeom>
              <a:solidFill>
                <a:schemeClr val="accent5"/>
              </a:solidFill>
              <a:ln w="19050" cap="flat" cmpd="sng" algn="ctr">
                <a:noFill/>
                <a:prstDash val="solid"/>
                <a:headEnd type="none" w="med" len="med"/>
                <a:tailEnd type="none" w="med" len="med"/>
              </a:ln>
              <a:effectLst/>
            </p:spPr>
            <p:txBody>
              <a:bodyPr rot="0" spcFirstLastPara="0" vertOverflow="overflow" horzOverflow="overflow" vert="horz" wrap="square" lIns="91438" tIns="118870" rIns="91438" bIns="146302" numCol="1" spcCol="0" rtlCol="0" fromWordArt="0" anchor="ctr" anchorCtr="1" forceAA="0" compatLnSpc="1">
                <a:prstTxWarp prst="textNoShape">
                  <a:avLst/>
                </a:prstTxWarp>
                <a:noAutofit/>
              </a:bodyPr>
              <a:lstStyle/>
              <a:p>
                <a:pPr marL="114302" algn="ctr" defTabSz="932483" fontAlgn="base">
                  <a:spcBef>
                    <a:spcPct val="0"/>
                  </a:spcBef>
                  <a:spcAft>
                    <a:spcPts val="300"/>
                  </a:spcAft>
                  <a:defRPr/>
                </a:pPr>
                <a:r>
                  <a:rPr lang="en-US" sz="1200" b="1" kern="0" dirty="0">
                    <a:solidFill>
                      <a:srgbClr val="3B3B40"/>
                    </a:solidFill>
                    <a:latin typeface="Segoe UI Semibold"/>
                  </a:rPr>
                  <a:t>CIO</a:t>
                </a:r>
              </a:p>
            </p:txBody>
          </p:sp>
          <p:pic>
            <p:nvPicPr>
              <p:cNvPr id="167" name="Graphic 166" descr="Gears">
                <a:extLst>
                  <a:ext uri="{FF2B5EF4-FFF2-40B4-BE49-F238E27FC236}">
                    <a16:creationId xmlns:a16="http://schemas.microsoft.com/office/drawing/2014/main" id="{B1A0C25F-08C4-4941-9033-6B8EB0BD1D8A}"/>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438761" y="3082937"/>
                <a:ext cx="162812" cy="162812"/>
              </a:xfrm>
              <a:prstGeom prst="rect">
                <a:avLst/>
              </a:prstGeom>
              <a:effectLst/>
            </p:spPr>
          </p:pic>
          <p:sp>
            <p:nvSpPr>
              <p:cNvPr id="163" name="Rectangle 162">
                <a:extLst>
                  <a:ext uri="{FF2B5EF4-FFF2-40B4-BE49-F238E27FC236}">
                    <a16:creationId xmlns:a16="http://schemas.microsoft.com/office/drawing/2014/main" id="{1B19EF32-9364-4B28-AE2C-E28AF3A13AFC}"/>
                  </a:ext>
                </a:extLst>
              </p:cNvPr>
              <p:cNvSpPr/>
              <p:nvPr/>
            </p:nvSpPr>
            <p:spPr bwMode="auto">
              <a:xfrm>
                <a:off x="2050521" y="2998196"/>
                <a:ext cx="675207" cy="342879"/>
              </a:xfrm>
              <a:prstGeom prst="rect">
                <a:avLst/>
              </a:prstGeom>
              <a:solidFill>
                <a:schemeClr val="accent2"/>
              </a:solidFill>
              <a:ln w="19050" cap="flat" cmpd="sng" algn="ctr">
                <a:noFill/>
                <a:prstDash val="solid"/>
                <a:headEnd type="none" w="med" len="med"/>
                <a:tailEnd type="none" w="med" len="med"/>
              </a:ln>
              <a:effectLst/>
            </p:spPr>
            <p:txBody>
              <a:bodyPr rot="0" spcFirstLastPara="0" vertOverflow="overflow" horzOverflow="overflow" vert="horz" wrap="square" lIns="91438" tIns="118870" rIns="91438" bIns="146302" numCol="1" spcCol="0" rtlCol="0" fromWordArt="0" anchor="ctr" anchorCtr="1" forceAA="0" compatLnSpc="1">
                <a:prstTxWarp prst="textNoShape">
                  <a:avLst/>
                </a:prstTxWarp>
                <a:noAutofit/>
              </a:bodyPr>
              <a:lstStyle/>
              <a:p>
                <a:pPr marL="171452" indent="-57150" algn="ctr" defTabSz="932483" fontAlgn="base">
                  <a:spcBef>
                    <a:spcPct val="0"/>
                  </a:spcBef>
                  <a:spcAft>
                    <a:spcPts val="300"/>
                  </a:spcAft>
                  <a:defRPr/>
                </a:pPr>
                <a:r>
                  <a:rPr lang="en-US" sz="1200" b="1" kern="0">
                    <a:solidFill>
                      <a:srgbClr val="FFFFFF"/>
                    </a:solidFill>
                    <a:latin typeface="Segoe UI Semibold"/>
                  </a:rPr>
                  <a:t>CISO</a:t>
                </a:r>
              </a:p>
            </p:txBody>
          </p:sp>
          <p:pic>
            <p:nvPicPr>
              <p:cNvPr id="164" name="Graphic 163" descr="Lock">
                <a:extLst>
                  <a:ext uri="{FF2B5EF4-FFF2-40B4-BE49-F238E27FC236}">
                    <a16:creationId xmlns:a16="http://schemas.microsoft.com/office/drawing/2014/main" id="{7286B222-626B-4449-91E5-689C9ABBCF73}"/>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2090889" y="3091052"/>
                <a:ext cx="140475" cy="140474"/>
              </a:xfrm>
              <a:prstGeom prst="rect">
                <a:avLst/>
              </a:prstGeom>
              <a:effectLst/>
            </p:spPr>
          </p:pic>
        </p:grpSp>
      </p:grpSp>
      <p:grpSp>
        <p:nvGrpSpPr>
          <p:cNvPr id="48" name="Group 47" descr="level 3&#10;Architects and Technical Managers">
            <a:extLst>
              <a:ext uri="{FF2B5EF4-FFF2-40B4-BE49-F238E27FC236}">
                <a16:creationId xmlns:a16="http://schemas.microsoft.com/office/drawing/2014/main" id="{B324A273-3F50-4B1A-A4DB-AE51DC3A2CE9}"/>
              </a:ext>
            </a:extLst>
          </p:cNvPr>
          <p:cNvGrpSpPr/>
          <p:nvPr/>
        </p:nvGrpSpPr>
        <p:grpSpPr>
          <a:xfrm>
            <a:off x="467396" y="3905286"/>
            <a:ext cx="3375619" cy="744197"/>
            <a:chOff x="476707" y="3983036"/>
            <a:chExt cx="3442868" cy="759023"/>
          </a:xfrm>
        </p:grpSpPr>
        <p:grpSp>
          <p:nvGrpSpPr>
            <p:cNvPr id="22" name="Group 21">
              <a:extLst>
                <a:ext uri="{FF2B5EF4-FFF2-40B4-BE49-F238E27FC236}">
                  <a16:creationId xmlns:a16="http://schemas.microsoft.com/office/drawing/2014/main" id="{E1864EA1-3145-4774-9DE8-A2E6DF35C76B}"/>
                </a:ext>
              </a:extLst>
            </p:cNvPr>
            <p:cNvGrpSpPr/>
            <p:nvPr/>
          </p:nvGrpSpPr>
          <p:grpSpPr>
            <a:xfrm>
              <a:off x="1065040" y="3983036"/>
              <a:ext cx="2266202" cy="342879"/>
              <a:chOff x="962410" y="4071160"/>
              <a:chExt cx="2266202" cy="342879"/>
            </a:xfrm>
          </p:grpSpPr>
          <p:sp>
            <p:nvSpPr>
              <p:cNvPr id="148" name="Rectangle 147">
                <a:extLst>
                  <a:ext uri="{FF2B5EF4-FFF2-40B4-BE49-F238E27FC236}">
                    <a16:creationId xmlns:a16="http://schemas.microsoft.com/office/drawing/2014/main" id="{8A5EB0BC-8B32-48B2-948E-536AAFB460BA}"/>
                  </a:ext>
                </a:extLst>
              </p:cNvPr>
              <p:cNvSpPr/>
              <p:nvPr/>
            </p:nvSpPr>
            <p:spPr bwMode="auto">
              <a:xfrm>
                <a:off x="2123742" y="4071160"/>
                <a:ext cx="579512" cy="342879"/>
              </a:xfrm>
              <a:prstGeom prst="rect">
                <a:avLst/>
              </a:prstGeom>
              <a:solidFill>
                <a:schemeClr val="accent2"/>
              </a:solidFill>
              <a:ln w="19050" cap="flat" cmpd="sng" algn="ctr">
                <a:noFill/>
                <a:prstDash val="solid"/>
                <a:headEnd type="none" w="med" len="med"/>
                <a:tailEnd type="none" w="med" len="med"/>
              </a:ln>
              <a:effectLst/>
            </p:spPr>
            <p:txBody>
              <a:bodyPr rot="0" spcFirstLastPara="0" vertOverflow="overflow" horzOverflow="overflow" vert="horz" wrap="square" lIns="91438" tIns="118870" rIns="91438" bIns="146302" numCol="1" spcCol="0" rtlCol="0" fromWordArt="0" anchor="ctr" anchorCtr="1" forceAA="0" compatLnSpc="1">
                <a:prstTxWarp prst="textNoShape">
                  <a:avLst/>
                </a:prstTxWarp>
                <a:noAutofit/>
              </a:bodyPr>
              <a:lstStyle/>
              <a:p>
                <a:pPr defTabSz="932483" fontAlgn="base">
                  <a:spcBef>
                    <a:spcPct val="0"/>
                  </a:spcBef>
                  <a:spcAft>
                    <a:spcPts val="300"/>
                  </a:spcAft>
                  <a:defRPr/>
                </a:pPr>
                <a:endParaRPr lang="en-US" sz="1800" b="1" kern="0" err="1">
                  <a:solidFill>
                    <a:srgbClr val="1A1A1A"/>
                  </a:solidFill>
                  <a:latin typeface="Calibri" panose="020F0502020204030204" pitchFamily="34" charset="0"/>
                </a:endParaRPr>
              </a:p>
            </p:txBody>
          </p:sp>
          <p:pic>
            <p:nvPicPr>
              <p:cNvPr id="149" name="Graphic 148" descr="Lock">
                <a:extLst>
                  <a:ext uri="{FF2B5EF4-FFF2-40B4-BE49-F238E27FC236}">
                    <a16:creationId xmlns:a16="http://schemas.microsoft.com/office/drawing/2014/main" id="{658B8579-E3DF-47D2-B991-45EE2AEE3837}"/>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2143974" y="4117686"/>
                <a:ext cx="237427" cy="237426"/>
              </a:xfrm>
              <a:prstGeom prst="rect">
                <a:avLst/>
              </a:prstGeom>
            </p:spPr>
          </p:pic>
          <p:sp>
            <p:nvSpPr>
              <p:cNvPr id="146" name="Rectangle 145">
                <a:extLst>
                  <a:ext uri="{FF2B5EF4-FFF2-40B4-BE49-F238E27FC236}">
                    <a16:creationId xmlns:a16="http://schemas.microsoft.com/office/drawing/2014/main" id="{B7BFEFE0-2DC4-423C-8049-FD0FC4C87BFB}"/>
                  </a:ext>
                </a:extLst>
              </p:cNvPr>
              <p:cNvSpPr/>
              <p:nvPr/>
            </p:nvSpPr>
            <p:spPr bwMode="auto">
              <a:xfrm>
                <a:off x="2749398" y="4071160"/>
                <a:ext cx="216438" cy="342879"/>
              </a:xfrm>
              <a:prstGeom prst="rect">
                <a:avLst/>
              </a:prstGeom>
              <a:solidFill>
                <a:schemeClr val="accent2"/>
              </a:solidFill>
              <a:ln w="19050" cap="flat" cmpd="sng" algn="ctr">
                <a:noFill/>
                <a:prstDash val="solid"/>
                <a:headEnd type="none" w="med" len="med"/>
                <a:tailEnd type="none" w="med" len="med"/>
              </a:ln>
              <a:effectLst/>
            </p:spPr>
            <p:txBody>
              <a:bodyPr rot="0" spcFirstLastPara="0" vertOverflow="overflow" horzOverflow="overflow" vert="horz" wrap="square" lIns="91438" tIns="118870" rIns="91438" bIns="146302" numCol="1" spcCol="0" rtlCol="0" fromWordArt="0" anchor="ctr" anchorCtr="1" forceAA="0" compatLnSpc="1">
                <a:prstTxWarp prst="textNoShape">
                  <a:avLst/>
                </a:prstTxWarp>
                <a:noAutofit/>
              </a:bodyPr>
              <a:lstStyle/>
              <a:p>
                <a:pPr defTabSz="932483" fontAlgn="base">
                  <a:spcBef>
                    <a:spcPct val="0"/>
                  </a:spcBef>
                  <a:spcAft>
                    <a:spcPts val="300"/>
                  </a:spcAft>
                  <a:defRPr/>
                </a:pPr>
                <a:endParaRPr lang="en-US" sz="1800" b="1" kern="0" err="1">
                  <a:solidFill>
                    <a:srgbClr val="1A1A1A"/>
                  </a:solidFill>
                  <a:latin typeface="Calibri" panose="020F0502020204030204" pitchFamily="34" charset="0"/>
                </a:endParaRPr>
              </a:p>
            </p:txBody>
          </p:sp>
          <p:sp>
            <p:nvSpPr>
              <p:cNvPr id="147" name="Rectangle 146">
                <a:extLst>
                  <a:ext uri="{FF2B5EF4-FFF2-40B4-BE49-F238E27FC236}">
                    <a16:creationId xmlns:a16="http://schemas.microsoft.com/office/drawing/2014/main" id="{AEB0E0FF-37D6-433D-861D-F6700836B99F}"/>
                  </a:ext>
                </a:extLst>
              </p:cNvPr>
              <p:cNvSpPr/>
              <p:nvPr/>
            </p:nvSpPr>
            <p:spPr bwMode="auto">
              <a:xfrm>
                <a:off x="3012174" y="4071160"/>
                <a:ext cx="216438" cy="342879"/>
              </a:xfrm>
              <a:prstGeom prst="rect">
                <a:avLst/>
              </a:prstGeom>
              <a:solidFill>
                <a:schemeClr val="accent2"/>
              </a:solidFill>
              <a:ln w="19050" cap="flat" cmpd="sng" algn="ctr">
                <a:noFill/>
                <a:prstDash val="solid"/>
                <a:headEnd type="none" w="med" len="med"/>
                <a:tailEnd type="none" w="med" len="med"/>
              </a:ln>
              <a:effectLst/>
            </p:spPr>
            <p:txBody>
              <a:bodyPr rot="0" spcFirstLastPara="0" vertOverflow="overflow" horzOverflow="overflow" vert="horz" wrap="square" lIns="91438" tIns="118870" rIns="91438" bIns="146302" numCol="1" spcCol="0" rtlCol="0" fromWordArt="0" anchor="ctr" anchorCtr="1" forceAA="0" compatLnSpc="1">
                <a:prstTxWarp prst="textNoShape">
                  <a:avLst/>
                </a:prstTxWarp>
                <a:noAutofit/>
              </a:bodyPr>
              <a:lstStyle/>
              <a:p>
                <a:pPr defTabSz="932483" fontAlgn="base">
                  <a:spcBef>
                    <a:spcPct val="0"/>
                  </a:spcBef>
                  <a:spcAft>
                    <a:spcPts val="300"/>
                  </a:spcAft>
                  <a:defRPr/>
                </a:pPr>
                <a:endParaRPr lang="en-US" sz="1800" b="1" kern="0" err="1">
                  <a:solidFill>
                    <a:srgbClr val="1A1A1A"/>
                  </a:solidFill>
                  <a:latin typeface="Calibri" panose="020F0502020204030204" pitchFamily="34" charset="0"/>
                </a:endParaRPr>
              </a:p>
            </p:txBody>
          </p:sp>
          <p:sp>
            <p:nvSpPr>
              <p:cNvPr id="151" name="Rectangle 150">
                <a:extLst>
                  <a:ext uri="{FF2B5EF4-FFF2-40B4-BE49-F238E27FC236}">
                    <a16:creationId xmlns:a16="http://schemas.microsoft.com/office/drawing/2014/main" id="{AA548EE6-A74E-4AFE-8335-740506B0D3CD}"/>
                  </a:ext>
                </a:extLst>
              </p:cNvPr>
              <p:cNvSpPr/>
              <p:nvPr/>
            </p:nvSpPr>
            <p:spPr bwMode="auto">
              <a:xfrm>
                <a:off x="962410" y="4071160"/>
                <a:ext cx="579512" cy="342879"/>
              </a:xfrm>
              <a:prstGeom prst="rect">
                <a:avLst/>
              </a:prstGeom>
              <a:solidFill>
                <a:schemeClr val="accent5"/>
              </a:solidFill>
              <a:ln w="19050" cap="flat" cmpd="sng" algn="ctr">
                <a:noFill/>
                <a:prstDash val="solid"/>
                <a:headEnd type="none" w="med" len="med"/>
                <a:tailEnd type="none" w="med" len="med"/>
              </a:ln>
              <a:effectLst/>
            </p:spPr>
            <p:txBody>
              <a:bodyPr rot="0" spcFirstLastPara="0" vertOverflow="overflow" horzOverflow="overflow" vert="horz" wrap="square" lIns="91438" tIns="118870" rIns="91438" bIns="146302" numCol="1" spcCol="0" rtlCol="0" fromWordArt="0" anchor="ctr" anchorCtr="1" forceAA="0" compatLnSpc="1">
                <a:prstTxWarp prst="textNoShape">
                  <a:avLst/>
                </a:prstTxWarp>
                <a:noAutofit/>
              </a:bodyPr>
              <a:lstStyle/>
              <a:p>
                <a:pPr defTabSz="932483" fontAlgn="base">
                  <a:spcBef>
                    <a:spcPct val="0"/>
                  </a:spcBef>
                  <a:spcAft>
                    <a:spcPts val="300"/>
                  </a:spcAft>
                  <a:defRPr/>
                </a:pPr>
                <a:endParaRPr lang="en-US" sz="1800" b="1" kern="0" err="1">
                  <a:solidFill>
                    <a:srgbClr val="1A1A1A"/>
                  </a:solidFill>
                  <a:latin typeface="Calibri" panose="020F0502020204030204" pitchFamily="34" charset="0"/>
                </a:endParaRPr>
              </a:p>
            </p:txBody>
          </p:sp>
          <p:sp>
            <p:nvSpPr>
              <p:cNvPr id="152" name="Rectangle 151">
                <a:extLst>
                  <a:ext uri="{FF2B5EF4-FFF2-40B4-BE49-F238E27FC236}">
                    <a16:creationId xmlns:a16="http://schemas.microsoft.com/office/drawing/2014/main" id="{F57C5256-5A71-4F33-B46C-F467DAD5D335}"/>
                  </a:ext>
                </a:extLst>
              </p:cNvPr>
              <p:cNvSpPr/>
              <p:nvPr/>
            </p:nvSpPr>
            <p:spPr bwMode="auto">
              <a:xfrm>
                <a:off x="1588066" y="4071160"/>
                <a:ext cx="216438" cy="342879"/>
              </a:xfrm>
              <a:prstGeom prst="rect">
                <a:avLst/>
              </a:prstGeom>
              <a:solidFill>
                <a:schemeClr val="accent5"/>
              </a:solidFill>
              <a:ln w="19050" cap="flat" cmpd="sng" algn="ctr">
                <a:noFill/>
                <a:prstDash val="solid"/>
                <a:headEnd type="none" w="med" len="med"/>
                <a:tailEnd type="none" w="med" len="med"/>
              </a:ln>
              <a:effectLst/>
            </p:spPr>
            <p:txBody>
              <a:bodyPr rot="0" spcFirstLastPara="0" vertOverflow="overflow" horzOverflow="overflow" vert="horz" wrap="square" lIns="91438" tIns="118870" rIns="91438" bIns="146302" numCol="1" spcCol="0" rtlCol="0" fromWordArt="0" anchor="ctr" anchorCtr="1" forceAA="0" compatLnSpc="1">
                <a:prstTxWarp prst="textNoShape">
                  <a:avLst/>
                </a:prstTxWarp>
                <a:noAutofit/>
              </a:bodyPr>
              <a:lstStyle/>
              <a:p>
                <a:pPr defTabSz="932483" fontAlgn="base">
                  <a:spcBef>
                    <a:spcPct val="0"/>
                  </a:spcBef>
                  <a:spcAft>
                    <a:spcPts val="300"/>
                  </a:spcAft>
                  <a:defRPr/>
                </a:pPr>
                <a:endParaRPr lang="en-US" sz="1800" b="1" kern="0" err="1">
                  <a:solidFill>
                    <a:srgbClr val="1A1A1A"/>
                  </a:solidFill>
                  <a:latin typeface="Calibri" panose="020F0502020204030204" pitchFamily="34" charset="0"/>
                </a:endParaRPr>
              </a:p>
            </p:txBody>
          </p:sp>
          <p:sp>
            <p:nvSpPr>
              <p:cNvPr id="153" name="Rectangle 152">
                <a:extLst>
                  <a:ext uri="{FF2B5EF4-FFF2-40B4-BE49-F238E27FC236}">
                    <a16:creationId xmlns:a16="http://schemas.microsoft.com/office/drawing/2014/main" id="{5CB93E6E-88A5-4F4A-80DF-3677F2438600}"/>
                  </a:ext>
                </a:extLst>
              </p:cNvPr>
              <p:cNvSpPr/>
              <p:nvPr/>
            </p:nvSpPr>
            <p:spPr bwMode="auto">
              <a:xfrm>
                <a:off x="1850842" y="4071160"/>
                <a:ext cx="216438" cy="342879"/>
              </a:xfrm>
              <a:prstGeom prst="rect">
                <a:avLst/>
              </a:prstGeom>
              <a:solidFill>
                <a:schemeClr val="accent5"/>
              </a:solidFill>
              <a:ln w="19050" cap="flat" cmpd="sng" algn="ctr">
                <a:noFill/>
                <a:prstDash val="solid"/>
                <a:headEnd type="none" w="med" len="med"/>
                <a:tailEnd type="none" w="med" len="med"/>
              </a:ln>
              <a:effectLst/>
            </p:spPr>
            <p:txBody>
              <a:bodyPr rot="0" spcFirstLastPara="0" vertOverflow="overflow" horzOverflow="overflow" vert="horz" wrap="square" lIns="91438" tIns="118870" rIns="91438" bIns="146302" numCol="1" spcCol="0" rtlCol="0" fromWordArt="0" anchor="ctr" anchorCtr="1" forceAA="0" compatLnSpc="1">
                <a:prstTxWarp prst="textNoShape">
                  <a:avLst/>
                </a:prstTxWarp>
                <a:noAutofit/>
              </a:bodyPr>
              <a:lstStyle/>
              <a:p>
                <a:pPr defTabSz="932483" fontAlgn="base">
                  <a:spcBef>
                    <a:spcPct val="0"/>
                  </a:spcBef>
                  <a:spcAft>
                    <a:spcPts val="300"/>
                  </a:spcAft>
                  <a:defRPr/>
                </a:pPr>
                <a:endParaRPr lang="en-US" sz="1800" b="1" kern="0" err="1">
                  <a:solidFill>
                    <a:srgbClr val="1A1A1A"/>
                  </a:solidFill>
                  <a:latin typeface="Calibri" panose="020F0502020204030204" pitchFamily="34" charset="0"/>
                </a:endParaRPr>
              </a:p>
            </p:txBody>
          </p:sp>
          <p:pic>
            <p:nvPicPr>
              <p:cNvPr id="154" name="Graphic 153" descr="Gears">
                <a:extLst>
                  <a:ext uri="{FF2B5EF4-FFF2-40B4-BE49-F238E27FC236}">
                    <a16:creationId xmlns:a16="http://schemas.microsoft.com/office/drawing/2014/main" id="{E84CC2CF-DAF2-4AF7-BFC8-FC03C7D076C2}"/>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96176" y="4155269"/>
                <a:ext cx="162812" cy="162812"/>
              </a:xfrm>
              <a:prstGeom prst="rect">
                <a:avLst/>
              </a:prstGeom>
              <a:effectLst/>
            </p:spPr>
          </p:pic>
        </p:grpSp>
        <p:sp>
          <p:nvSpPr>
            <p:cNvPr id="199" name="Rectangle 198">
              <a:extLst>
                <a:ext uri="{FF2B5EF4-FFF2-40B4-BE49-F238E27FC236}">
                  <a16:creationId xmlns:a16="http://schemas.microsoft.com/office/drawing/2014/main" id="{68CDE2CD-AB3D-45D5-B4C5-5FAD7B19E2DB}"/>
                </a:ext>
              </a:extLst>
            </p:cNvPr>
            <p:cNvSpPr/>
            <p:nvPr/>
          </p:nvSpPr>
          <p:spPr>
            <a:xfrm>
              <a:off x="476707" y="4405651"/>
              <a:ext cx="3442868" cy="3364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11">
                <a:defRPr/>
              </a:pPr>
              <a:r>
                <a:rPr lang="en-US" sz="1569" b="1">
                  <a:solidFill>
                    <a:srgbClr val="000000"/>
                  </a:solidFill>
                  <a:latin typeface="Segoe UI Semibold"/>
                  <a:cs typeface="Segoe UI" panose="020B0502040204020203" pitchFamily="34" charset="0"/>
                </a:rPr>
                <a:t>Architects and technical managers</a:t>
              </a:r>
            </a:p>
          </p:txBody>
        </p:sp>
      </p:grpSp>
      <p:grpSp>
        <p:nvGrpSpPr>
          <p:cNvPr id="49" name="Group 48" descr="level 4&#10;Implementation&#10;">
            <a:extLst>
              <a:ext uri="{FF2B5EF4-FFF2-40B4-BE49-F238E27FC236}">
                <a16:creationId xmlns:a16="http://schemas.microsoft.com/office/drawing/2014/main" id="{7E5C3A95-FA93-4CE8-9E7C-F275E167CAF7}"/>
              </a:ext>
            </a:extLst>
          </p:cNvPr>
          <p:cNvGrpSpPr/>
          <p:nvPr/>
        </p:nvGrpSpPr>
        <p:grpSpPr>
          <a:xfrm>
            <a:off x="523347" y="5110968"/>
            <a:ext cx="3263718" cy="712711"/>
            <a:chOff x="533773" y="5212738"/>
            <a:chExt cx="3328737" cy="726910"/>
          </a:xfrm>
        </p:grpSpPr>
        <p:grpSp>
          <p:nvGrpSpPr>
            <p:cNvPr id="23" name="Group 22">
              <a:extLst>
                <a:ext uri="{FF2B5EF4-FFF2-40B4-BE49-F238E27FC236}">
                  <a16:creationId xmlns:a16="http://schemas.microsoft.com/office/drawing/2014/main" id="{6C79D012-74B8-458B-8029-B37B39670E2A}"/>
                </a:ext>
              </a:extLst>
            </p:cNvPr>
            <p:cNvGrpSpPr/>
            <p:nvPr/>
          </p:nvGrpSpPr>
          <p:grpSpPr>
            <a:xfrm>
              <a:off x="533773" y="5212738"/>
              <a:ext cx="3328737" cy="342879"/>
              <a:chOff x="431144" y="5093518"/>
              <a:chExt cx="3328737" cy="342879"/>
            </a:xfrm>
          </p:grpSpPr>
          <p:sp>
            <p:nvSpPr>
              <p:cNvPr id="156" name="Rectangle 155">
                <a:extLst>
                  <a:ext uri="{FF2B5EF4-FFF2-40B4-BE49-F238E27FC236}">
                    <a16:creationId xmlns:a16="http://schemas.microsoft.com/office/drawing/2014/main" id="{B6863589-3849-4F9D-9145-B8B6221AF4A4}"/>
                  </a:ext>
                </a:extLst>
              </p:cNvPr>
              <p:cNvSpPr/>
              <p:nvPr/>
            </p:nvSpPr>
            <p:spPr bwMode="auto">
              <a:xfrm>
                <a:off x="431144" y="5093518"/>
                <a:ext cx="579511" cy="342879"/>
              </a:xfrm>
              <a:prstGeom prst="rect">
                <a:avLst/>
              </a:prstGeom>
              <a:solidFill>
                <a:schemeClr val="accent5"/>
              </a:solidFill>
              <a:ln w="19050" cap="flat" cmpd="sng" algn="ctr">
                <a:noFill/>
                <a:prstDash val="solid"/>
                <a:headEnd type="none" w="med" len="med"/>
                <a:tailEnd type="none" w="med" len="med"/>
              </a:ln>
              <a:effectLst/>
            </p:spPr>
            <p:txBody>
              <a:bodyPr rot="0" spcFirstLastPara="0" vertOverflow="overflow" horzOverflow="overflow" vert="horz" wrap="square" lIns="91438" tIns="118870" rIns="91438" bIns="146302" numCol="1" spcCol="0" rtlCol="0" fromWordArt="0" anchor="ctr" anchorCtr="1" forceAA="0" compatLnSpc="1">
                <a:prstTxWarp prst="textNoShape">
                  <a:avLst/>
                </a:prstTxWarp>
                <a:noAutofit/>
              </a:bodyPr>
              <a:lstStyle/>
              <a:p>
                <a:pPr defTabSz="932483" fontAlgn="base">
                  <a:spcBef>
                    <a:spcPct val="0"/>
                  </a:spcBef>
                  <a:spcAft>
                    <a:spcPts val="300"/>
                  </a:spcAft>
                  <a:defRPr/>
                </a:pPr>
                <a:endParaRPr lang="en-US" sz="1800" b="1" kern="0" err="1">
                  <a:solidFill>
                    <a:srgbClr val="1A1A1A"/>
                  </a:solidFill>
                  <a:latin typeface="Calibri" panose="020F0502020204030204" pitchFamily="34" charset="0"/>
                </a:endParaRPr>
              </a:p>
            </p:txBody>
          </p:sp>
          <p:pic>
            <p:nvPicPr>
              <p:cNvPr id="157" name="Graphic 156" descr="Gears">
                <a:extLst>
                  <a:ext uri="{FF2B5EF4-FFF2-40B4-BE49-F238E27FC236}">
                    <a16:creationId xmlns:a16="http://schemas.microsoft.com/office/drawing/2014/main" id="{14668C52-CD45-4409-8063-554F6DB5B67D}"/>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90547" y="5192181"/>
                <a:ext cx="162812" cy="162812"/>
              </a:xfrm>
              <a:prstGeom prst="rect">
                <a:avLst/>
              </a:prstGeom>
            </p:spPr>
          </p:pic>
          <p:sp>
            <p:nvSpPr>
              <p:cNvPr id="158" name="Rectangle 157">
                <a:extLst>
                  <a:ext uri="{FF2B5EF4-FFF2-40B4-BE49-F238E27FC236}">
                    <a16:creationId xmlns:a16="http://schemas.microsoft.com/office/drawing/2014/main" id="{33B7CA54-2884-4BCE-A197-4743B9B8AA78}"/>
                  </a:ext>
                </a:extLst>
              </p:cNvPr>
              <p:cNvSpPr/>
              <p:nvPr/>
            </p:nvSpPr>
            <p:spPr bwMode="auto">
              <a:xfrm>
                <a:off x="1056799" y="5093518"/>
                <a:ext cx="216437" cy="342879"/>
              </a:xfrm>
              <a:prstGeom prst="rect">
                <a:avLst/>
              </a:prstGeom>
              <a:solidFill>
                <a:schemeClr val="accent5"/>
              </a:solidFill>
              <a:ln w="19050" cap="flat" cmpd="sng" algn="ctr">
                <a:noFill/>
                <a:prstDash val="solid"/>
                <a:headEnd type="none" w="med" len="med"/>
                <a:tailEnd type="none" w="med" len="med"/>
              </a:ln>
              <a:effectLst/>
            </p:spPr>
            <p:txBody>
              <a:bodyPr rot="0" spcFirstLastPara="0" vertOverflow="overflow" horzOverflow="overflow" vert="horz" wrap="square" lIns="91438" tIns="118870" rIns="91438" bIns="146302" numCol="1" spcCol="0" rtlCol="0" fromWordArt="0" anchor="ctr" anchorCtr="1" forceAA="0" compatLnSpc="1">
                <a:prstTxWarp prst="textNoShape">
                  <a:avLst/>
                </a:prstTxWarp>
                <a:noAutofit/>
              </a:bodyPr>
              <a:lstStyle/>
              <a:p>
                <a:pPr defTabSz="932483" fontAlgn="base">
                  <a:spcBef>
                    <a:spcPct val="0"/>
                  </a:spcBef>
                  <a:spcAft>
                    <a:spcPts val="300"/>
                  </a:spcAft>
                  <a:defRPr/>
                </a:pPr>
                <a:endParaRPr lang="en-US" sz="1800" b="1" kern="0" err="1">
                  <a:solidFill>
                    <a:srgbClr val="1A1A1A"/>
                  </a:solidFill>
                  <a:latin typeface="Calibri" panose="020F0502020204030204" pitchFamily="34" charset="0"/>
                </a:endParaRPr>
              </a:p>
            </p:txBody>
          </p:sp>
          <p:sp>
            <p:nvSpPr>
              <p:cNvPr id="159" name="Rectangle 158">
                <a:extLst>
                  <a:ext uri="{FF2B5EF4-FFF2-40B4-BE49-F238E27FC236}">
                    <a16:creationId xmlns:a16="http://schemas.microsoft.com/office/drawing/2014/main" id="{0076205E-872F-4C74-BAC6-8605B6F73BF3}"/>
                  </a:ext>
                </a:extLst>
              </p:cNvPr>
              <p:cNvSpPr/>
              <p:nvPr/>
            </p:nvSpPr>
            <p:spPr bwMode="auto">
              <a:xfrm>
                <a:off x="1319575" y="5093518"/>
                <a:ext cx="216437" cy="342879"/>
              </a:xfrm>
              <a:prstGeom prst="rect">
                <a:avLst/>
              </a:prstGeom>
              <a:solidFill>
                <a:schemeClr val="accent5"/>
              </a:solidFill>
              <a:ln w="19050" cap="flat" cmpd="sng" algn="ctr">
                <a:noFill/>
                <a:prstDash val="solid"/>
                <a:headEnd type="none" w="med" len="med"/>
                <a:tailEnd type="none" w="med" len="med"/>
              </a:ln>
              <a:effectLst/>
            </p:spPr>
            <p:txBody>
              <a:bodyPr rot="0" spcFirstLastPara="0" vertOverflow="overflow" horzOverflow="overflow" vert="horz" wrap="square" lIns="91438" tIns="118870" rIns="91438" bIns="146302" numCol="1" spcCol="0" rtlCol="0" fromWordArt="0" anchor="ctr" anchorCtr="1" forceAA="0" compatLnSpc="1">
                <a:prstTxWarp prst="textNoShape">
                  <a:avLst/>
                </a:prstTxWarp>
                <a:noAutofit/>
              </a:bodyPr>
              <a:lstStyle/>
              <a:p>
                <a:pPr defTabSz="932483" fontAlgn="base">
                  <a:spcBef>
                    <a:spcPct val="0"/>
                  </a:spcBef>
                  <a:spcAft>
                    <a:spcPts val="300"/>
                  </a:spcAft>
                  <a:defRPr/>
                </a:pPr>
                <a:endParaRPr lang="en-US" sz="1800" b="1" kern="0" err="1">
                  <a:solidFill>
                    <a:srgbClr val="1A1A1A"/>
                  </a:solidFill>
                  <a:latin typeface="Calibri" panose="020F0502020204030204" pitchFamily="34" charset="0"/>
                </a:endParaRPr>
              </a:p>
            </p:txBody>
          </p:sp>
          <p:sp>
            <p:nvSpPr>
              <p:cNvPr id="160" name="Rectangle 159">
                <a:extLst>
                  <a:ext uri="{FF2B5EF4-FFF2-40B4-BE49-F238E27FC236}">
                    <a16:creationId xmlns:a16="http://schemas.microsoft.com/office/drawing/2014/main" id="{ED5B7AE1-6E8F-4C3F-9A06-1256732BDA07}"/>
                  </a:ext>
                </a:extLst>
              </p:cNvPr>
              <p:cNvSpPr/>
              <p:nvPr/>
            </p:nvSpPr>
            <p:spPr bwMode="auto">
              <a:xfrm>
                <a:off x="1571808" y="5093518"/>
                <a:ext cx="216437" cy="342879"/>
              </a:xfrm>
              <a:prstGeom prst="rect">
                <a:avLst/>
              </a:prstGeom>
              <a:solidFill>
                <a:schemeClr val="accent5"/>
              </a:solidFill>
              <a:ln w="19050" cap="flat" cmpd="sng" algn="ctr">
                <a:noFill/>
                <a:prstDash val="solid"/>
                <a:headEnd type="none" w="med" len="med"/>
                <a:tailEnd type="none" w="med" len="med"/>
              </a:ln>
              <a:effectLst/>
            </p:spPr>
            <p:txBody>
              <a:bodyPr rot="0" spcFirstLastPara="0" vertOverflow="overflow" horzOverflow="overflow" vert="horz" wrap="square" lIns="91438" tIns="118870" rIns="91438" bIns="146302" numCol="1" spcCol="0" rtlCol="0" fromWordArt="0" anchor="ctr" anchorCtr="1" forceAA="0" compatLnSpc="1">
                <a:prstTxWarp prst="textNoShape">
                  <a:avLst/>
                </a:prstTxWarp>
                <a:noAutofit/>
              </a:bodyPr>
              <a:lstStyle/>
              <a:p>
                <a:pPr defTabSz="932483" fontAlgn="base">
                  <a:spcBef>
                    <a:spcPct val="0"/>
                  </a:spcBef>
                  <a:spcAft>
                    <a:spcPts val="300"/>
                  </a:spcAft>
                  <a:defRPr/>
                </a:pPr>
                <a:endParaRPr lang="en-US" sz="1800" b="1" kern="0" err="1">
                  <a:solidFill>
                    <a:srgbClr val="1A1A1A"/>
                  </a:solidFill>
                  <a:latin typeface="Calibri" panose="020F0502020204030204" pitchFamily="34" charset="0"/>
                </a:endParaRPr>
              </a:p>
            </p:txBody>
          </p:sp>
          <p:sp>
            <p:nvSpPr>
              <p:cNvPr id="161" name="Rectangle 160">
                <a:extLst>
                  <a:ext uri="{FF2B5EF4-FFF2-40B4-BE49-F238E27FC236}">
                    <a16:creationId xmlns:a16="http://schemas.microsoft.com/office/drawing/2014/main" id="{6A03EDA4-4EC4-4E16-A066-BB950E630415}"/>
                  </a:ext>
                </a:extLst>
              </p:cNvPr>
              <p:cNvSpPr/>
              <p:nvPr/>
            </p:nvSpPr>
            <p:spPr bwMode="auto">
              <a:xfrm>
                <a:off x="1834585" y="5093518"/>
                <a:ext cx="216437" cy="342879"/>
              </a:xfrm>
              <a:prstGeom prst="rect">
                <a:avLst/>
              </a:prstGeom>
              <a:solidFill>
                <a:schemeClr val="accent5"/>
              </a:solidFill>
              <a:ln w="19050" cap="flat" cmpd="sng" algn="ctr">
                <a:noFill/>
                <a:prstDash val="solid"/>
                <a:headEnd type="none" w="med" len="med"/>
                <a:tailEnd type="none" w="med" len="med"/>
              </a:ln>
              <a:effectLst/>
            </p:spPr>
            <p:txBody>
              <a:bodyPr rot="0" spcFirstLastPara="0" vertOverflow="overflow" horzOverflow="overflow" vert="horz" wrap="square" lIns="91438" tIns="118870" rIns="91438" bIns="146302" numCol="1" spcCol="0" rtlCol="0" fromWordArt="0" anchor="ctr" anchorCtr="1" forceAA="0" compatLnSpc="1">
                <a:prstTxWarp prst="textNoShape">
                  <a:avLst/>
                </a:prstTxWarp>
                <a:noAutofit/>
              </a:bodyPr>
              <a:lstStyle/>
              <a:p>
                <a:pPr defTabSz="932483" fontAlgn="base">
                  <a:spcBef>
                    <a:spcPct val="0"/>
                  </a:spcBef>
                  <a:spcAft>
                    <a:spcPts val="300"/>
                  </a:spcAft>
                  <a:defRPr/>
                </a:pPr>
                <a:endParaRPr lang="en-US" sz="1800" b="1" kern="0" err="1">
                  <a:solidFill>
                    <a:srgbClr val="1A1A1A"/>
                  </a:solidFill>
                  <a:latin typeface="Calibri" panose="020F0502020204030204" pitchFamily="34" charset="0"/>
                </a:endParaRPr>
              </a:p>
            </p:txBody>
          </p:sp>
          <p:sp>
            <p:nvSpPr>
              <p:cNvPr id="179" name="Rectangle 178">
                <a:extLst>
                  <a:ext uri="{FF2B5EF4-FFF2-40B4-BE49-F238E27FC236}">
                    <a16:creationId xmlns:a16="http://schemas.microsoft.com/office/drawing/2014/main" id="{01E0378E-DB84-4AB6-9897-EFF2997B745D}"/>
                  </a:ext>
                </a:extLst>
              </p:cNvPr>
              <p:cNvSpPr/>
              <p:nvPr/>
            </p:nvSpPr>
            <p:spPr bwMode="auto">
              <a:xfrm>
                <a:off x="2140003" y="5093518"/>
                <a:ext cx="579511" cy="342879"/>
              </a:xfrm>
              <a:prstGeom prst="rect">
                <a:avLst/>
              </a:prstGeom>
              <a:solidFill>
                <a:schemeClr val="accent2"/>
              </a:solidFill>
              <a:ln w="19050" cap="flat" cmpd="sng" algn="ctr">
                <a:noFill/>
                <a:prstDash val="solid"/>
                <a:headEnd type="none" w="med" len="med"/>
                <a:tailEnd type="none" w="med" len="med"/>
              </a:ln>
              <a:effectLst/>
            </p:spPr>
            <p:txBody>
              <a:bodyPr rot="0" spcFirstLastPara="0" vertOverflow="overflow" horzOverflow="overflow" vert="horz" wrap="square" lIns="91438" tIns="118870" rIns="91438" bIns="146302" numCol="1" spcCol="0" rtlCol="0" fromWordArt="0" anchor="ctr" anchorCtr="1" forceAA="0" compatLnSpc="1">
                <a:prstTxWarp prst="textNoShape">
                  <a:avLst/>
                </a:prstTxWarp>
                <a:noAutofit/>
              </a:bodyPr>
              <a:lstStyle/>
              <a:p>
                <a:pPr defTabSz="932483" fontAlgn="base">
                  <a:spcBef>
                    <a:spcPct val="0"/>
                  </a:spcBef>
                  <a:spcAft>
                    <a:spcPts val="300"/>
                  </a:spcAft>
                  <a:defRPr/>
                </a:pPr>
                <a:endParaRPr lang="en-US" sz="1800" b="1" kern="0" err="1">
                  <a:solidFill>
                    <a:srgbClr val="1A1A1A"/>
                  </a:solidFill>
                  <a:latin typeface="Calibri" panose="020F0502020204030204" pitchFamily="34" charset="0"/>
                </a:endParaRPr>
              </a:p>
            </p:txBody>
          </p:sp>
          <p:pic>
            <p:nvPicPr>
              <p:cNvPr id="180" name="Graphic 179" descr="Lock">
                <a:extLst>
                  <a:ext uri="{FF2B5EF4-FFF2-40B4-BE49-F238E27FC236}">
                    <a16:creationId xmlns:a16="http://schemas.microsoft.com/office/drawing/2014/main" id="{B321A656-0BAB-4CE6-9A36-D0A19C16BE59}"/>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2140187" y="5138299"/>
                <a:ext cx="237426" cy="237426"/>
              </a:xfrm>
              <a:prstGeom prst="rect">
                <a:avLst/>
              </a:prstGeom>
            </p:spPr>
          </p:pic>
          <p:sp>
            <p:nvSpPr>
              <p:cNvPr id="175" name="Rectangle 174">
                <a:extLst>
                  <a:ext uri="{FF2B5EF4-FFF2-40B4-BE49-F238E27FC236}">
                    <a16:creationId xmlns:a16="http://schemas.microsoft.com/office/drawing/2014/main" id="{7E7F3179-C905-445F-A8BB-54C7708F0C9C}"/>
                  </a:ext>
                </a:extLst>
              </p:cNvPr>
              <p:cNvSpPr/>
              <p:nvPr/>
            </p:nvSpPr>
            <p:spPr bwMode="auto">
              <a:xfrm>
                <a:off x="2765658" y="5093518"/>
                <a:ext cx="216437" cy="342879"/>
              </a:xfrm>
              <a:prstGeom prst="rect">
                <a:avLst/>
              </a:prstGeom>
              <a:solidFill>
                <a:schemeClr val="accent2"/>
              </a:solidFill>
              <a:ln w="19050" cap="flat" cmpd="sng" algn="ctr">
                <a:noFill/>
                <a:prstDash val="solid"/>
                <a:headEnd type="none" w="med" len="med"/>
                <a:tailEnd type="none" w="med" len="med"/>
              </a:ln>
              <a:effectLst/>
            </p:spPr>
            <p:txBody>
              <a:bodyPr rot="0" spcFirstLastPara="0" vertOverflow="overflow" horzOverflow="overflow" vert="horz" wrap="square" lIns="91438" tIns="118870" rIns="91438" bIns="146302" numCol="1" spcCol="0" rtlCol="0" fromWordArt="0" anchor="ctr" anchorCtr="1" forceAA="0" compatLnSpc="1">
                <a:prstTxWarp prst="textNoShape">
                  <a:avLst/>
                </a:prstTxWarp>
                <a:noAutofit/>
              </a:bodyPr>
              <a:lstStyle/>
              <a:p>
                <a:pPr defTabSz="932483" fontAlgn="base">
                  <a:spcBef>
                    <a:spcPct val="0"/>
                  </a:spcBef>
                  <a:spcAft>
                    <a:spcPts val="300"/>
                  </a:spcAft>
                  <a:defRPr/>
                </a:pPr>
                <a:endParaRPr lang="en-US" sz="1800" b="1" kern="0" err="1">
                  <a:solidFill>
                    <a:srgbClr val="1A1A1A"/>
                  </a:solidFill>
                  <a:latin typeface="Calibri" panose="020F0502020204030204" pitchFamily="34" charset="0"/>
                </a:endParaRPr>
              </a:p>
            </p:txBody>
          </p:sp>
          <p:sp>
            <p:nvSpPr>
              <p:cNvPr id="176" name="Rectangle 175">
                <a:extLst>
                  <a:ext uri="{FF2B5EF4-FFF2-40B4-BE49-F238E27FC236}">
                    <a16:creationId xmlns:a16="http://schemas.microsoft.com/office/drawing/2014/main" id="{56E73237-E030-465B-B71C-5F14CAE268F0}"/>
                  </a:ext>
                </a:extLst>
              </p:cNvPr>
              <p:cNvSpPr/>
              <p:nvPr/>
            </p:nvSpPr>
            <p:spPr bwMode="auto">
              <a:xfrm>
                <a:off x="3028434" y="5093518"/>
                <a:ext cx="216437" cy="342879"/>
              </a:xfrm>
              <a:prstGeom prst="rect">
                <a:avLst/>
              </a:prstGeom>
              <a:solidFill>
                <a:schemeClr val="accent2"/>
              </a:solidFill>
              <a:ln w="19050" cap="flat" cmpd="sng" algn="ctr">
                <a:noFill/>
                <a:prstDash val="solid"/>
                <a:headEnd type="none" w="med" len="med"/>
                <a:tailEnd type="none" w="med" len="med"/>
              </a:ln>
              <a:effectLst/>
            </p:spPr>
            <p:txBody>
              <a:bodyPr rot="0" spcFirstLastPara="0" vertOverflow="overflow" horzOverflow="overflow" vert="horz" wrap="square" lIns="91438" tIns="118870" rIns="91438" bIns="146302" numCol="1" spcCol="0" rtlCol="0" fromWordArt="0" anchor="ctr" anchorCtr="1" forceAA="0" compatLnSpc="1">
                <a:prstTxWarp prst="textNoShape">
                  <a:avLst/>
                </a:prstTxWarp>
                <a:noAutofit/>
              </a:bodyPr>
              <a:lstStyle/>
              <a:p>
                <a:pPr defTabSz="932483" fontAlgn="base">
                  <a:spcBef>
                    <a:spcPct val="0"/>
                  </a:spcBef>
                  <a:spcAft>
                    <a:spcPts val="300"/>
                  </a:spcAft>
                  <a:defRPr/>
                </a:pPr>
                <a:endParaRPr lang="en-US" sz="1800" b="1" kern="0" err="1">
                  <a:solidFill>
                    <a:srgbClr val="1A1A1A"/>
                  </a:solidFill>
                  <a:latin typeface="Calibri" panose="020F0502020204030204" pitchFamily="34" charset="0"/>
                </a:endParaRPr>
              </a:p>
            </p:txBody>
          </p:sp>
          <p:sp>
            <p:nvSpPr>
              <p:cNvPr id="177" name="Rectangle 176">
                <a:extLst>
                  <a:ext uri="{FF2B5EF4-FFF2-40B4-BE49-F238E27FC236}">
                    <a16:creationId xmlns:a16="http://schemas.microsoft.com/office/drawing/2014/main" id="{5B264771-BB14-41A1-9C36-8F79304C24FB}"/>
                  </a:ext>
                </a:extLst>
              </p:cNvPr>
              <p:cNvSpPr/>
              <p:nvPr/>
            </p:nvSpPr>
            <p:spPr bwMode="auto">
              <a:xfrm>
                <a:off x="3280667" y="5093518"/>
                <a:ext cx="216437" cy="342879"/>
              </a:xfrm>
              <a:prstGeom prst="rect">
                <a:avLst/>
              </a:prstGeom>
              <a:solidFill>
                <a:schemeClr val="accent2"/>
              </a:solidFill>
              <a:ln w="19050" cap="flat" cmpd="sng" algn="ctr">
                <a:noFill/>
                <a:prstDash val="solid"/>
                <a:headEnd type="none" w="med" len="med"/>
                <a:tailEnd type="none" w="med" len="med"/>
              </a:ln>
              <a:effectLst/>
            </p:spPr>
            <p:txBody>
              <a:bodyPr rot="0" spcFirstLastPara="0" vertOverflow="overflow" horzOverflow="overflow" vert="horz" wrap="square" lIns="91438" tIns="118870" rIns="91438" bIns="146302" numCol="1" spcCol="0" rtlCol="0" fromWordArt="0" anchor="ctr" anchorCtr="1" forceAA="0" compatLnSpc="1">
                <a:prstTxWarp prst="textNoShape">
                  <a:avLst/>
                </a:prstTxWarp>
                <a:noAutofit/>
              </a:bodyPr>
              <a:lstStyle/>
              <a:p>
                <a:pPr defTabSz="932483" fontAlgn="base">
                  <a:spcBef>
                    <a:spcPct val="0"/>
                  </a:spcBef>
                  <a:spcAft>
                    <a:spcPts val="300"/>
                  </a:spcAft>
                  <a:defRPr/>
                </a:pPr>
                <a:endParaRPr lang="en-US" sz="1800" b="1" kern="0" err="1">
                  <a:solidFill>
                    <a:srgbClr val="1A1A1A"/>
                  </a:solidFill>
                  <a:latin typeface="Calibri" panose="020F0502020204030204" pitchFamily="34" charset="0"/>
                </a:endParaRPr>
              </a:p>
            </p:txBody>
          </p:sp>
          <p:sp>
            <p:nvSpPr>
              <p:cNvPr id="178" name="Rectangle 177">
                <a:extLst>
                  <a:ext uri="{FF2B5EF4-FFF2-40B4-BE49-F238E27FC236}">
                    <a16:creationId xmlns:a16="http://schemas.microsoft.com/office/drawing/2014/main" id="{05424F17-5AD1-4B32-BB9C-3C48B934657A}"/>
                  </a:ext>
                </a:extLst>
              </p:cNvPr>
              <p:cNvSpPr/>
              <p:nvPr/>
            </p:nvSpPr>
            <p:spPr bwMode="auto">
              <a:xfrm>
                <a:off x="3543444" y="5093518"/>
                <a:ext cx="216437" cy="342879"/>
              </a:xfrm>
              <a:prstGeom prst="rect">
                <a:avLst/>
              </a:prstGeom>
              <a:solidFill>
                <a:schemeClr val="accent2"/>
              </a:solidFill>
              <a:ln w="19050" cap="flat" cmpd="sng" algn="ctr">
                <a:noFill/>
                <a:prstDash val="solid"/>
                <a:headEnd type="none" w="med" len="med"/>
                <a:tailEnd type="none" w="med" len="med"/>
              </a:ln>
              <a:effectLst/>
            </p:spPr>
            <p:txBody>
              <a:bodyPr rot="0" spcFirstLastPara="0" vertOverflow="overflow" horzOverflow="overflow" vert="horz" wrap="square" lIns="91438" tIns="118870" rIns="91438" bIns="146302" numCol="1" spcCol="0" rtlCol="0" fromWordArt="0" anchor="ctr" anchorCtr="1" forceAA="0" compatLnSpc="1">
                <a:prstTxWarp prst="textNoShape">
                  <a:avLst/>
                </a:prstTxWarp>
                <a:noAutofit/>
              </a:bodyPr>
              <a:lstStyle/>
              <a:p>
                <a:pPr defTabSz="932483" fontAlgn="base">
                  <a:spcBef>
                    <a:spcPct val="0"/>
                  </a:spcBef>
                  <a:spcAft>
                    <a:spcPts val="300"/>
                  </a:spcAft>
                  <a:defRPr/>
                </a:pPr>
                <a:endParaRPr lang="en-US" sz="1800" b="1" kern="0" err="1">
                  <a:solidFill>
                    <a:srgbClr val="1A1A1A"/>
                  </a:solidFill>
                  <a:latin typeface="Calibri" panose="020F0502020204030204" pitchFamily="34" charset="0"/>
                </a:endParaRPr>
              </a:p>
            </p:txBody>
          </p:sp>
        </p:grpSp>
        <p:sp>
          <p:nvSpPr>
            <p:cNvPr id="198" name="Rectangle 197">
              <a:extLst>
                <a:ext uri="{FF2B5EF4-FFF2-40B4-BE49-F238E27FC236}">
                  <a16:creationId xmlns:a16="http://schemas.microsoft.com/office/drawing/2014/main" id="{850A8491-69DF-417E-A0B0-82210A78118D}"/>
                </a:ext>
              </a:extLst>
            </p:cNvPr>
            <p:cNvSpPr/>
            <p:nvPr/>
          </p:nvSpPr>
          <p:spPr>
            <a:xfrm>
              <a:off x="754033" y="5652146"/>
              <a:ext cx="2888217" cy="2875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11">
                <a:defRPr/>
              </a:pPr>
              <a:r>
                <a:rPr lang="en-US" sz="1569" b="1" dirty="0">
                  <a:solidFill>
                    <a:srgbClr val="000000"/>
                  </a:solidFill>
                  <a:latin typeface="Segoe UI Semibold"/>
                  <a:cs typeface="Segoe UI" panose="020B0502040204020203" pitchFamily="34" charset="0"/>
                </a:rPr>
                <a:t>Implementation</a:t>
              </a:r>
              <a:endParaRPr lang="en-US" sz="1400" b="1" dirty="0">
                <a:solidFill>
                  <a:srgbClr val="000000"/>
                </a:solidFill>
                <a:latin typeface="Segoe UI Semibold"/>
                <a:cs typeface="Segoe UI" panose="020B0502040204020203" pitchFamily="34" charset="0"/>
              </a:endParaRPr>
            </a:p>
          </p:txBody>
        </p:sp>
      </p:grpSp>
      <p:sp>
        <p:nvSpPr>
          <p:cNvPr id="34" name="Rectangle 33" descr="Diagram. top to bottom.&#10;1 - securing digital transformation&#10;2 - Business and security integration&#10;3 - Security strategy, programs and epics&#10;4 - Architecture and policy&#10;5 - Technical planning&#10;6 - Implementation">
            <a:extLst>
              <a:ext uri="{FF2B5EF4-FFF2-40B4-BE49-F238E27FC236}">
                <a16:creationId xmlns:a16="http://schemas.microsoft.com/office/drawing/2014/main" id="{AC863687-EB39-46BD-9C38-4F963FFEA2BA}"/>
              </a:ext>
            </a:extLst>
          </p:cNvPr>
          <p:cNvSpPr/>
          <p:nvPr/>
        </p:nvSpPr>
        <p:spPr bwMode="auto">
          <a:xfrm>
            <a:off x="3874123" y="1168975"/>
            <a:ext cx="2357263" cy="4926296"/>
          </a:xfrm>
          <a:prstGeom prst="rect">
            <a:avLst/>
          </a:prstGeom>
          <a:solidFill>
            <a:srgbClr val="FFFFFF">
              <a:alpha val="69804"/>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11" name="Rectangle 210">
            <a:hlinkClick r:id="rId9" tooltip="The Cloud Adoption Framework (CAF) Security guidance provides lessons learned and methodologies to shape security strategy, roles, architecture, and more for your cloud adoption."/>
            <a:extLst>
              <a:ext uri="{FF2B5EF4-FFF2-40B4-BE49-F238E27FC236}">
                <a16:creationId xmlns:a16="http://schemas.microsoft.com/office/drawing/2014/main" id="{35DABA03-C3C7-4858-98C6-DD7789EE045F}"/>
              </a:ext>
            </a:extLst>
          </p:cNvPr>
          <p:cNvSpPr/>
          <p:nvPr/>
        </p:nvSpPr>
        <p:spPr>
          <a:xfrm rot="5400000">
            <a:off x="4267019" y="3523182"/>
            <a:ext cx="4311237" cy="3566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38" tIns="0" rIns="91438" bIns="0" rtlCol="0" anchor="ctr"/>
          <a:lstStyle/>
          <a:p>
            <a:pPr algn="ctr" defTabSz="914411"/>
            <a:r>
              <a:rPr lang="en-US" dirty="0">
                <a:solidFill>
                  <a:srgbClr val="0078D3"/>
                </a:solidFill>
                <a:latin typeface="Segoe UI Semibold"/>
                <a:cs typeface="Segoe UI" panose="020B0502040204020203" pitchFamily="34" charset="0"/>
              </a:rPr>
              <a:t>Cloud Adoption Framework (CAF)</a:t>
            </a:r>
          </a:p>
        </p:txBody>
      </p:sp>
      <p:sp>
        <p:nvSpPr>
          <p:cNvPr id="215" name="Right Brace 214">
            <a:extLst>
              <a:ext uri="{FF2B5EF4-FFF2-40B4-BE49-F238E27FC236}">
                <a16:creationId xmlns:a16="http://schemas.microsoft.com/office/drawing/2014/main" id="{94CDE8AE-7D14-4A5D-A3EF-F96A67E4B43D}"/>
              </a:ext>
              <a:ext uri="{C183D7F6-B498-43B3-948B-1728B52AA6E4}">
                <adec:decorative xmlns:adec="http://schemas.microsoft.com/office/drawing/2017/decorative" val="1"/>
              </a:ext>
            </a:extLst>
          </p:cNvPr>
          <p:cNvSpPr/>
          <p:nvPr/>
        </p:nvSpPr>
        <p:spPr>
          <a:xfrm>
            <a:off x="5993885" y="3554567"/>
            <a:ext cx="233778" cy="622322"/>
          </a:xfrm>
          <a:prstGeom prst="rightBrace">
            <a:avLst>
              <a:gd name="adj1" fmla="val 0"/>
              <a:gd name="adj2" fmla="val 50000"/>
            </a:avLst>
          </a:prstGeom>
          <a:ln w="127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914411"/>
            <a:endParaRPr lang="en-US" sz="1800">
              <a:solidFill>
                <a:srgbClr val="000000"/>
              </a:solidFill>
              <a:latin typeface="Segoe UI"/>
            </a:endParaRPr>
          </a:p>
        </p:txBody>
      </p:sp>
      <p:sp>
        <p:nvSpPr>
          <p:cNvPr id="216" name="Rectangle 215">
            <a:hlinkClick r:id="rId10" tooltip="Technical architectures and guidance for securing your entire enterprise estate spanning on-premises, cloud, OT, and IoT. Includes Zero Trust, Modernizing SOC, and much more. "/>
            <a:extLst>
              <a:ext uri="{FF2B5EF4-FFF2-40B4-BE49-F238E27FC236}">
                <a16:creationId xmlns:a16="http://schemas.microsoft.com/office/drawing/2014/main" id="{932C7777-F3B0-4E5C-AD8A-5429F14394FF}"/>
              </a:ext>
            </a:extLst>
          </p:cNvPr>
          <p:cNvSpPr/>
          <p:nvPr/>
        </p:nvSpPr>
        <p:spPr>
          <a:xfrm>
            <a:off x="7027134" y="3260160"/>
            <a:ext cx="2348765" cy="7427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38" tIns="0" rIns="91438" bIns="0" rtlCol="0" anchor="ctr"/>
          <a:lstStyle/>
          <a:p>
            <a:pPr algn="ctr" defTabSz="914411">
              <a:defRPr/>
            </a:pPr>
            <a:r>
              <a:rPr lang="en-US" sz="1569" b="1" dirty="0">
                <a:solidFill>
                  <a:srgbClr val="000000"/>
                </a:solidFill>
                <a:latin typeface="Segoe UI Semibold"/>
                <a:cs typeface="Segoe UI" panose="020B0502040204020203" pitchFamily="34" charset="0"/>
              </a:rPr>
              <a:t>Microsoft cybersecurity reference architectures (MCRA)</a:t>
            </a:r>
          </a:p>
        </p:txBody>
      </p:sp>
      <p:grpSp>
        <p:nvGrpSpPr>
          <p:cNvPr id="35" name="Group 34" descr="Small diagram of initiative planning and execution. Includes zero trust, ransomware leading to privileged access and then azure top 10.">
            <a:extLst>
              <a:ext uri="{FF2B5EF4-FFF2-40B4-BE49-F238E27FC236}">
                <a16:creationId xmlns:a16="http://schemas.microsoft.com/office/drawing/2014/main" id="{C372DC5A-B17A-479E-BD16-81E9A523E5D9}"/>
              </a:ext>
            </a:extLst>
          </p:cNvPr>
          <p:cNvGrpSpPr/>
          <p:nvPr/>
        </p:nvGrpSpPr>
        <p:grpSpPr>
          <a:xfrm>
            <a:off x="9453821" y="3086503"/>
            <a:ext cx="2437789" cy="1055297"/>
            <a:chOff x="9774386" y="3147941"/>
            <a:chExt cx="2486354" cy="1076321"/>
          </a:xfrm>
        </p:grpSpPr>
        <p:sp>
          <p:nvSpPr>
            <p:cNvPr id="77" name="Rectangle 76">
              <a:extLst>
                <a:ext uri="{FF2B5EF4-FFF2-40B4-BE49-F238E27FC236}">
                  <a16:creationId xmlns:a16="http://schemas.microsoft.com/office/drawing/2014/main" id="{D246E87C-8754-4DC9-B976-F71D4F696791}"/>
                </a:ext>
              </a:extLst>
            </p:cNvPr>
            <p:cNvSpPr/>
            <p:nvPr/>
          </p:nvSpPr>
          <p:spPr>
            <a:xfrm>
              <a:off x="9774386" y="3147941"/>
              <a:ext cx="2486354" cy="1076321"/>
            </a:xfrm>
            <a:prstGeom prst="rect">
              <a:avLst/>
            </a:prstGeom>
            <a:solidFill>
              <a:srgbClr val="FFFF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38" tIns="36575" rIns="91438" bIns="0" rtlCol="0" anchor="t"/>
            <a:lstStyle/>
            <a:p>
              <a:pPr algn="ctr" defTabSz="914411">
                <a:defRPr/>
              </a:pPr>
              <a:r>
                <a:rPr lang="en-US" sz="1177" b="1" dirty="0">
                  <a:solidFill>
                    <a:srgbClr val="000000"/>
                  </a:solidFill>
                  <a:latin typeface="Segoe UI Semibold"/>
                  <a:cs typeface="Segoe UI" panose="020B0502040204020203" pitchFamily="34" charset="0"/>
                </a:rPr>
                <a:t>Initiative planning/execution</a:t>
              </a:r>
            </a:p>
          </p:txBody>
        </p:sp>
        <p:sp>
          <p:nvSpPr>
            <p:cNvPr id="76" name="Rectangle 75">
              <a:hlinkClick r:id="rId11" tooltip="Prescriptive guidance on securing privileged access including strategy, models, planning, and implementation guidance to accelerate your application of zero trust principles to protect against these attack techniques. "/>
              <a:extLst>
                <a:ext uri="{FF2B5EF4-FFF2-40B4-BE49-F238E27FC236}">
                  <a16:creationId xmlns:a16="http://schemas.microsoft.com/office/drawing/2014/main" id="{5D0D7743-E660-4135-8F6A-F5A2D1E3B5E5}"/>
                </a:ext>
              </a:extLst>
            </p:cNvPr>
            <p:cNvSpPr/>
            <p:nvPr/>
          </p:nvSpPr>
          <p:spPr>
            <a:xfrm>
              <a:off x="10838327" y="3495464"/>
              <a:ext cx="724758" cy="655717"/>
            </a:xfrm>
            <a:prstGeom prst="rect">
              <a:avLst/>
            </a:prstGeom>
            <a:solidFill>
              <a:srgbClr val="FFFF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411">
                <a:defRPr/>
              </a:pPr>
              <a:r>
                <a:rPr lang="en-US" sz="1079" b="1">
                  <a:solidFill>
                    <a:srgbClr val="000000"/>
                  </a:solidFill>
                  <a:latin typeface="Segoe UI Semibold"/>
                  <a:cs typeface="Segoe UI" panose="020B0502040204020203" pitchFamily="34" charset="0"/>
                </a:rPr>
                <a:t>Privileged Access</a:t>
              </a:r>
            </a:p>
          </p:txBody>
        </p:sp>
        <p:sp>
          <p:nvSpPr>
            <p:cNvPr id="74" name="Rectangle 73">
              <a:hlinkClick r:id="rId12" tooltip="Detailed planning guidance to mitigate human operated ransomware including specific technical initiatives, objectives, key result metrics, stakeholders, and more"/>
              <a:extLst>
                <a:ext uri="{FF2B5EF4-FFF2-40B4-BE49-F238E27FC236}">
                  <a16:creationId xmlns:a16="http://schemas.microsoft.com/office/drawing/2014/main" id="{B7E914F6-560B-4D92-B50B-7F17CEA3A5B0}"/>
                </a:ext>
              </a:extLst>
            </p:cNvPr>
            <p:cNvSpPr/>
            <p:nvPr/>
          </p:nvSpPr>
          <p:spPr>
            <a:xfrm>
              <a:off x="9833405" y="3852358"/>
              <a:ext cx="932308" cy="298249"/>
            </a:xfrm>
            <a:prstGeom prst="rect">
              <a:avLst/>
            </a:prstGeom>
            <a:solidFill>
              <a:srgbClr val="FFFF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411">
                <a:defRPr/>
              </a:pPr>
              <a:r>
                <a:rPr lang="en-US" sz="1079" b="1">
                  <a:solidFill>
                    <a:srgbClr val="000000"/>
                  </a:solidFill>
                  <a:latin typeface="Segoe UI Semibold"/>
                  <a:cs typeface="Segoe UI" panose="020B0502040204020203" pitchFamily="34" charset="0"/>
                </a:rPr>
                <a:t>Ransomware</a:t>
              </a:r>
            </a:p>
          </p:txBody>
        </p:sp>
        <p:sp>
          <p:nvSpPr>
            <p:cNvPr id="75" name="Rectangle 74">
              <a:hlinkClick r:id="rId13" tooltip="Zero Trust Deployment Guidance for identity, endpoints, data, apps, infrastructure, and network"/>
              <a:extLst>
                <a:ext uri="{FF2B5EF4-FFF2-40B4-BE49-F238E27FC236}">
                  <a16:creationId xmlns:a16="http://schemas.microsoft.com/office/drawing/2014/main" id="{FB2F8820-6E74-44A0-86D9-6DCCACAF8514}"/>
                </a:ext>
              </a:extLst>
            </p:cNvPr>
            <p:cNvSpPr/>
            <p:nvPr/>
          </p:nvSpPr>
          <p:spPr>
            <a:xfrm>
              <a:off x="9833405" y="3495464"/>
              <a:ext cx="932308" cy="298249"/>
            </a:xfrm>
            <a:prstGeom prst="rect">
              <a:avLst/>
            </a:prstGeom>
            <a:solidFill>
              <a:srgbClr val="FFFF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411">
                <a:defRPr/>
              </a:pPr>
              <a:r>
                <a:rPr lang="en-US" sz="1079" b="1" dirty="0">
                  <a:solidFill>
                    <a:srgbClr val="000000"/>
                  </a:solidFill>
                  <a:latin typeface="Segoe UI Semibold"/>
                  <a:cs typeface="Segoe UI" panose="020B0502040204020203" pitchFamily="34" charset="0"/>
                </a:rPr>
                <a:t>Zero Trust</a:t>
              </a:r>
            </a:p>
          </p:txBody>
        </p:sp>
        <p:cxnSp>
          <p:nvCxnSpPr>
            <p:cNvPr id="4" name="Straight Connector 3">
              <a:extLst>
                <a:ext uri="{FF2B5EF4-FFF2-40B4-BE49-F238E27FC236}">
                  <a16:creationId xmlns:a16="http://schemas.microsoft.com/office/drawing/2014/main" id="{4EC3F2E7-2C6F-49D6-9742-C54FBB232A65}"/>
                </a:ext>
              </a:extLst>
            </p:cNvPr>
            <p:cNvCxnSpPr>
              <a:cxnSpLocks/>
              <a:stCxn id="75" idx="3"/>
            </p:cNvCxnSpPr>
            <p:nvPr/>
          </p:nvCxnSpPr>
          <p:spPr>
            <a:xfrm>
              <a:off x="10765714" y="3644588"/>
              <a:ext cx="72020" cy="0"/>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D429514B-7FAE-4E3F-83E1-60D44A6A90C7}"/>
                </a:ext>
              </a:extLst>
            </p:cNvPr>
            <p:cNvCxnSpPr>
              <a:cxnSpLocks/>
              <a:stCxn id="74" idx="3"/>
            </p:cNvCxnSpPr>
            <p:nvPr/>
          </p:nvCxnSpPr>
          <p:spPr>
            <a:xfrm flipV="1">
              <a:off x="10765713" y="4001482"/>
              <a:ext cx="51246" cy="1"/>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3" name="Rectangle 82">
              <a:hlinkClick r:id="rId14" tooltip="Top Azure security best practices Microsoft recommends based on lessons learned across customers and our own environments."/>
              <a:extLst>
                <a:ext uri="{FF2B5EF4-FFF2-40B4-BE49-F238E27FC236}">
                  <a16:creationId xmlns:a16="http://schemas.microsoft.com/office/drawing/2014/main" id="{DDD661EF-6B2D-410F-B277-6DAE9B7F512C}"/>
                </a:ext>
              </a:extLst>
            </p:cNvPr>
            <p:cNvSpPr/>
            <p:nvPr/>
          </p:nvSpPr>
          <p:spPr>
            <a:xfrm>
              <a:off x="11614331" y="3495464"/>
              <a:ext cx="573875" cy="655717"/>
            </a:xfrm>
            <a:prstGeom prst="rect">
              <a:avLst/>
            </a:prstGeom>
            <a:solidFill>
              <a:srgbClr val="FFFF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411">
                <a:defRPr/>
              </a:pPr>
              <a:r>
                <a:rPr lang="en-US" sz="1079" b="1">
                  <a:solidFill>
                    <a:srgbClr val="000000"/>
                  </a:solidFill>
                  <a:latin typeface="Segoe UI Semibold"/>
                  <a:cs typeface="Segoe UI" panose="020B0502040204020203" pitchFamily="34" charset="0"/>
                </a:rPr>
                <a:t>Azure </a:t>
              </a:r>
              <a:br>
                <a:rPr lang="en-US" sz="1079" b="1">
                  <a:solidFill>
                    <a:srgbClr val="000000"/>
                  </a:solidFill>
                  <a:latin typeface="Segoe UI Semibold"/>
                  <a:cs typeface="Segoe UI" panose="020B0502040204020203" pitchFamily="34" charset="0"/>
                </a:rPr>
              </a:br>
              <a:r>
                <a:rPr lang="en-US" sz="1079" b="1">
                  <a:solidFill>
                    <a:srgbClr val="000000"/>
                  </a:solidFill>
                  <a:latin typeface="Segoe UI Semibold"/>
                  <a:cs typeface="Segoe UI" panose="020B0502040204020203" pitchFamily="34" charset="0"/>
                </a:rPr>
                <a:t>Top 10</a:t>
              </a:r>
            </a:p>
          </p:txBody>
        </p:sp>
        <p:cxnSp>
          <p:nvCxnSpPr>
            <p:cNvPr id="12" name="Straight Connector 11">
              <a:extLst>
                <a:ext uri="{FF2B5EF4-FFF2-40B4-BE49-F238E27FC236}">
                  <a16:creationId xmlns:a16="http://schemas.microsoft.com/office/drawing/2014/main" id="{E7279CEA-67E1-4654-A29B-779683A0AD1C}"/>
                </a:ext>
              </a:extLst>
            </p:cNvPr>
            <p:cNvCxnSpPr>
              <a:cxnSpLocks/>
            </p:cNvCxnSpPr>
            <p:nvPr/>
          </p:nvCxnSpPr>
          <p:spPr>
            <a:xfrm flipV="1">
              <a:off x="11559404" y="3851101"/>
              <a:ext cx="51246" cy="1"/>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219" name="Right Brace 218">
            <a:extLst>
              <a:ext uri="{FF2B5EF4-FFF2-40B4-BE49-F238E27FC236}">
                <a16:creationId xmlns:a16="http://schemas.microsoft.com/office/drawing/2014/main" id="{6FE4CF5B-2305-41C8-9BB8-2932FC8F5C34}"/>
              </a:ext>
              <a:ext uri="{C183D7F6-B498-43B3-948B-1728B52AA6E4}">
                <adec:decorative xmlns:adec="http://schemas.microsoft.com/office/drawing/2017/decorative" val="1"/>
              </a:ext>
            </a:extLst>
          </p:cNvPr>
          <p:cNvSpPr/>
          <p:nvPr/>
        </p:nvSpPr>
        <p:spPr>
          <a:xfrm>
            <a:off x="6000922" y="4453224"/>
            <a:ext cx="233778" cy="323637"/>
          </a:xfrm>
          <a:prstGeom prst="rightBrace">
            <a:avLst>
              <a:gd name="adj1" fmla="val 0"/>
              <a:gd name="adj2" fmla="val 50000"/>
            </a:avLst>
          </a:prstGeom>
          <a:ln w="127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914411"/>
            <a:endParaRPr lang="en-US" sz="1800">
              <a:solidFill>
                <a:srgbClr val="000000"/>
              </a:solidFill>
              <a:latin typeface="Segoe UI"/>
            </a:endParaRPr>
          </a:p>
        </p:txBody>
      </p:sp>
      <p:sp>
        <p:nvSpPr>
          <p:cNvPr id="220" name="Rectangle 219">
            <a:hlinkClick r:id="rId15" tooltip="Technical guidance to help security professionals build and implement cybersecurity strategy, architecture, prioritized roadmaps, best practices, getting started guides, and more. "/>
            <a:extLst>
              <a:ext uri="{FF2B5EF4-FFF2-40B4-BE49-F238E27FC236}">
                <a16:creationId xmlns:a16="http://schemas.microsoft.com/office/drawing/2014/main" id="{2438C18C-E420-4E91-B039-379251F718CC}"/>
              </a:ext>
            </a:extLst>
          </p:cNvPr>
          <p:cNvSpPr/>
          <p:nvPr/>
        </p:nvSpPr>
        <p:spPr>
          <a:xfrm>
            <a:off x="6725148" y="4356999"/>
            <a:ext cx="1934358" cy="4514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38" tIns="0" rIns="91438" bIns="0" rtlCol="0" anchor="ctr"/>
          <a:lstStyle/>
          <a:p>
            <a:pPr algn="ctr" defTabSz="914411">
              <a:defRPr/>
            </a:pPr>
            <a:r>
              <a:rPr lang="en-US" sz="1569" b="1" dirty="0">
                <a:solidFill>
                  <a:srgbClr val="000000"/>
                </a:solidFill>
                <a:latin typeface="Segoe UI Semibold"/>
                <a:cs typeface="Segoe UI" panose="020B0502040204020203" pitchFamily="34" charset="0"/>
              </a:rPr>
              <a:t>Microsoft security documentation</a:t>
            </a:r>
          </a:p>
        </p:txBody>
      </p:sp>
      <p:sp>
        <p:nvSpPr>
          <p:cNvPr id="221" name="Rectangle 220">
            <a:extLst>
              <a:ext uri="{FF2B5EF4-FFF2-40B4-BE49-F238E27FC236}">
                <a16:creationId xmlns:a16="http://schemas.microsoft.com/office/drawing/2014/main" id="{B0997A62-DC71-4753-B46C-6B4BFA4D64D0}"/>
              </a:ext>
            </a:extLst>
          </p:cNvPr>
          <p:cNvSpPr/>
          <p:nvPr/>
        </p:nvSpPr>
        <p:spPr>
          <a:xfrm>
            <a:off x="6845529" y="5106175"/>
            <a:ext cx="1693596" cy="4514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38" tIns="0" rIns="91438" bIns="0" rtlCol="0" anchor="ctr"/>
          <a:lstStyle/>
          <a:p>
            <a:pPr algn="ctr" defTabSz="914411">
              <a:defRPr/>
            </a:pPr>
            <a:r>
              <a:rPr lang="en-US" sz="1569" b="1" dirty="0">
                <a:solidFill>
                  <a:srgbClr val="000000"/>
                </a:solidFill>
                <a:latin typeface="Segoe UI Semibold"/>
                <a:cs typeface="Segoe UI" panose="020B0502040204020203" pitchFamily="34" charset="0"/>
              </a:rPr>
              <a:t>Product docs </a:t>
            </a:r>
            <a:br>
              <a:rPr lang="en-US" sz="1569" b="1" dirty="0">
                <a:solidFill>
                  <a:srgbClr val="000000"/>
                </a:solidFill>
                <a:latin typeface="Segoe UI Semibold"/>
                <a:cs typeface="Segoe UI" panose="020B0502040204020203" pitchFamily="34" charset="0"/>
              </a:rPr>
            </a:br>
            <a:r>
              <a:rPr lang="en-US" sz="1177" b="1" dirty="0">
                <a:solidFill>
                  <a:srgbClr val="000000">
                    <a:lumMod val="75000"/>
                    <a:lumOff val="25000"/>
                  </a:srgbClr>
                </a:solidFill>
                <a:latin typeface="Segoe UI Semibold"/>
                <a:cs typeface="Segoe UI" panose="020B0502040204020203" pitchFamily="34" charset="0"/>
                <a:hlinkClick r:id="rId16"/>
              </a:rPr>
              <a:t>Azure</a:t>
            </a:r>
            <a:r>
              <a:rPr lang="en-US" sz="1177" b="1" dirty="0">
                <a:solidFill>
                  <a:srgbClr val="000000">
                    <a:lumMod val="75000"/>
                    <a:lumOff val="25000"/>
                  </a:srgbClr>
                </a:solidFill>
                <a:latin typeface="Segoe UI Semibold"/>
                <a:cs typeface="Segoe UI" panose="020B0502040204020203" pitchFamily="34" charset="0"/>
              </a:rPr>
              <a:t> </a:t>
            </a:r>
            <a:r>
              <a:rPr lang="en-US" sz="1177" b="1" dirty="0">
                <a:solidFill>
                  <a:srgbClr val="000000"/>
                </a:solidFill>
                <a:latin typeface="Segoe UI Semibold"/>
                <a:cs typeface="Segoe UI" panose="020B0502040204020203" pitchFamily="34" charset="0"/>
              </a:rPr>
              <a:t>|</a:t>
            </a:r>
            <a:r>
              <a:rPr lang="en-US" sz="1177" b="1" dirty="0">
                <a:solidFill>
                  <a:srgbClr val="000000">
                    <a:lumMod val="75000"/>
                    <a:lumOff val="25000"/>
                  </a:srgbClr>
                </a:solidFill>
                <a:latin typeface="Segoe UI Semibold"/>
                <a:cs typeface="Segoe UI" panose="020B0502040204020203" pitchFamily="34" charset="0"/>
              </a:rPr>
              <a:t> </a:t>
            </a:r>
            <a:r>
              <a:rPr lang="en-US" sz="1177" b="1" dirty="0">
                <a:solidFill>
                  <a:srgbClr val="000000">
                    <a:lumMod val="75000"/>
                    <a:lumOff val="25000"/>
                  </a:srgbClr>
                </a:solidFill>
                <a:latin typeface="Segoe UI Semibold"/>
                <a:cs typeface="Segoe UI" panose="020B0502040204020203" pitchFamily="34" charset="0"/>
                <a:hlinkClick r:id="rId17"/>
              </a:rPr>
              <a:t>Microsoft 365</a:t>
            </a:r>
            <a:endParaRPr lang="en-US" sz="1100" b="1" dirty="0">
              <a:solidFill>
                <a:srgbClr val="000000">
                  <a:lumMod val="75000"/>
                  <a:lumOff val="25000"/>
                </a:srgbClr>
              </a:solidFill>
              <a:latin typeface="Segoe UI Semibold"/>
              <a:cs typeface="Segoe UI" panose="020B0502040204020203" pitchFamily="34" charset="0"/>
            </a:endParaRPr>
          </a:p>
        </p:txBody>
      </p:sp>
      <p:sp>
        <p:nvSpPr>
          <p:cNvPr id="228" name="Rectangle 227">
            <a:hlinkClick r:id="rId18" tooltip="The Azure Security Benchmark (ASB) provides prescriptive best practices and recommendations to help improve the security of workloads, data, and services on Azure."/>
            <a:extLst>
              <a:ext uri="{FF2B5EF4-FFF2-40B4-BE49-F238E27FC236}">
                <a16:creationId xmlns:a16="http://schemas.microsoft.com/office/drawing/2014/main" id="{88FEFCEC-A736-4E24-8B11-AFE28F356435}"/>
              </a:ext>
            </a:extLst>
          </p:cNvPr>
          <p:cNvSpPr/>
          <p:nvPr/>
        </p:nvSpPr>
        <p:spPr>
          <a:xfrm>
            <a:off x="9290566" y="4341644"/>
            <a:ext cx="2295001" cy="4821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38" tIns="0" rIns="91438" bIns="0" rtlCol="0" anchor="ctr"/>
          <a:lstStyle/>
          <a:p>
            <a:pPr algn="ctr" defTabSz="914411">
              <a:defRPr/>
            </a:pPr>
            <a:r>
              <a:rPr lang="en-US" sz="1569" b="1" dirty="0">
                <a:solidFill>
                  <a:srgbClr val="000000"/>
                </a:solidFill>
                <a:latin typeface="Segoe UI Semibold"/>
                <a:cs typeface="Segoe UI" panose="020B0502040204020203" pitchFamily="34" charset="0"/>
              </a:rPr>
              <a:t>Azure Security Benchmark</a:t>
            </a:r>
          </a:p>
        </p:txBody>
      </p:sp>
      <p:sp>
        <p:nvSpPr>
          <p:cNvPr id="234" name="Rectangle 233">
            <a:hlinkClick r:id="rId19" tooltip="The Well Architected Framework (CAF) security guidance provides guidance and lessons learned for securing workloads and applications."/>
            <a:extLst>
              <a:ext uri="{FF2B5EF4-FFF2-40B4-BE49-F238E27FC236}">
                <a16:creationId xmlns:a16="http://schemas.microsoft.com/office/drawing/2014/main" id="{1746520A-6EE9-4570-8F51-04496D2B7B6E}"/>
              </a:ext>
            </a:extLst>
          </p:cNvPr>
          <p:cNvSpPr/>
          <p:nvPr/>
        </p:nvSpPr>
        <p:spPr>
          <a:xfrm>
            <a:off x="9026692" y="5090820"/>
            <a:ext cx="2822750" cy="4821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38" tIns="0" rIns="91438" bIns="0" rtlCol="0" anchor="ctr"/>
          <a:lstStyle/>
          <a:p>
            <a:pPr algn="ctr" defTabSz="914411">
              <a:defRPr/>
            </a:pPr>
            <a:r>
              <a:rPr lang="en-US" sz="1569" b="1" dirty="0">
                <a:solidFill>
                  <a:srgbClr val="000000"/>
                </a:solidFill>
                <a:latin typeface="Segoe UI Semibold"/>
                <a:cs typeface="Segoe UI" panose="020B0502040204020203" pitchFamily="34" charset="0"/>
              </a:rPr>
              <a:t>Well-Architected Framework </a:t>
            </a:r>
            <a:br>
              <a:rPr lang="en-US" sz="1569" b="1" dirty="0">
                <a:solidFill>
                  <a:srgbClr val="000000"/>
                </a:solidFill>
                <a:latin typeface="Segoe UI Semibold"/>
                <a:cs typeface="Segoe UI" panose="020B0502040204020203" pitchFamily="34" charset="0"/>
              </a:rPr>
            </a:br>
            <a:r>
              <a:rPr lang="en-US" sz="1177" b="1" dirty="0">
                <a:solidFill>
                  <a:srgbClr val="000000"/>
                </a:solidFill>
                <a:latin typeface="Segoe UI Semibold"/>
                <a:cs typeface="Segoe UI" panose="020B0502040204020203" pitchFamily="34" charset="0"/>
              </a:rPr>
              <a:t>(For Azure workload owners)</a:t>
            </a:r>
            <a:endParaRPr lang="en-US" sz="1569" b="1" dirty="0">
              <a:solidFill>
                <a:srgbClr val="000000"/>
              </a:solidFill>
              <a:latin typeface="Segoe UI Semibold"/>
              <a:cs typeface="Segoe UI" panose="020B0502040204020203" pitchFamily="34" charset="0"/>
            </a:endParaRPr>
          </a:p>
        </p:txBody>
      </p:sp>
      <p:sp>
        <p:nvSpPr>
          <p:cNvPr id="223" name="Right Brace 222">
            <a:extLst>
              <a:ext uri="{FF2B5EF4-FFF2-40B4-BE49-F238E27FC236}">
                <a16:creationId xmlns:a16="http://schemas.microsoft.com/office/drawing/2014/main" id="{19032070-50B8-414C-9141-1220F52434DB}"/>
              </a:ext>
              <a:ext uri="{C183D7F6-B498-43B3-948B-1728B52AA6E4}">
                <adec:decorative xmlns:adec="http://schemas.microsoft.com/office/drawing/2017/decorative" val="1"/>
              </a:ext>
            </a:extLst>
          </p:cNvPr>
          <p:cNvSpPr/>
          <p:nvPr/>
        </p:nvSpPr>
        <p:spPr>
          <a:xfrm>
            <a:off x="5999741" y="5076776"/>
            <a:ext cx="233778" cy="544481"/>
          </a:xfrm>
          <a:prstGeom prst="rightBrace">
            <a:avLst>
              <a:gd name="adj1" fmla="val 0"/>
              <a:gd name="adj2" fmla="val 50000"/>
            </a:avLst>
          </a:prstGeom>
          <a:ln w="127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914411"/>
            <a:endParaRPr lang="en-US" sz="1800">
              <a:solidFill>
                <a:srgbClr val="000000"/>
              </a:solidFill>
              <a:latin typeface="Segoe UI"/>
            </a:endParaRPr>
          </a:p>
        </p:txBody>
      </p:sp>
      <p:sp>
        <p:nvSpPr>
          <p:cNvPr id="236" name="Right Brace 235">
            <a:extLst>
              <a:ext uri="{FF2B5EF4-FFF2-40B4-BE49-F238E27FC236}">
                <a16:creationId xmlns:a16="http://schemas.microsoft.com/office/drawing/2014/main" id="{DE5C8621-E6B4-40E0-B3D3-B913731358F7}"/>
              </a:ext>
              <a:ext uri="{C183D7F6-B498-43B3-948B-1728B52AA6E4}">
                <adec:decorative xmlns:adec="http://schemas.microsoft.com/office/drawing/2017/decorative" val="1"/>
              </a:ext>
            </a:extLst>
          </p:cNvPr>
          <p:cNvSpPr/>
          <p:nvPr/>
        </p:nvSpPr>
        <p:spPr>
          <a:xfrm>
            <a:off x="8815060" y="5076777"/>
            <a:ext cx="233100" cy="493658"/>
          </a:xfrm>
          <a:prstGeom prst="rightBrace">
            <a:avLst>
              <a:gd name="adj1" fmla="val 0"/>
              <a:gd name="adj2" fmla="val 49552"/>
            </a:avLst>
          </a:prstGeom>
          <a:ln>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914411"/>
            <a:endParaRPr lang="en-US" sz="2000">
              <a:solidFill>
                <a:srgbClr val="000000"/>
              </a:solidFill>
              <a:latin typeface="Segoe UI"/>
            </a:endParaRPr>
          </a:p>
        </p:txBody>
      </p:sp>
      <p:pic>
        <p:nvPicPr>
          <p:cNvPr id="8" name="Picture 2">
            <a:extLst>
              <a:ext uri="{FF2B5EF4-FFF2-40B4-BE49-F238E27FC236}">
                <a16:creationId xmlns:a16="http://schemas.microsoft.com/office/drawing/2014/main" id="{97A9D79E-F24D-49DD-A726-4AD4CB12DB0B}"/>
              </a:ext>
              <a:ext uri="{C183D7F6-B498-43B3-948B-1728B52AA6E4}">
                <adec:decorative xmlns:adec="http://schemas.microsoft.com/office/drawing/2017/decorative" val="1"/>
              </a:ext>
            </a:extLst>
          </p:cNvPr>
          <p:cNvPicPr>
            <a:picLocks noChangeAspect="1" noChangeArrowheads="1"/>
          </p:cNvPicPr>
          <p:nvPr/>
        </p:nvPicPr>
        <p:blipFill>
          <a:blip r:embed="rId20" cstate="screen">
            <a:extLst>
              <a:ext uri="{28A0092B-C50C-407E-A947-70E740481C1C}">
                <a14:useLocalDpi xmlns:a14="http://schemas.microsoft.com/office/drawing/2010/main"/>
              </a:ext>
            </a:extLst>
          </a:blip>
          <a:stretch>
            <a:fillRect/>
          </a:stretch>
        </p:blipFill>
        <p:spPr bwMode="auto">
          <a:xfrm>
            <a:off x="10326102" y="6152973"/>
            <a:ext cx="391163" cy="391163"/>
          </a:xfrm>
          <a:prstGeom prst="rect">
            <a:avLst/>
          </a:prstGeom>
          <a:extLst>
            <a:ext uri="{909E8E84-426E-40DD-AFC4-6F175D3DCCD1}">
              <a14:hiddenFill xmlns:a14="http://schemas.microsoft.com/office/drawing/2010/main">
                <a:solidFill>
                  <a:srgbClr val="FFFFFF"/>
                </a:solidFill>
              </a14:hiddenFill>
            </a:ext>
          </a:extLst>
        </p:spPr>
      </p:pic>
      <p:pic>
        <p:nvPicPr>
          <p:cNvPr id="10" name="Picture 2">
            <a:extLst>
              <a:ext uri="{FF2B5EF4-FFF2-40B4-BE49-F238E27FC236}">
                <a16:creationId xmlns:a16="http://schemas.microsoft.com/office/drawing/2014/main" id="{F404A69A-F439-4A5A-AD3A-E4FC146C6ECE}"/>
              </a:ext>
              <a:ext uri="{C183D7F6-B498-43B3-948B-1728B52AA6E4}">
                <adec:decorative xmlns:adec="http://schemas.microsoft.com/office/drawing/2017/decorative" val="1"/>
              </a:ext>
            </a:extLst>
          </p:cNvPr>
          <p:cNvPicPr>
            <a:picLocks noChangeAspect="1" noChangeArrowheads="1"/>
          </p:cNvPicPr>
          <p:nvPr/>
        </p:nvPicPr>
        <p:blipFill>
          <a:blip r:embed="rId21" cstate="screen">
            <a:extLst>
              <a:ext uri="{28A0092B-C50C-407E-A947-70E740481C1C}">
                <a14:useLocalDpi xmlns:a14="http://schemas.microsoft.com/office/drawing/2010/main"/>
              </a:ext>
            </a:extLst>
          </a:blip>
          <a:stretch>
            <a:fillRect/>
          </a:stretch>
        </p:blipFill>
        <p:spPr bwMode="auto">
          <a:xfrm>
            <a:off x="7911648" y="6242936"/>
            <a:ext cx="211236" cy="211236"/>
          </a:xfrm>
          <a:prstGeom prst="rect">
            <a:avLst/>
          </a:prstGeom>
          <a:extLst>
            <a:ext uri="{909E8E84-426E-40DD-AFC4-6F175D3DCCD1}">
              <a14:hiddenFill xmlns:a14="http://schemas.microsoft.com/office/drawing/2010/main">
                <a:solidFill>
                  <a:srgbClr val="FFFFFF"/>
                </a:solidFill>
              </a14:hiddenFill>
            </a:ext>
          </a:extLst>
        </p:spPr>
      </p:pic>
      <p:sp>
        <p:nvSpPr>
          <p:cNvPr id="91" name="TextBox 90">
            <a:extLst>
              <a:ext uri="{FF2B5EF4-FFF2-40B4-BE49-F238E27FC236}">
                <a16:creationId xmlns:a16="http://schemas.microsoft.com/office/drawing/2014/main" id="{5100E807-CA4B-4932-8E4C-A4A5BC9DA071}"/>
              </a:ext>
            </a:extLst>
          </p:cNvPr>
          <p:cNvSpPr txBox="1"/>
          <p:nvPr/>
        </p:nvSpPr>
        <p:spPr>
          <a:xfrm>
            <a:off x="317069" y="6197672"/>
            <a:ext cx="3352893" cy="301765"/>
          </a:xfrm>
          <a:prstGeom prst="rect">
            <a:avLst/>
          </a:prstGeom>
          <a:noFill/>
        </p:spPr>
        <p:txBody>
          <a:bodyPr wrap="square">
            <a:spAutoFit/>
          </a:bodyPr>
          <a:lstStyle/>
          <a:p>
            <a:pPr defTabSz="914411">
              <a:defRPr/>
            </a:pPr>
            <a:r>
              <a:rPr lang="en-US" sz="1373" dirty="0">
                <a:solidFill>
                  <a:srgbClr val="000000"/>
                </a:solidFill>
                <a:latin typeface="Segoe UI"/>
              </a:rPr>
              <a:t>May 2021 </a:t>
            </a:r>
            <a:r>
              <a:rPr lang="en-US" sz="1373" dirty="0">
                <a:solidFill>
                  <a:srgbClr val="0078D3"/>
                </a:solidFill>
                <a:latin typeface="Segoe UI"/>
                <a:hlinkClick r:id="rId22">
                  <a:extLst>
                    <a:ext uri="{A12FA001-AC4F-418D-AE19-62706E023703}">
                      <ahyp:hlinkClr xmlns:ahyp="http://schemas.microsoft.com/office/drawing/2018/hyperlinkcolor" val="tx"/>
                    </a:ext>
                  </a:extLst>
                </a:hlinkClick>
              </a:rPr>
              <a:t>https://aka.ms/MCRA</a:t>
            </a:r>
            <a:r>
              <a:rPr lang="en-US" sz="1373" dirty="0">
                <a:solidFill>
                  <a:srgbClr val="0078D3"/>
                </a:solidFill>
                <a:latin typeface="Segoe UI"/>
              </a:rPr>
              <a:t> </a:t>
            </a:r>
          </a:p>
        </p:txBody>
      </p:sp>
      <p:sp>
        <p:nvSpPr>
          <p:cNvPr id="5" name="TextBox 4">
            <a:extLst>
              <a:ext uri="{FF2B5EF4-FFF2-40B4-BE49-F238E27FC236}">
                <a16:creationId xmlns:a16="http://schemas.microsoft.com/office/drawing/2014/main" id="{C86927F9-E466-4723-B513-B13EE826F144}"/>
              </a:ext>
            </a:extLst>
          </p:cNvPr>
          <p:cNvSpPr txBox="1"/>
          <p:nvPr/>
        </p:nvSpPr>
        <p:spPr>
          <a:xfrm>
            <a:off x="4925180" y="6242936"/>
            <a:ext cx="2769762" cy="211236"/>
          </a:xfrm>
          <a:prstGeom prst="rect">
            <a:avLst/>
          </a:prstGeom>
          <a:noFill/>
        </p:spPr>
        <p:txBody>
          <a:bodyPr wrap="none" lIns="0" tIns="0" rIns="0" bIns="0" rtlCol="0">
            <a:spAutoFit/>
          </a:bodyPr>
          <a:lstStyle/>
          <a:p>
            <a:pPr defTabSz="914411"/>
            <a:r>
              <a:rPr lang="en-US" sz="1373" dirty="0">
                <a:gradFill>
                  <a:gsLst>
                    <a:gs pos="2917">
                      <a:srgbClr val="000000"/>
                    </a:gs>
                    <a:gs pos="30000">
                      <a:srgbClr val="000000"/>
                    </a:gs>
                  </a:gsLst>
                  <a:lin ang="5400000" scaled="0"/>
                </a:gradFill>
                <a:latin typeface="Segoe UI"/>
              </a:rPr>
              <a:t>Feedback and additional resources:</a:t>
            </a:r>
          </a:p>
        </p:txBody>
      </p:sp>
      <p:sp>
        <p:nvSpPr>
          <p:cNvPr id="7" name="TextBox 6">
            <a:extLst>
              <a:ext uri="{FF2B5EF4-FFF2-40B4-BE49-F238E27FC236}">
                <a16:creationId xmlns:a16="http://schemas.microsoft.com/office/drawing/2014/main" id="{17574494-D988-46A0-A208-2E7539D2553C}"/>
              </a:ext>
            </a:extLst>
          </p:cNvPr>
          <p:cNvSpPr txBox="1"/>
          <p:nvPr/>
        </p:nvSpPr>
        <p:spPr>
          <a:xfrm>
            <a:off x="8177431" y="6197672"/>
            <a:ext cx="2477254" cy="301765"/>
          </a:xfrm>
          <a:prstGeom prst="rect">
            <a:avLst/>
          </a:prstGeom>
          <a:noFill/>
        </p:spPr>
        <p:txBody>
          <a:bodyPr wrap="square" anchor="ctr" anchorCtr="0">
            <a:spAutoFit/>
          </a:bodyPr>
          <a:lstStyle/>
          <a:p>
            <a:pPr defTabSz="914411"/>
            <a:r>
              <a:rPr lang="en-US" sz="1373" dirty="0">
                <a:gradFill>
                  <a:gsLst>
                    <a:gs pos="2917">
                      <a:srgbClr val="0078D4"/>
                    </a:gs>
                    <a:gs pos="100000">
                      <a:srgbClr val="0078D4"/>
                    </a:gs>
                  </a:gsLst>
                  <a:lin ang="5400000" scaled="0"/>
                </a:gradFill>
                <a:latin typeface="Segoe UI"/>
                <a:hlinkClick r:id="rId23">
                  <a:extLst>
                    <a:ext uri="{A12FA001-AC4F-418D-AE19-62706E023703}">
                      <ahyp:hlinkClr xmlns:ahyp="http://schemas.microsoft.com/office/drawing/2018/hyperlinkcolor" val="tx"/>
                    </a:ext>
                  </a:extLst>
                </a:hlinkClick>
              </a:rPr>
              <a:t>https://aka.ms/markslist</a:t>
            </a:r>
            <a:r>
              <a:rPr lang="en-US" sz="1373" dirty="0">
                <a:gradFill>
                  <a:gsLst>
                    <a:gs pos="2917">
                      <a:srgbClr val="0078D4"/>
                    </a:gs>
                    <a:gs pos="100000">
                      <a:srgbClr val="0078D4"/>
                    </a:gs>
                  </a:gsLst>
                  <a:lin ang="5400000" scaled="0"/>
                </a:gradFill>
                <a:latin typeface="Segoe UI"/>
              </a:rPr>
              <a:t> </a:t>
            </a:r>
          </a:p>
        </p:txBody>
      </p:sp>
      <p:sp>
        <p:nvSpPr>
          <p:cNvPr id="9" name="TextBox 8">
            <a:extLst>
              <a:ext uri="{FF2B5EF4-FFF2-40B4-BE49-F238E27FC236}">
                <a16:creationId xmlns:a16="http://schemas.microsoft.com/office/drawing/2014/main" id="{8970D58A-0781-4109-9993-808E9A246463}"/>
              </a:ext>
            </a:extLst>
          </p:cNvPr>
          <p:cNvSpPr txBox="1"/>
          <p:nvPr/>
        </p:nvSpPr>
        <p:spPr>
          <a:xfrm>
            <a:off x="10673189" y="6197672"/>
            <a:ext cx="1328226" cy="301765"/>
          </a:xfrm>
          <a:prstGeom prst="rect">
            <a:avLst/>
          </a:prstGeom>
          <a:noFill/>
        </p:spPr>
        <p:txBody>
          <a:bodyPr wrap="square" anchor="ctr" anchorCtr="0">
            <a:spAutoFit/>
          </a:bodyPr>
          <a:lstStyle/>
          <a:p>
            <a:pPr defTabSz="914411"/>
            <a:r>
              <a:rPr lang="en-US" sz="1373" dirty="0">
                <a:gradFill>
                  <a:gsLst>
                    <a:gs pos="2917">
                      <a:srgbClr val="0078D4"/>
                    </a:gs>
                    <a:gs pos="100000">
                      <a:srgbClr val="0078D4"/>
                    </a:gs>
                  </a:gsLst>
                  <a:lin ang="5400000" scaled="0"/>
                </a:gradFill>
                <a:latin typeface="Segoe UI"/>
                <a:hlinkClick r:id="rId24">
                  <a:extLst>
                    <a:ext uri="{A12FA001-AC4F-418D-AE19-62706E023703}">
                      <ahyp:hlinkClr xmlns:ahyp="http://schemas.microsoft.com/office/drawing/2018/hyperlinkcolor" val="tx"/>
                    </a:ext>
                  </a:extLst>
                </a:hlinkClick>
              </a:rPr>
              <a:t>@MarkSimos</a:t>
            </a:r>
            <a:endParaRPr lang="en-US" sz="1373" dirty="0">
              <a:gradFill>
                <a:gsLst>
                  <a:gs pos="2917">
                    <a:srgbClr val="0078D4"/>
                  </a:gs>
                  <a:gs pos="100000">
                    <a:srgbClr val="0078D4"/>
                  </a:gs>
                </a:gsLst>
                <a:lin ang="5400000" scaled="0"/>
              </a:gradFill>
              <a:latin typeface="Segoe UI"/>
            </a:endParaRPr>
          </a:p>
        </p:txBody>
      </p:sp>
      <p:grpSp>
        <p:nvGrpSpPr>
          <p:cNvPr id="33" name="Group 32">
            <a:extLst>
              <a:ext uri="{FF2B5EF4-FFF2-40B4-BE49-F238E27FC236}">
                <a16:creationId xmlns:a16="http://schemas.microsoft.com/office/drawing/2014/main" id="{EDC0CF97-993F-4A8F-B060-1B15A12E5E32}"/>
              </a:ext>
              <a:ext uri="{C183D7F6-B498-43B3-948B-1728B52AA6E4}">
                <adec:decorative xmlns:adec="http://schemas.microsoft.com/office/drawing/2017/decorative" val="1"/>
              </a:ext>
            </a:extLst>
          </p:cNvPr>
          <p:cNvGrpSpPr/>
          <p:nvPr/>
        </p:nvGrpSpPr>
        <p:grpSpPr>
          <a:xfrm>
            <a:off x="3985757" y="1468987"/>
            <a:ext cx="2133996" cy="4076635"/>
            <a:chOff x="3935044" y="1498201"/>
            <a:chExt cx="2176509" cy="4157849"/>
          </a:xfrm>
        </p:grpSpPr>
        <p:sp>
          <p:nvSpPr>
            <p:cNvPr id="65" name="Rectangle 64">
              <a:extLst>
                <a:ext uri="{FF2B5EF4-FFF2-40B4-BE49-F238E27FC236}">
                  <a16:creationId xmlns:a16="http://schemas.microsoft.com/office/drawing/2014/main" id="{7048D5CE-CBE3-4FFF-B746-87B15085A992}"/>
                </a:ext>
              </a:extLst>
            </p:cNvPr>
            <p:cNvSpPr/>
            <p:nvPr/>
          </p:nvSpPr>
          <p:spPr>
            <a:xfrm>
              <a:off x="3935390" y="2232844"/>
              <a:ext cx="2175816" cy="484632"/>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p>
              <a:pPr algn="ctr" defTabSz="914411">
                <a:defRPr/>
              </a:pPr>
              <a:r>
                <a:rPr lang="en-US" sz="1569" dirty="0">
                  <a:solidFill>
                    <a:srgbClr val="000000"/>
                  </a:solidFill>
                  <a:latin typeface="Segoe UI Semibold"/>
                  <a:cs typeface="Segoe UI" panose="020B0502040204020203" pitchFamily="34" charset="0"/>
                </a:rPr>
                <a:t>Business and security integration</a:t>
              </a:r>
            </a:p>
          </p:txBody>
        </p:sp>
        <p:sp>
          <p:nvSpPr>
            <p:cNvPr id="201" name="Rectangle 200">
              <a:extLst>
                <a:ext uri="{FF2B5EF4-FFF2-40B4-BE49-F238E27FC236}">
                  <a16:creationId xmlns:a16="http://schemas.microsoft.com/office/drawing/2014/main" id="{0002152B-562C-49E4-8F68-0CB5839CCCF3}"/>
                </a:ext>
              </a:extLst>
            </p:cNvPr>
            <p:cNvSpPr/>
            <p:nvPr/>
          </p:nvSpPr>
          <p:spPr>
            <a:xfrm>
              <a:off x="3935044" y="5171418"/>
              <a:ext cx="2176509" cy="484632"/>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p>
              <a:pPr algn="ctr" defTabSz="914411">
                <a:defRPr/>
              </a:pPr>
              <a:r>
                <a:rPr lang="en-US" sz="1569" dirty="0">
                  <a:solidFill>
                    <a:srgbClr val="000000"/>
                  </a:solidFill>
                  <a:latin typeface="Segoe UI Semibold"/>
                  <a:cs typeface="Segoe UI" panose="020B0502040204020203" pitchFamily="34" charset="0"/>
                </a:rPr>
                <a:t>Implementation</a:t>
              </a:r>
            </a:p>
          </p:txBody>
        </p:sp>
        <p:sp>
          <p:nvSpPr>
            <p:cNvPr id="202" name="Rectangle 201">
              <a:extLst>
                <a:ext uri="{FF2B5EF4-FFF2-40B4-BE49-F238E27FC236}">
                  <a16:creationId xmlns:a16="http://schemas.microsoft.com/office/drawing/2014/main" id="{BAB49F9A-0F11-44DA-B4E7-8C773B06EA00}"/>
                </a:ext>
              </a:extLst>
            </p:cNvPr>
            <p:cNvSpPr/>
            <p:nvPr/>
          </p:nvSpPr>
          <p:spPr>
            <a:xfrm>
              <a:off x="3935044" y="4436773"/>
              <a:ext cx="2176509" cy="484632"/>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p>
              <a:pPr algn="ctr" defTabSz="914411">
                <a:defRPr/>
              </a:pPr>
              <a:r>
                <a:rPr lang="en-US" sz="1569" dirty="0">
                  <a:solidFill>
                    <a:srgbClr val="000000"/>
                  </a:solidFill>
                  <a:latin typeface="Segoe UI Semibold"/>
                  <a:cs typeface="Segoe UI" panose="020B0502040204020203" pitchFamily="34" charset="0"/>
                </a:rPr>
                <a:t>Technical planning</a:t>
              </a:r>
            </a:p>
          </p:txBody>
        </p:sp>
        <p:sp>
          <p:nvSpPr>
            <p:cNvPr id="203" name="Rectangle 202">
              <a:extLst>
                <a:ext uri="{FF2B5EF4-FFF2-40B4-BE49-F238E27FC236}">
                  <a16:creationId xmlns:a16="http://schemas.microsoft.com/office/drawing/2014/main" id="{BF0908BA-3B11-4C19-8A86-9B8916CABB6A}"/>
                </a:ext>
              </a:extLst>
            </p:cNvPr>
            <p:cNvSpPr/>
            <p:nvPr/>
          </p:nvSpPr>
          <p:spPr>
            <a:xfrm>
              <a:off x="3935044" y="3702130"/>
              <a:ext cx="2176509" cy="484632"/>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p>
              <a:pPr algn="ctr" defTabSz="914411">
                <a:defRPr/>
              </a:pPr>
              <a:r>
                <a:rPr lang="en-US" sz="1569" dirty="0">
                  <a:solidFill>
                    <a:srgbClr val="000000"/>
                  </a:solidFill>
                  <a:latin typeface="Segoe UI Semibold"/>
                  <a:cs typeface="Segoe UI" panose="020B0502040204020203" pitchFamily="34" charset="0"/>
                </a:rPr>
                <a:t>Architecture </a:t>
              </a:r>
              <a:br>
                <a:rPr lang="en-US" sz="1569" dirty="0">
                  <a:solidFill>
                    <a:srgbClr val="000000"/>
                  </a:solidFill>
                  <a:latin typeface="Segoe UI Semibold"/>
                  <a:cs typeface="Segoe UI" panose="020B0502040204020203" pitchFamily="34" charset="0"/>
                </a:rPr>
              </a:br>
              <a:r>
                <a:rPr lang="en-US" sz="1569" dirty="0">
                  <a:solidFill>
                    <a:srgbClr val="000000"/>
                  </a:solidFill>
                  <a:latin typeface="Segoe UI Semibold"/>
                  <a:cs typeface="Segoe UI" panose="020B0502040204020203" pitchFamily="34" charset="0"/>
                </a:rPr>
                <a:t>and policy</a:t>
              </a:r>
            </a:p>
          </p:txBody>
        </p:sp>
        <p:sp>
          <p:nvSpPr>
            <p:cNvPr id="204" name="Rectangle 203">
              <a:extLst>
                <a:ext uri="{FF2B5EF4-FFF2-40B4-BE49-F238E27FC236}">
                  <a16:creationId xmlns:a16="http://schemas.microsoft.com/office/drawing/2014/main" id="{3024BCBE-5B9B-4BA2-B011-E3E1F9307A32}"/>
                </a:ext>
              </a:extLst>
            </p:cNvPr>
            <p:cNvSpPr/>
            <p:nvPr/>
          </p:nvSpPr>
          <p:spPr>
            <a:xfrm>
              <a:off x="3935389" y="2967487"/>
              <a:ext cx="2175818" cy="484632"/>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p>
              <a:pPr algn="ctr" defTabSz="914411">
                <a:defRPr/>
              </a:pPr>
              <a:r>
                <a:rPr lang="en-US" sz="1569" dirty="0">
                  <a:solidFill>
                    <a:srgbClr val="000000"/>
                  </a:solidFill>
                  <a:latin typeface="Segoe UI Semibold"/>
                  <a:cs typeface="Segoe UI" panose="020B0502040204020203" pitchFamily="34" charset="0"/>
                </a:rPr>
                <a:t>Security strategy, programs, and epics </a:t>
              </a:r>
            </a:p>
          </p:txBody>
        </p:sp>
        <p:sp>
          <p:nvSpPr>
            <p:cNvPr id="205" name="Rectangle 204" descr="Securing digital transformation&#10;">
              <a:extLst>
                <a:ext uri="{FF2B5EF4-FFF2-40B4-BE49-F238E27FC236}">
                  <a16:creationId xmlns:a16="http://schemas.microsoft.com/office/drawing/2014/main" id="{1EE20ABD-70E4-4CE8-A74D-11DC56FEFC01}"/>
                </a:ext>
              </a:extLst>
            </p:cNvPr>
            <p:cNvSpPr/>
            <p:nvPr/>
          </p:nvSpPr>
          <p:spPr>
            <a:xfrm>
              <a:off x="3935390" y="1498201"/>
              <a:ext cx="2175816" cy="484632"/>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p>
              <a:pPr algn="ctr" defTabSz="914411">
                <a:defRPr/>
              </a:pPr>
              <a:r>
                <a:rPr lang="en-US" sz="1569" dirty="0">
                  <a:solidFill>
                    <a:srgbClr val="000000"/>
                  </a:solidFill>
                  <a:latin typeface="Segoe UI Semibold"/>
                  <a:cs typeface="Segoe UI" panose="020B0502040204020203" pitchFamily="34" charset="0"/>
                </a:rPr>
                <a:t>Securing digital transformation</a:t>
              </a:r>
            </a:p>
          </p:txBody>
        </p:sp>
        <p:cxnSp>
          <p:nvCxnSpPr>
            <p:cNvPr id="29" name="Straight Connector 28">
              <a:extLst>
                <a:ext uri="{FF2B5EF4-FFF2-40B4-BE49-F238E27FC236}">
                  <a16:creationId xmlns:a16="http://schemas.microsoft.com/office/drawing/2014/main" id="{BD52E582-0E18-4954-AC06-1B9562B39740}"/>
                </a:ext>
              </a:extLst>
            </p:cNvPr>
            <p:cNvCxnSpPr/>
            <p:nvPr/>
          </p:nvCxnSpPr>
          <p:spPr>
            <a:xfrm>
              <a:off x="5016500" y="2004244"/>
              <a:ext cx="0" cy="22860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B5C822A3-997D-4DFA-99D5-A2DBD91C34C2}"/>
                </a:ext>
              </a:extLst>
            </p:cNvPr>
            <p:cNvCxnSpPr/>
            <p:nvPr/>
          </p:nvCxnSpPr>
          <p:spPr>
            <a:xfrm>
              <a:off x="5016500" y="2742432"/>
              <a:ext cx="0" cy="22860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43BD330A-0B97-4961-90D9-1DC5840B270C}"/>
                </a:ext>
              </a:extLst>
            </p:cNvPr>
            <p:cNvCxnSpPr/>
            <p:nvPr/>
          </p:nvCxnSpPr>
          <p:spPr>
            <a:xfrm>
              <a:off x="5016500" y="3480619"/>
              <a:ext cx="0" cy="22860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8A7F1A49-C848-496E-869B-BE4DBC011A85}"/>
                </a:ext>
              </a:extLst>
            </p:cNvPr>
            <p:cNvCxnSpPr>
              <a:cxnSpLocks/>
            </p:cNvCxnSpPr>
            <p:nvPr/>
          </p:nvCxnSpPr>
          <p:spPr>
            <a:xfrm>
              <a:off x="5016500" y="4244206"/>
              <a:ext cx="0" cy="304035"/>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12CB17D6-1B08-40D1-BDBE-9647EF56EB2D}"/>
                </a:ext>
              </a:extLst>
            </p:cNvPr>
            <p:cNvCxnSpPr>
              <a:cxnSpLocks/>
            </p:cNvCxnSpPr>
            <p:nvPr/>
          </p:nvCxnSpPr>
          <p:spPr>
            <a:xfrm>
              <a:off x="5016500" y="4855394"/>
              <a:ext cx="0" cy="402125"/>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846CA412-1977-4BA5-8FBF-66999118AE09}"/>
              </a:ext>
              <a:ext uri="{C183D7F6-B498-43B3-948B-1728B52AA6E4}">
                <adec:decorative xmlns:adec="http://schemas.microsoft.com/office/drawing/2017/decorative" val="1"/>
              </a:ext>
            </a:extLst>
          </p:cNvPr>
          <p:cNvSpPr/>
          <p:nvPr/>
        </p:nvSpPr>
        <p:spPr bwMode="auto">
          <a:xfrm>
            <a:off x="6232192" y="1545892"/>
            <a:ext cx="5769223" cy="4311237"/>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defTabSz="914289" fontAlgn="base">
              <a:spcBef>
                <a:spcPct val="0"/>
              </a:spcBef>
              <a:spcAft>
                <a:spcPct val="0"/>
              </a:spcAft>
            </a:pPr>
            <a:endParaRPr lang="en-US" sz="1961"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45" name="Group 44">
            <a:extLst>
              <a:ext uri="{FF2B5EF4-FFF2-40B4-BE49-F238E27FC236}">
                <a16:creationId xmlns:a16="http://schemas.microsoft.com/office/drawing/2014/main" id="{E5E783D0-7E81-4D47-9ED1-E8F62E85AFA7}"/>
              </a:ext>
              <a:ext uri="{C183D7F6-B498-43B3-948B-1728B52AA6E4}">
                <adec:decorative xmlns:adec="http://schemas.microsoft.com/office/drawing/2017/decorative" val="1"/>
              </a:ext>
            </a:extLst>
          </p:cNvPr>
          <p:cNvGrpSpPr/>
          <p:nvPr/>
        </p:nvGrpSpPr>
        <p:grpSpPr>
          <a:xfrm>
            <a:off x="8539126" y="4513951"/>
            <a:ext cx="1092445" cy="798159"/>
            <a:chOff x="8709241" y="4667250"/>
            <a:chExt cx="1114209" cy="780230"/>
          </a:xfrm>
        </p:grpSpPr>
        <p:cxnSp>
          <p:nvCxnSpPr>
            <p:cNvPr id="39" name="Connector: Elbow 38">
              <a:extLst>
                <a:ext uri="{FF2B5EF4-FFF2-40B4-BE49-F238E27FC236}">
                  <a16:creationId xmlns:a16="http://schemas.microsoft.com/office/drawing/2014/main" id="{AAAF6762-5E69-4437-9AFF-69C845566924}"/>
                </a:ext>
              </a:extLst>
            </p:cNvPr>
            <p:cNvCxnSpPr>
              <a:cxnSpLocks/>
            </p:cNvCxnSpPr>
            <p:nvPr/>
          </p:nvCxnSpPr>
          <p:spPr>
            <a:xfrm flipV="1">
              <a:off x="8709241" y="4667250"/>
              <a:ext cx="1114209" cy="780230"/>
            </a:xfrm>
            <a:prstGeom prst="bentConnector3">
              <a:avLst>
                <a:gd name="adj1" fmla="val 10676"/>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B9DAEF65-045C-4CE1-8B59-C2424E6B7EFD}"/>
                </a:ext>
              </a:extLst>
            </p:cNvPr>
            <p:cNvCxnSpPr>
              <a:cxnSpLocks/>
            </p:cNvCxnSpPr>
            <p:nvPr/>
          </p:nvCxnSpPr>
          <p:spPr>
            <a:xfrm>
              <a:off x="8709241" y="4792663"/>
              <a:ext cx="118872"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617424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46"/>
                                        </p:tgtEl>
                                        <p:attrNameLst>
                                          <p:attrName>style.visibility</p:attrName>
                                        </p:attrNameLst>
                                      </p:cBhvr>
                                      <p:to>
                                        <p:strVal val="visible"/>
                                      </p:to>
                                    </p:set>
                                    <p:animEffect transition="in" filter="wipe(left)">
                                      <p:cBhvr>
                                        <p:cTn id="7" dur="500"/>
                                        <p:tgtEl>
                                          <p:spTgt spid="246"/>
                                        </p:tgtEl>
                                      </p:cBhvr>
                                    </p:animEffect>
                                  </p:childTnLst>
                                </p:cTn>
                              </p:par>
                              <p:par>
                                <p:cTn id="8" presetID="10" presetClass="entr" presetSubtype="0" fill="hold" nodeType="withEffect">
                                  <p:stCondLst>
                                    <p:cond delay="0"/>
                                  </p:stCondLst>
                                  <p:childTnLst>
                                    <p:set>
                                      <p:cBhvr>
                                        <p:cTn id="9" dur="1" fill="hold">
                                          <p:stCondLst>
                                            <p:cond delay="0"/>
                                          </p:stCondLst>
                                        </p:cTn>
                                        <p:tgtEl>
                                          <p:spTgt spid="46"/>
                                        </p:tgtEl>
                                        <p:attrNameLst>
                                          <p:attrName>style.visibility</p:attrName>
                                        </p:attrNameLst>
                                      </p:cBhvr>
                                      <p:to>
                                        <p:strVal val="visible"/>
                                      </p:to>
                                    </p:set>
                                    <p:animEffect transition="in" filter="fade">
                                      <p:cBhvr>
                                        <p:cTn id="10" dur="500"/>
                                        <p:tgtEl>
                                          <p:spTgt spid="46"/>
                                        </p:tgtEl>
                                      </p:cBhvr>
                                    </p:animEffect>
                                  </p:childTnLst>
                                </p:cTn>
                              </p:par>
                            </p:childTnLst>
                          </p:cTn>
                        </p:par>
                        <p:par>
                          <p:cTn id="11" fill="hold">
                            <p:stCondLst>
                              <p:cond delay="500"/>
                            </p:stCondLst>
                            <p:childTnLst>
                              <p:par>
                                <p:cTn id="12" presetID="22" presetClass="entr" presetSubtype="8" fill="hold" grpId="0" nodeType="afterEffect">
                                  <p:stCondLst>
                                    <p:cond delay="0"/>
                                  </p:stCondLst>
                                  <p:childTnLst>
                                    <p:set>
                                      <p:cBhvr>
                                        <p:cTn id="13" dur="1" fill="hold">
                                          <p:stCondLst>
                                            <p:cond delay="0"/>
                                          </p:stCondLst>
                                        </p:cTn>
                                        <p:tgtEl>
                                          <p:spTgt spid="248"/>
                                        </p:tgtEl>
                                        <p:attrNameLst>
                                          <p:attrName>style.visibility</p:attrName>
                                        </p:attrNameLst>
                                      </p:cBhvr>
                                      <p:to>
                                        <p:strVal val="visible"/>
                                      </p:to>
                                    </p:set>
                                    <p:animEffect transition="in" filter="wipe(left)">
                                      <p:cBhvr>
                                        <p:cTn id="14" dur="500"/>
                                        <p:tgtEl>
                                          <p:spTgt spid="248"/>
                                        </p:tgtEl>
                                      </p:cBhvr>
                                    </p:animEffect>
                                  </p:childTnLst>
                                </p:cTn>
                              </p:par>
                              <p:par>
                                <p:cTn id="15" presetID="10" presetClass="entr" presetSubtype="0" fill="hold" nodeType="withEffect">
                                  <p:stCondLst>
                                    <p:cond delay="0"/>
                                  </p:stCondLst>
                                  <p:childTnLst>
                                    <p:set>
                                      <p:cBhvr>
                                        <p:cTn id="16" dur="1" fill="hold">
                                          <p:stCondLst>
                                            <p:cond delay="0"/>
                                          </p:stCondLst>
                                        </p:cTn>
                                        <p:tgtEl>
                                          <p:spTgt spid="47"/>
                                        </p:tgtEl>
                                        <p:attrNameLst>
                                          <p:attrName>style.visibility</p:attrName>
                                        </p:attrNameLst>
                                      </p:cBhvr>
                                      <p:to>
                                        <p:strVal val="visible"/>
                                      </p:to>
                                    </p:set>
                                    <p:animEffect transition="in" filter="fade">
                                      <p:cBhvr>
                                        <p:cTn id="17" dur="500"/>
                                        <p:tgtEl>
                                          <p:spTgt spid="47"/>
                                        </p:tgtEl>
                                      </p:cBhvr>
                                    </p:animEffect>
                                  </p:childTnLst>
                                </p:cTn>
                              </p:par>
                            </p:childTnLst>
                          </p:cTn>
                        </p:par>
                        <p:par>
                          <p:cTn id="18" fill="hold">
                            <p:stCondLst>
                              <p:cond delay="1000"/>
                            </p:stCondLst>
                            <p:childTnLst>
                              <p:par>
                                <p:cTn id="19" presetID="22" presetClass="entr" presetSubtype="8" fill="hold" grpId="0" nodeType="afterEffect">
                                  <p:stCondLst>
                                    <p:cond delay="0"/>
                                  </p:stCondLst>
                                  <p:childTnLst>
                                    <p:set>
                                      <p:cBhvr>
                                        <p:cTn id="20" dur="1" fill="hold">
                                          <p:stCondLst>
                                            <p:cond delay="0"/>
                                          </p:stCondLst>
                                        </p:cTn>
                                        <p:tgtEl>
                                          <p:spTgt spid="250"/>
                                        </p:tgtEl>
                                        <p:attrNameLst>
                                          <p:attrName>style.visibility</p:attrName>
                                        </p:attrNameLst>
                                      </p:cBhvr>
                                      <p:to>
                                        <p:strVal val="visible"/>
                                      </p:to>
                                    </p:set>
                                    <p:animEffect transition="in" filter="wipe(left)">
                                      <p:cBhvr>
                                        <p:cTn id="21" dur="500"/>
                                        <p:tgtEl>
                                          <p:spTgt spid="250"/>
                                        </p:tgtEl>
                                      </p:cBhvr>
                                    </p:animEffect>
                                  </p:childTnLst>
                                </p:cTn>
                              </p:par>
                              <p:par>
                                <p:cTn id="22" presetID="10" presetClass="entr" presetSubtype="0" fill="hold" nodeType="withEffect">
                                  <p:stCondLst>
                                    <p:cond delay="0"/>
                                  </p:stCondLst>
                                  <p:childTnLst>
                                    <p:set>
                                      <p:cBhvr>
                                        <p:cTn id="23" dur="1" fill="hold">
                                          <p:stCondLst>
                                            <p:cond delay="0"/>
                                          </p:stCondLst>
                                        </p:cTn>
                                        <p:tgtEl>
                                          <p:spTgt spid="48"/>
                                        </p:tgtEl>
                                        <p:attrNameLst>
                                          <p:attrName>style.visibility</p:attrName>
                                        </p:attrNameLst>
                                      </p:cBhvr>
                                      <p:to>
                                        <p:strVal val="visible"/>
                                      </p:to>
                                    </p:set>
                                    <p:animEffect transition="in" filter="fade">
                                      <p:cBhvr>
                                        <p:cTn id="24" dur="500"/>
                                        <p:tgtEl>
                                          <p:spTgt spid="48"/>
                                        </p:tgtEl>
                                      </p:cBhvr>
                                    </p:animEffect>
                                  </p:childTnLst>
                                </p:cTn>
                              </p:par>
                            </p:childTnLst>
                          </p:cTn>
                        </p:par>
                        <p:par>
                          <p:cTn id="25" fill="hold">
                            <p:stCondLst>
                              <p:cond delay="1500"/>
                            </p:stCondLst>
                            <p:childTnLst>
                              <p:par>
                                <p:cTn id="26" presetID="22" presetClass="entr" presetSubtype="8" fill="hold" grpId="0" nodeType="afterEffect">
                                  <p:stCondLst>
                                    <p:cond delay="0"/>
                                  </p:stCondLst>
                                  <p:childTnLst>
                                    <p:set>
                                      <p:cBhvr>
                                        <p:cTn id="27" dur="1" fill="hold">
                                          <p:stCondLst>
                                            <p:cond delay="0"/>
                                          </p:stCondLst>
                                        </p:cTn>
                                        <p:tgtEl>
                                          <p:spTgt spid="252"/>
                                        </p:tgtEl>
                                        <p:attrNameLst>
                                          <p:attrName>style.visibility</p:attrName>
                                        </p:attrNameLst>
                                      </p:cBhvr>
                                      <p:to>
                                        <p:strVal val="visible"/>
                                      </p:to>
                                    </p:set>
                                    <p:animEffect transition="in" filter="wipe(left)">
                                      <p:cBhvr>
                                        <p:cTn id="28" dur="500"/>
                                        <p:tgtEl>
                                          <p:spTgt spid="252"/>
                                        </p:tgtEl>
                                      </p:cBhvr>
                                    </p:animEffect>
                                  </p:childTnLst>
                                </p:cTn>
                              </p:par>
                              <p:par>
                                <p:cTn id="29" presetID="10" presetClass="entr" presetSubtype="0" fill="hold" nodeType="withEffect">
                                  <p:stCondLst>
                                    <p:cond delay="0"/>
                                  </p:stCondLst>
                                  <p:childTnLst>
                                    <p:set>
                                      <p:cBhvr>
                                        <p:cTn id="30" dur="1" fill="hold">
                                          <p:stCondLst>
                                            <p:cond delay="0"/>
                                          </p:stCondLst>
                                        </p:cTn>
                                        <p:tgtEl>
                                          <p:spTgt spid="49"/>
                                        </p:tgtEl>
                                        <p:attrNameLst>
                                          <p:attrName>style.visibility</p:attrName>
                                        </p:attrNameLst>
                                      </p:cBhvr>
                                      <p:to>
                                        <p:strVal val="visible"/>
                                      </p:to>
                                    </p:set>
                                    <p:animEffect transition="in" filter="fade">
                                      <p:cBhvr>
                                        <p:cTn id="31" dur="500"/>
                                        <p:tgtEl>
                                          <p:spTgt spid="49"/>
                                        </p:tgtEl>
                                      </p:cBhvr>
                                    </p:animEffect>
                                  </p:childTnLst>
                                </p:cTn>
                              </p:par>
                            </p:childTnLst>
                          </p:cTn>
                        </p:par>
                        <p:par>
                          <p:cTn id="32" fill="hold">
                            <p:stCondLst>
                              <p:cond delay="2000"/>
                            </p:stCondLst>
                            <p:childTnLst>
                              <p:par>
                                <p:cTn id="33" presetID="22" presetClass="entr" presetSubtype="1" fill="hold" nodeType="afterEffect">
                                  <p:stCondLst>
                                    <p:cond delay="0"/>
                                  </p:stCondLst>
                                  <p:childTnLst>
                                    <p:set>
                                      <p:cBhvr>
                                        <p:cTn id="34" dur="1" fill="hold">
                                          <p:stCondLst>
                                            <p:cond delay="0"/>
                                          </p:stCondLst>
                                        </p:cTn>
                                        <p:tgtEl>
                                          <p:spTgt spid="33"/>
                                        </p:tgtEl>
                                        <p:attrNameLst>
                                          <p:attrName>style.visibility</p:attrName>
                                        </p:attrNameLst>
                                      </p:cBhvr>
                                      <p:to>
                                        <p:strVal val="visible"/>
                                      </p:to>
                                    </p:set>
                                    <p:animEffect transition="in" filter="wipe(up)">
                                      <p:cBhvr>
                                        <p:cTn id="35" dur="500"/>
                                        <p:tgtEl>
                                          <p:spTgt spid="33"/>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4"/>
                                        </p:tgtEl>
                                        <p:attrNameLst>
                                          <p:attrName>style.visibility</p:attrName>
                                        </p:attrNameLst>
                                      </p:cBhvr>
                                      <p:to>
                                        <p:strVal val="visible"/>
                                      </p:to>
                                    </p:set>
                                    <p:animEffect transition="in" filter="fade">
                                      <p:cBhvr>
                                        <p:cTn id="38" dur="500"/>
                                        <p:tgtEl>
                                          <p:spTgt spid="34"/>
                                        </p:tgtEl>
                                      </p:cBhvr>
                                    </p:animEffect>
                                  </p:childTnLst>
                                </p:cTn>
                              </p:par>
                            </p:childTnLst>
                          </p:cTn>
                        </p:par>
                        <p:par>
                          <p:cTn id="39" fill="hold">
                            <p:stCondLst>
                              <p:cond delay="2500"/>
                            </p:stCondLst>
                            <p:childTnLst>
                              <p:par>
                                <p:cTn id="40" presetID="12" presetClass="entr" presetSubtype="8" fill="hold" grpId="0" nodeType="afterEffect">
                                  <p:stCondLst>
                                    <p:cond delay="0"/>
                                  </p:stCondLst>
                                  <p:childTnLst>
                                    <p:set>
                                      <p:cBhvr>
                                        <p:cTn id="41" dur="1" fill="hold">
                                          <p:stCondLst>
                                            <p:cond delay="0"/>
                                          </p:stCondLst>
                                        </p:cTn>
                                        <p:tgtEl>
                                          <p:spTgt spid="215"/>
                                        </p:tgtEl>
                                        <p:attrNameLst>
                                          <p:attrName>style.visibility</p:attrName>
                                        </p:attrNameLst>
                                      </p:cBhvr>
                                      <p:to>
                                        <p:strVal val="visible"/>
                                      </p:to>
                                    </p:set>
                                    <p:anim calcmode="lin" valueType="num">
                                      <p:cBhvr additive="base">
                                        <p:cTn id="42" dur="500"/>
                                        <p:tgtEl>
                                          <p:spTgt spid="215"/>
                                        </p:tgtEl>
                                        <p:attrNameLst>
                                          <p:attrName>ppt_x</p:attrName>
                                        </p:attrNameLst>
                                      </p:cBhvr>
                                      <p:tavLst>
                                        <p:tav tm="0">
                                          <p:val>
                                            <p:strVal val="#ppt_x-#ppt_w*1.125000"/>
                                          </p:val>
                                        </p:tav>
                                        <p:tav tm="100000">
                                          <p:val>
                                            <p:strVal val="#ppt_x"/>
                                          </p:val>
                                        </p:tav>
                                      </p:tavLst>
                                    </p:anim>
                                    <p:animEffect transition="in" filter="wipe(right)">
                                      <p:cBhvr>
                                        <p:cTn id="43" dur="500"/>
                                        <p:tgtEl>
                                          <p:spTgt spid="215"/>
                                        </p:tgtEl>
                                      </p:cBhvr>
                                    </p:animEffect>
                                  </p:childTnLst>
                                </p:cTn>
                              </p:par>
                              <p:par>
                                <p:cTn id="44" presetID="12" presetClass="entr" presetSubtype="8" fill="hold" grpId="0" nodeType="withEffect">
                                  <p:stCondLst>
                                    <p:cond delay="0"/>
                                  </p:stCondLst>
                                  <p:childTnLst>
                                    <p:set>
                                      <p:cBhvr>
                                        <p:cTn id="45" dur="1" fill="hold">
                                          <p:stCondLst>
                                            <p:cond delay="0"/>
                                          </p:stCondLst>
                                        </p:cTn>
                                        <p:tgtEl>
                                          <p:spTgt spid="219"/>
                                        </p:tgtEl>
                                        <p:attrNameLst>
                                          <p:attrName>style.visibility</p:attrName>
                                        </p:attrNameLst>
                                      </p:cBhvr>
                                      <p:to>
                                        <p:strVal val="visible"/>
                                      </p:to>
                                    </p:set>
                                    <p:anim calcmode="lin" valueType="num">
                                      <p:cBhvr additive="base">
                                        <p:cTn id="46" dur="500"/>
                                        <p:tgtEl>
                                          <p:spTgt spid="219"/>
                                        </p:tgtEl>
                                        <p:attrNameLst>
                                          <p:attrName>ppt_x</p:attrName>
                                        </p:attrNameLst>
                                      </p:cBhvr>
                                      <p:tavLst>
                                        <p:tav tm="0">
                                          <p:val>
                                            <p:strVal val="#ppt_x-#ppt_w*1.125000"/>
                                          </p:val>
                                        </p:tav>
                                        <p:tav tm="100000">
                                          <p:val>
                                            <p:strVal val="#ppt_x"/>
                                          </p:val>
                                        </p:tav>
                                      </p:tavLst>
                                    </p:anim>
                                    <p:animEffect transition="in" filter="wipe(right)">
                                      <p:cBhvr>
                                        <p:cTn id="47" dur="500"/>
                                        <p:tgtEl>
                                          <p:spTgt spid="219"/>
                                        </p:tgtEl>
                                      </p:cBhvr>
                                    </p:animEffect>
                                  </p:childTnLst>
                                </p:cTn>
                              </p:par>
                              <p:par>
                                <p:cTn id="48" presetID="12" presetClass="entr" presetSubtype="8" fill="hold" grpId="0" nodeType="withEffect">
                                  <p:stCondLst>
                                    <p:cond delay="0"/>
                                  </p:stCondLst>
                                  <p:childTnLst>
                                    <p:set>
                                      <p:cBhvr>
                                        <p:cTn id="49" dur="1" fill="hold">
                                          <p:stCondLst>
                                            <p:cond delay="0"/>
                                          </p:stCondLst>
                                        </p:cTn>
                                        <p:tgtEl>
                                          <p:spTgt spid="223"/>
                                        </p:tgtEl>
                                        <p:attrNameLst>
                                          <p:attrName>style.visibility</p:attrName>
                                        </p:attrNameLst>
                                      </p:cBhvr>
                                      <p:to>
                                        <p:strVal val="visible"/>
                                      </p:to>
                                    </p:set>
                                    <p:anim calcmode="lin" valueType="num">
                                      <p:cBhvr additive="base">
                                        <p:cTn id="50" dur="500"/>
                                        <p:tgtEl>
                                          <p:spTgt spid="223"/>
                                        </p:tgtEl>
                                        <p:attrNameLst>
                                          <p:attrName>ppt_x</p:attrName>
                                        </p:attrNameLst>
                                      </p:cBhvr>
                                      <p:tavLst>
                                        <p:tav tm="0">
                                          <p:val>
                                            <p:strVal val="#ppt_x-#ppt_w*1.125000"/>
                                          </p:val>
                                        </p:tav>
                                        <p:tav tm="100000">
                                          <p:val>
                                            <p:strVal val="#ppt_x"/>
                                          </p:val>
                                        </p:tav>
                                      </p:tavLst>
                                    </p:anim>
                                    <p:animEffect transition="in" filter="wipe(right)">
                                      <p:cBhvr>
                                        <p:cTn id="51" dur="500"/>
                                        <p:tgtEl>
                                          <p:spTgt spid="223"/>
                                        </p:tgtEl>
                                      </p:cBhvr>
                                    </p:animEffect>
                                  </p:childTnLst>
                                </p:cTn>
                              </p:par>
                            </p:childTnLst>
                          </p:cTn>
                        </p:par>
                        <p:par>
                          <p:cTn id="52" fill="hold">
                            <p:stCondLst>
                              <p:cond delay="3000"/>
                            </p:stCondLst>
                            <p:childTnLst>
                              <p:par>
                                <p:cTn id="53" presetID="16" presetClass="entr" presetSubtype="42" fill="hold" grpId="0" nodeType="afterEffect">
                                  <p:stCondLst>
                                    <p:cond delay="0"/>
                                  </p:stCondLst>
                                  <p:childTnLst>
                                    <p:set>
                                      <p:cBhvr>
                                        <p:cTn id="54" dur="1" fill="hold">
                                          <p:stCondLst>
                                            <p:cond delay="0"/>
                                          </p:stCondLst>
                                        </p:cTn>
                                        <p:tgtEl>
                                          <p:spTgt spid="211"/>
                                        </p:tgtEl>
                                        <p:attrNameLst>
                                          <p:attrName>style.visibility</p:attrName>
                                        </p:attrNameLst>
                                      </p:cBhvr>
                                      <p:to>
                                        <p:strVal val="visible"/>
                                      </p:to>
                                    </p:set>
                                    <p:animEffect transition="in" filter="barn(outHorizontal)">
                                      <p:cBhvr>
                                        <p:cTn id="55" dur="500"/>
                                        <p:tgtEl>
                                          <p:spTgt spid="211"/>
                                        </p:tgtEl>
                                      </p:cBhvr>
                                    </p:animEffect>
                                  </p:childTnLst>
                                </p:cTn>
                              </p:par>
                              <p:par>
                                <p:cTn id="56" presetID="22" presetClass="entr" presetSubtype="8" fill="hold" grpId="0" nodeType="withEffect">
                                  <p:stCondLst>
                                    <p:cond delay="0"/>
                                  </p:stCondLst>
                                  <p:childTnLst>
                                    <p:set>
                                      <p:cBhvr>
                                        <p:cTn id="57" dur="1" fill="hold">
                                          <p:stCondLst>
                                            <p:cond delay="0"/>
                                          </p:stCondLst>
                                        </p:cTn>
                                        <p:tgtEl>
                                          <p:spTgt spid="11"/>
                                        </p:tgtEl>
                                        <p:attrNameLst>
                                          <p:attrName>style.visibility</p:attrName>
                                        </p:attrNameLst>
                                      </p:cBhvr>
                                      <p:to>
                                        <p:strVal val="visible"/>
                                      </p:to>
                                    </p:set>
                                    <p:animEffect transition="in" filter="wipe(left)">
                                      <p:cBhvr>
                                        <p:cTn id="58" dur="500"/>
                                        <p:tgtEl>
                                          <p:spTgt spid="11"/>
                                        </p:tgtEl>
                                      </p:cBhvr>
                                    </p:animEffect>
                                  </p:childTnLst>
                                </p:cTn>
                              </p:par>
                            </p:childTnLst>
                          </p:cTn>
                        </p:par>
                        <p:par>
                          <p:cTn id="59" fill="hold">
                            <p:stCondLst>
                              <p:cond delay="3500"/>
                            </p:stCondLst>
                            <p:childTnLst>
                              <p:par>
                                <p:cTn id="60" presetID="10" presetClass="entr" presetSubtype="0" fill="hold" grpId="0" nodeType="afterEffect">
                                  <p:stCondLst>
                                    <p:cond delay="0"/>
                                  </p:stCondLst>
                                  <p:childTnLst>
                                    <p:set>
                                      <p:cBhvr>
                                        <p:cTn id="61" dur="1" fill="hold">
                                          <p:stCondLst>
                                            <p:cond delay="0"/>
                                          </p:stCondLst>
                                        </p:cTn>
                                        <p:tgtEl>
                                          <p:spTgt spid="216"/>
                                        </p:tgtEl>
                                        <p:attrNameLst>
                                          <p:attrName>style.visibility</p:attrName>
                                        </p:attrNameLst>
                                      </p:cBhvr>
                                      <p:to>
                                        <p:strVal val="visible"/>
                                      </p:to>
                                    </p:set>
                                    <p:animEffect transition="in" filter="fade">
                                      <p:cBhvr>
                                        <p:cTn id="62" dur="500"/>
                                        <p:tgtEl>
                                          <p:spTgt spid="216"/>
                                        </p:tgtEl>
                                      </p:cBhvr>
                                    </p:animEffect>
                                  </p:childTnLst>
                                </p:cTn>
                              </p:par>
                            </p:childTnLst>
                          </p:cTn>
                        </p:par>
                        <p:par>
                          <p:cTn id="63" fill="hold">
                            <p:stCondLst>
                              <p:cond delay="4000"/>
                            </p:stCondLst>
                            <p:childTnLst>
                              <p:par>
                                <p:cTn id="64" presetID="10" presetClass="entr" presetSubtype="0" fill="hold" nodeType="afterEffect">
                                  <p:stCondLst>
                                    <p:cond delay="0"/>
                                  </p:stCondLst>
                                  <p:childTnLst>
                                    <p:set>
                                      <p:cBhvr>
                                        <p:cTn id="65" dur="1" fill="hold">
                                          <p:stCondLst>
                                            <p:cond delay="0"/>
                                          </p:stCondLst>
                                        </p:cTn>
                                        <p:tgtEl>
                                          <p:spTgt spid="35"/>
                                        </p:tgtEl>
                                        <p:attrNameLst>
                                          <p:attrName>style.visibility</p:attrName>
                                        </p:attrNameLst>
                                      </p:cBhvr>
                                      <p:to>
                                        <p:strVal val="visible"/>
                                      </p:to>
                                    </p:set>
                                    <p:animEffect transition="in" filter="fade">
                                      <p:cBhvr>
                                        <p:cTn id="66" dur="500"/>
                                        <p:tgtEl>
                                          <p:spTgt spid="35"/>
                                        </p:tgtEl>
                                      </p:cBhvr>
                                    </p:animEffect>
                                  </p:childTnLst>
                                </p:cTn>
                              </p:par>
                            </p:childTnLst>
                          </p:cTn>
                        </p:par>
                        <p:par>
                          <p:cTn id="67" fill="hold">
                            <p:stCondLst>
                              <p:cond delay="4500"/>
                            </p:stCondLst>
                            <p:childTnLst>
                              <p:par>
                                <p:cTn id="68" presetID="10" presetClass="entr" presetSubtype="0" fill="hold" grpId="0" nodeType="afterEffect">
                                  <p:stCondLst>
                                    <p:cond delay="0"/>
                                  </p:stCondLst>
                                  <p:childTnLst>
                                    <p:set>
                                      <p:cBhvr>
                                        <p:cTn id="69" dur="1" fill="hold">
                                          <p:stCondLst>
                                            <p:cond delay="0"/>
                                          </p:stCondLst>
                                        </p:cTn>
                                        <p:tgtEl>
                                          <p:spTgt spid="220"/>
                                        </p:tgtEl>
                                        <p:attrNameLst>
                                          <p:attrName>style.visibility</p:attrName>
                                        </p:attrNameLst>
                                      </p:cBhvr>
                                      <p:to>
                                        <p:strVal val="visible"/>
                                      </p:to>
                                    </p:set>
                                    <p:animEffect transition="in" filter="fade">
                                      <p:cBhvr>
                                        <p:cTn id="70" dur="500"/>
                                        <p:tgtEl>
                                          <p:spTgt spid="220"/>
                                        </p:tgtEl>
                                      </p:cBhvr>
                                    </p:animEffect>
                                  </p:childTnLst>
                                </p:cTn>
                              </p:par>
                            </p:childTnLst>
                          </p:cTn>
                        </p:par>
                        <p:par>
                          <p:cTn id="71" fill="hold">
                            <p:stCondLst>
                              <p:cond delay="5000"/>
                            </p:stCondLst>
                            <p:childTnLst>
                              <p:par>
                                <p:cTn id="72" presetID="10" presetClass="entr" presetSubtype="0" fill="hold" grpId="0" nodeType="afterEffect">
                                  <p:stCondLst>
                                    <p:cond delay="0"/>
                                  </p:stCondLst>
                                  <p:childTnLst>
                                    <p:set>
                                      <p:cBhvr>
                                        <p:cTn id="73" dur="1" fill="hold">
                                          <p:stCondLst>
                                            <p:cond delay="0"/>
                                          </p:stCondLst>
                                        </p:cTn>
                                        <p:tgtEl>
                                          <p:spTgt spid="221"/>
                                        </p:tgtEl>
                                        <p:attrNameLst>
                                          <p:attrName>style.visibility</p:attrName>
                                        </p:attrNameLst>
                                      </p:cBhvr>
                                      <p:to>
                                        <p:strVal val="visible"/>
                                      </p:to>
                                    </p:set>
                                    <p:animEffect transition="in" filter="fade">
                                      <p:cBhvr>
                                        <p:cTn id="74" dur="500"/>
                                        <p:tgtEl>
                                          <p:spTgt spid="221"/>
                                        </p:tgtEl>
                                      </p:cBhvr>
                                    </p:animEffect>
                                  </p:childTnLst>
                                </p:cTn>
                              </p:par>
                            </p:childTnLst>
                          </p:cTn>
                        </p:par>
                        <p:par>
                          <p:cTn id="75" fill="hold">
                            <p:stCondLst>
                              <p:cond delay="5500"/>
                            </p:stCondLst>
                            <p:childTnLst>
                              <p:par>
                                <p:cTn id="76" presetID="12" presetClass="entr" presetSubtype="8" fill="hold" nodeType="afterEffect">
                                  <p:stCondLst>
                                    <p:cond delay="0"/>
                                  </p:stCondLst>
                                  <p:childTnLst>
                                    <p:set>
                                      <p:cBhvr>
                                        <p:cTn id="77" dur="1" fill="hold">
                                          <p:stCondLst>
                                            <p:cond delay="0"/>
                                          </p:stCondLst>
                                        </p:cTn>
                                        <p:tgtEl>
                                          <p:spTgt spid="45"/>
                                        </p:tgtEl>
                                        <p:attrNameLst>
                                          <p:attrName>style.visibility</p:attrName>
                                        </p:attrNameLst>
                                      </p:cBhvr>
                                      <p:to>
                                        <p:strVal val="visible"/>
                                      </p:to>
                                    </p:set>
                                    <p:anim calcmode="lin" valueType="num">
                                      <p:cBhvr additive="base">
                                        <p:cTn id="78" dur="500"/>
                                        <p:tgtEl>
                                          <p:spTgt spid="45"/>
                                        </p:tgtEl>
                                        <p:attrNameLst>
                                          <p:attrName>ppt_x</p:attrName>
                                        </p:attrNameLst>
                                      </p:cBhvr>
                                      <p:tavLst>
                                        <p:tav tm="0">
                                          <p:val>
                                            <p:strVal val="#ppt_x-#ppt_w*1.125000"/>
                                          </p:val>
                                        </p:tav>
                                        <p:tav tm="100000">
                                          <p:val>
                                            <p:strVal val="#ppt_x"/>
                                          </p:val>
                                        </p:tav>
                                      </p:tavLst>
                                    </p:anim>
                                    <p:animEffect transition="in" filter="wipe(right)">
                                      <p:cBhvr>
                                        <p:cTn id="79" dur="500"/>
                                        <p:tgtEl>
                                          <p:spTgt spid="45"/>
                                        </p:tgtEl>
                                      </p:cBhvr>
                                    </p:animEffect>
                                  </p:childTnLst>
                                </p:cTn>
                              </p:par>
                            </p:childTnLst>
                          </p:cTn>
                        </p:par>
                        <p:par>
                          <p:cTn id="80" fill="hold">
                            <p:stCondLst>
                              <p:cond delay="6000"/>
                            </p:stCondLst>
                            <p:childTnLst>
                              <p:par>
                                <p:cTn id="81" presetID="10" presetClass="entr" presetSubtype="0" fill="hold" grpId="0" nodeType="afterEffect">
                                  <p:stCondLst>
                                    <p:cond delay="0"/>
                                  </p:stCondLst>
                                  <p:childTnLst>
                                    <p:set>
                                      <p:cBhvr>
                                        <p:cTn id="82" dur="1" fill="hold">
                                          <p:stCondLst>
                                            <p:cond delay="0"/>
                                          </p:stCondLst>
                                        </p:cTn>
                                        <p:tgtEl>
                                          <p:spTgt spid="228"/>
                                        </p:tgtEl>
                                        <p:attrNameLst>
                                          <p:attrName>style.visibility</p:attrName>
                                        </p:attrNameLst>
                                      </p:cBhvr>
                                      <p:to>
                                        <p:strVal val="visible"/>
                                      </p:to>
                                    </p:set>
                                    <p:animEffect transition="in" filter="fade">
                                      <p:cBhvr>
                                        <p:cTn id="83" dur="500"/>
                                        <p:tgtEl>
                                          <p:spTgt spid="228"/>
                                        </p:tgtEl>
                                      </p:cBhvr>
                                    </p:animEffect>
                                  </p:childTnLst>
                                </p:cTn>
                              </p:par>
                            </p:childTnLst>
                          </p:cTn>
                        </p:par>
                        <p:par>
                          <p:cTn id="84" fill="hold">
                            <p:stCondLst>
                              <p:cond delay="6500"/>
                            </p:stCondLst>
                            <p:childTnLst>
                              <p:par>
                                <p:cTn id="85" presetID="12" presetClass="entr" presetSubtype="8" fill="hold" grpId="0" nodeType="afterEffect">
                                  <p:stCondLst>
                                    <p:cond delay="0"/>
                                  </p:stCondLst>
                                  <p:childTnLst>
                                    <p:set>
                                      <p:cBhvr>
                                        <p:cTn id="86" dur="1" fill="hold">
                                          <p:stCondLst>
                                            <p:cond delay="0"/>
                                          </p:stCondLst>
                                        </p:cTn>
                                        <p:tgtEl>
                                          <p:spTgt spid="236"/>
                                        </p:tgtEl>
                                        <p:attrNameLst>
                                          <p:attrName>style.visibility</p:attrName>
                                        </p:attrNameLst>
                                      </p:cBhvr>
                                      <p:to>
                                        <p:strVal val="visible"/>
                                      </p:to>
                                    </p:set>
                                    <p:anim calcmode="lin" valueType="num">
                                      <p:cBhvr additive="base">
                                        <p:cTn id="87" dur="500"/>
                                        <p:tgtEl>
                                          <p:spTgt spid="236"/>
                                        </p:tgtEl>
                                        <p:attrNameLst>
                                          <p:attrName>ppt_x</p:attrName>
                                        </p:attrNameLst>
                                      </p:cBhvr>
                                      <p:tavLst>
                                        <p:tav tm="0">
                                          <p:val>
                                            <p:strVal val="#ppt_x-#ppt_w*1.125000"/>
                                          </p:val>
                                        </p:tav>
                                        <p:tav tm="100000">
                                          <p:val>
                                            <p:strVal val="#ppt_x"/>
                                          </p:val>
                                        </p:tav>
                                      </p:tavLst>
                                    </p:anim>
                                    <p:animEffect transition="in" filter="wipe(right)">
                                      <p:cBhvr>
                                        <p:cTn id="88" dur="500"/>
                                        <p:tgtEl>
                                          <p:spTgt spid="236"/>
                                        </p:tgtEl>
                                      </p:cBhvr>
                                    </p:animEffect>
                                  </p:childTnLst>
                                </p:cTn>
                              </p:par>
                            </p:childTnLst>
                          </p:cTn>
                        </p:par>
                        <p:par>
                          <p:cTn id="89" fill="hold">
                            <p:stCondLst>
                              <p:cond delay="7000"/>
                            </p:stCondLst>
                            <p:childTnLst>
                              <p:par>
                                <p:cTn id="90" presetID="10" presetClass="entr" presetSubtype="0" fill="hold" grpId="0" nodeType="afterEffect">
                                  <p:stCondLst>
                                    <p:cond delay="0"/>
                                  </p:stCondLst>
                                  <p:childTnLst>
                                    <p:set>
                                      <p:cBhvr>
                                        <p:cTn id="91" dur="1" fill="hold">
                                          <p:stCondLst>
                                            <p:cond delay="0"/>
                                          </p:stCondLst>
                                        </p:cTn>
                                        <p:tgtEl>
                                          <p:spTgt spid="234"/>
                                        </p:tgtEl>
                                        <p:attrNameLst>
                                          <p:attrName>style.visibility</p:attrName>
                                        </p:attrNameLst>
                                      </p:cBhvr>
                                      <p:to>
                                        <p:strVal val="visible"/>
                                      </p:to>
                                    </p:set>
                                    <p:animEffect transition="in" filter="fade">
                                      <p:cBhvr>
                                        <p:cTn id="92" dur="500"/>
                                        <p:tgtEl>
                                          <p:spTgt spid="234"/>
                                        </p:tgtEl>
                                      </p:cBhvr>
                                    </p:animEffect>
                                  </p:childTnLst>
                                </p:cTn>
                              </p:par>
                            </p:childTnLst>
                          </p:cTn>
                        </p:par>
                        <p:par>
                          <p:cTn id="93" fill="hold">
                            <p:stCondLst>
                              <p:cond delay="7500"/>
                            </p:stCondLst>
                            <p:childTnLst>
                              <p:par>
                                <p:cTn id="94" presetID="2" presetClass="entr" presetSubtype="4" decel="100000" fill="hold" grpId="0" nodeType="afterEffect">
                                  <p:stCondLst>
                                    <p:cond delay="0"/>
                                  </p:stCondLst>
                                  <p:childTnLst>
                                    <p:set>
                                      <p:cBhvr>
                                        <p:cTn id="95" dur="1" fill="hold">
                                          <p:stCondLst>
                                            <p:cond delay="0"/>
                                          </p:stCondLst>
                                        </p:cTn>
                                        <p:tgtEl>
                                          <p:spTgt spid="5"/>
                                        </p:tgtEl>
                                        <p:attrNameLst>
                                          <p:attrName>style.visibility</p:attrName>
                                        </p:attrNameLst>
                                      </p:cBhvr>
                                      <p:to>
                                        <p:strVal val="visible"/>
                                      </p:to>
                                    </p:set>
                                    <p:anim calcmode="lin" valueType="num">
                                      <p:cBhvr additive="base">
                                        <p:cTn id="96" dur="500" fill="hold"/>
                                        <p:tgtEl>
                                          <p:spTgt spid="5"/>
                                        </p:tgtEl>
                                        <p:attrNameLst>
                                          <p:attrName>ppt_x</p:attrName>
                                        </p:attrNameLst>
                                      </p:cBhvr>
                                      <p:tavLst>
                                        <p:tav tm="0">
                                          <p:val>
                                            <p:strVal val="#ppt_x"/>
                                          </p:val>
                                        </p:tav>
                                        <p:tav tm="100000">
                                          <p:val>
                                            <p:strVal val="#ppt_x"/>
                                          </p:val>
                                        </p:tav>
                                      </p:tavLst>
                                    </p:anim>
                                    <p:anim calcmode="lin" valueType="num">
                                      <p:cBhvr additive="base">
                                        <p:cTn id="97" dur="500" fill="hold"/>
                                        <p:tgtEl>
                                          <p:spTgt spid="5"/>
                                        </p:tgtEl>
                                        <p:attrNameLst>
                                          <p:attrName>ppt_y</p:attrName>
                                        </p:attrNameLst>
                                      </p:cBhvr>
                                      <p:tavLst>
                                        <p:tav tm="0">
                                          <p:val>
                                            <p:strVal val="1+#ppt_h/2"/>
                                          </p:val>
                                        </p:tav>
                                        <p:tav tm="100000">
                                          <p:val>
                                            <p:strVal val="#ppt_y"/>
                                          </p:val>
                                        </p:tav>
                                      </p:tavLst>
                                    </p:anim>
                                  </p:childTnLst>
                                </p:cTn>
                              </p:par>
                              <p:par>
                                <p:cTn id="98" presetID="2" presetClass="entr" presetSubtype="4" decel="100000" fill="hold" grpId="0" nodeType="withEffect">
                                  <p:stCondLst>
                                    <p:cond delay="0"/>
                                  </p:stCondLst>
                                  <p:childTnLst>
                                    <p:set>
                                      <p:cBhvr>
                                        <p:cTn id="99" dur="1" fill="hold">
                                          <p:stCondLst>
                                            <p:cond delay="0"/>
                                          </p:stCondLst>
                                        </p:cTn>
                                        <p:tgtEl>
                                          <p:spTgt spid="7"/>
                                        </p:tgtEl>
                                        <p:attrNameLst>
                                          <p:attrName>style.visibility</p:attrName>
                                        </p:attrNameLst>
                                      </p:cBhvr>
                                      <p:to>
                                        <p:strVal val="visible"/>
                                      </p:to>
                                    </p:set>
                                    <p:anim calcmode="lin" valueType="num">
                                      <p:cBhvr additive="base">
                                        <p:cTn id="100" dur="500" fill="hold"/>
                                        <p:tgtEl>
                                          <p:spTgt spid="7"/>
                                        </p:tgtEl>
                                        <p:attrNameLst>
                                          <p:attrName>ppt_x</p:attrName>
                                        </p:attrNameLst>
                                      </p:cBhvr>
                                      <p:tavLst>
                                        <p:tav tm="0">
                                          <p:val>
                                            <p:strVal val="#ppt_x"/>
                                          </p:val>
                                        </p:tav>
                                        <p:tav tm="100000">
                                          <p:val>
                                            <p:strVal val="#ppt_x"/>
                                          </p:val>
                                        </p:tav>
                                      </p:tavLst>
                                    </p:anim>
                                    <p:anim calcmode="lin" valueType="num">
                                      <p:cBhvr additive="base">
                                        <p:cTn id="101" dur="500" fill="hold"/>
                                        <p:tgtEl>
                                          <p:spTgt spid="7"/>
                                        </p:tgtEl>
                                        <p:attrNameLst>
                                          <p:attrName>ppt_y</p:attrName>
                                        </p:attrNameLst>
                                      </p:cBhvr>
                                      <p:tavLst>
                                        <p:tav tm="0">
                                          <p:val>
                                            <p:strVal val="1+#ppt_h/2"/>
                                          </p:val>
                                        </p:tav>
                                        <p:tav tm="100000">
                                          <p:val>
                                            <p:strVal val="#ppt_y"/>
                                          </p:val>
                                        </p:tav>
                                      </p:tavLst>
                                    </p:anim>
                                  </p:childTnLst>
                                </p:cTn>
                              </p:par>
                              <p:par>
                                <p:cTn id="102" presetID="2" presetClass="entr" presetSubtype="4" decel="100000" fill="hold" nodeType="withEffect">
                                  <p:stCondLst>
                                    <p:cond delay="0"/>
                                  </p:stCondLst>
                                  <p:childTnLst>
                                    <p:set>
                                      <p:cBhvr>
                                        <p:cTn id="103" dur="1" fill="hold">
                                          <p:stCondLst>
                                            <p:cond delay="0"/>
                                          </p:stCondLst>
                                        </p:cTn>
                                        <p:tgtEl>
                                          <p:spTgt spid="8"/>
                                        </p:tgtEl>
                                        <p:attrNameLst>
                                          <p:attrName>style.visibility</p:attrName>
                                        </p:attrNameLst>
                                      </p:cBhvr>
                                      <p:to>
                                        <p:strVal val="visible"/>
                                      </p:to>
                                    </p:set>
                                    <p:anim calcmode="lin" valueType="num">
                                      <p:cBhvr additive="base">
                                        <p:cTn id="104" dur="500" fill="hold"/>
                                        <p:tgtEl>
                                          <p:spTgt spid="8"/>
                                        </p:tgtEl>
                                        <p:attrNameLst>
                                          <p:attrName>ppt_x</p:attrName>
                                        </p:attrNameLst>
                                      </p:cBhvr>
                                      <p:tavLst>
                                        <p:tav tm="0">
                                          <p:val>
                                            <p:strVal val="#ppt_x"/>
                                          </p:val>
                                        </p:tav>
                                        <p:tav tm="100000">
                                          <p:val>
                                            <p:strVal val="#ppt_x"/>
                                          </p:val>
                                        </p:tav>
                                      </p:tavLst>
                                    </p:anim>
                                    <p:anim calcmode="lin" valueType="num">
                                      <p:cBhvr additive="base">
                                        <p:cTn id="105" dur="500" fill="hold"/>
                                        <p:tgtEl>
                                          <p:spTgt spid="8"/>
                                        </p:tgtEl>
                                        <p:attrNameLst>
                                          <p:attrName>ppt_y</p:attrName>
                                        </p:attrNameLst>
                                      </p:cBhvr>
                                      <p:tavLst>
                                        <p:tav tm="0">
                                          <p:val>
                                            <p:strVal val="1+#ppt_h/2"/>
                                          </p:val>
                                        </p:tav>
                                        <p:tav tm="100000">
                                          <p:val>
                                            <p:strVal val="#ppt_y"/>
                                          </p:val>
                                        </p:tav>
                                      </p:tavLst>
                                    </p:anim>
                                  </p:childTnLst>
                                </p:cTn>
                              </p:par>
                              <p:par>
                                <p:cTn id="106" presetID="2" presetClass="entr" presetSubtype="4" decel="100000" fill="hold" grpId="0" nodeType="withEffect">
                                  <p:stCondLst>
                                    <p:cond delay="0"/>
                                  </p:stCondLst>
                                  <p:childTnLst>
                                    <p:set>
                                      <p:cBhvr>
                                        <p:cTn id="107" dur="1" fill="hold">
                                          <p:stCondLst>
                                            <p:cond delay="0"/>
                                          </p:stCondLst>
                                        </p:cTn>
                                        <p:tgtEl>
                                          <p:spTgt spid="9"/>
                                        </p:tgtEl>
                                        <p:attrNameLst>
                                          <p:attrName>style.visibility</p:attrName>
                                        </p:attrNameLst>
                                      </p:cBhvr>
                                      <p:to>
                                        <p:strVal val="visible"/>
                                      </p:to>
                                    </p:set>
                                    <p:anim calcmode="lin" valueType="num">
                                      <p:cBhvr additive="base">
                                        <p:cTn id="108" dur="500" fill="hold"/>
                                        <p:tgtEl>
                                          <p:spTgt spid="9"/>
                                        </p:tgtEl>
                                        <p:attrNameLst>
                                          <p:attrName>ppt_x</p:attrName>
                                        </p:attrNameLst>
                                      </p:cBhvr>
                                      <p:tavLst>
                                        <p:tav tm="0">
                                          <p:val>
                                            <p:strVal val="#ppt_x"/>
                                          </p:val>
                                        </p:tav>
                                        <p:tav tm="100000">
                                          <p:val>
                                            <p:strVal val="#ppt_x"/>
                                          </p:val>
                                        </p:tav>
                                      </p:tavLst>
                                    </p:anim>
                                    <p:anim calcmode="lin" valueType="num">
                                      <p:cBhvr additive="base">
                                        <p:cTn id="109" dur="500" fill="hold"/>
                                        <p:tgtEl>
                                          <p:spTgt spid="9"/>
                                        </p:tgtEl>
                                        <p:attrNameLst>
                                          <p:attrName>ppt_y</p:attrName>
                                        </p:attrNameLst>
                                      </p:cBhvr>
                                      <p:tavLst>
                                        <p:tav tm="0">
                                          <p:val>
                                            <p:strVal val="1+#ppt_h/2"/>
                                          </p:val>
                                        </p:tav>
                                        <p:tav tm="100000">
                                          <p:val>
                                            <p:strVal val="#ppt_y"/>
                                          </p:val>
                                        </p:tav>
                                      </p:tavLst>
                                    </p:anim>
                                  </p:childTnLst>
                                </p:cTn>
                              </p:par>
                              <p:par>
                                <p:cTn id="110" presetID="2" presetClass="entr" presetSubtype="4" decel="100000" fill="hold" nodeType="withEffect">
                                  <p:stCondLst>
                                    <p:cond delay="0"/>
                                  </p:stCondLst>
                                  <p:childTnLst>
                                    <p:set>
                                      <p:cBhvr>
                                        <p:cTn id="111" dur="1" fill="hold">
                                          <p:stCondLst>
                                            <p:cond delay="0"/>
                                          </p:stCondLst>
                                        </p:cTn>
                                        <p:tgtEl>
                                          <p:spTgt spid="10"/>
                                        </p:tgtEl>
                                        <p:attrNameLst>
                                          <p:attrName>style.visibility</p:attrName>
                                        </p:attrNameLst>
                                      </p:cBhvr>
                                      <p:to>
                                        <p:strVal val="visible"/>
                                      </p:to>
                                    </p:set>
                                    <p:anim calcmode="lin" valueType="num">
                                      <p:cBhvr additive="base">
                                        <p:cTn id="112" dur="500" fill="hold"/>
                                        <p:tgtEl>
                                          <p:spTgt spid="10"/>
                                        </p:tgtEl>
                                        <p:attrNameLst>
                                          <p:attrName>ppt_x</p:attrName>
                                        </p:attrNameLst>
                                      </p:cBhvr>
                                      <p:tavLst>
                                        <p:tav tm="0">
                                          <p:val>
                                            <p:strVal val="#ppt_x"/>
                                          </p:val>
                                        </p:tav>
                                        <p:tav tm="100000">
                                          <p:val>
                                            <p:strVal val="#ppt_x"/>
                                          </p:val>
                                        </p:tav>
                                      </p:tavLst>
                                    </p:anim>
                                    <p:anim calcmode="lin" valueType="num">
                                      <p:cBhvr additive="base">
                                        <p:cTn id="113" dur="500" fill="hold"/>
                                        <p:tgtEl>
                                          <p:spTgt spid="10"/>
                                        </p:tgtEl>
                                        <p:attrNameLst>
                                          <p:attrName>ppt_y</p:attrName>
                                        </p:attrNameLst>
                                      </p:cBhvr>
                                      <p:tavLst>
                                        <p:tav tm="0">
                                          <p:val>
                                            <p:strVal val="1+#ppt_h/2"/>
                                          </p:val>
                                        </p:tav>
                                        <p:tav tm="100000">
                                          <p:val>
                                            <p:strVal val="#ppt_y"/>
                                          </p:val>
                                        </p:tav>
                                      </p:tavLst>
                                    </p:anim>
                                  </p:childTnLst>
                                </p:cTn>
                              </p:par>
                              <p:par>
                                <p:cTn id="114" presetID="2" presetClass="entr" presetSubtype="4" decel="100000" fill="hold" grpId="0" nodeType="withEffect">
                                  <p:stCondLst>
                                    <p:cond delay="0"/>
                                  </p:stCondLst>
                                  <p:childTnLst>
                                    <p:set>
                                      <p:cBhvr>
                                        <p:cTn id="115" dur="1" fill="hold">
                                          <p:stCondLst>
                                            <p:cond delay="0"/>
                                          </p:stCondLst>
                                        </p:cTn>
                                        <p:tgtEl>
                                          <p:spTgt spid="91"/>
                                        </p:tgtEl>
                                        <p:attrNameLst>
                                          <p:attrName>style.visibility</p:attrName>
                                        </p:attrNameLst>
                                      </p:cBhvr>
                                      <p:to>
                                        <p:strVal val="visible"/>
                                      </p:to>
                                    </p:set>
                                    <p:anim calcmode="lin" valueType="num">
                                      <p:cBhvr additive="base">
                                        <p:cTn id="116" dur="500" fill="hold"/>
                                        <p:tgtEl>
                                          <p:spTgt spid="91"/>
                                        </p:tgtEl>
                                        <p:attrNameLst>
                                          <p:attrName>ppt_x</p:attrName>
                                        </p:attrNameLst>
                                      </p:cBhvr>
                                      <p:tavLst>
                                        <p:tav tm="0">
                                          <p:val>
                                            <p:strVal val="#ppt_x"/>
                                          </p:val>
                                        </p:tav>
                                        <p:tav tm="100000">
                                          <p:val>
                                            <p:strVal val="#ppt_x"/>
                                          </p:val>
                                        </p:tav>
                                      </p:tavLst>
                                    </p:anim>
                                    <p:anim calcmode="lin" valueType="num">
                                      <p:cBhvr additive="base">
                                        <p:cTn id="117" dur="500" fill="hold"/>
                                        <p:tgtEl>
                                          <p:spTgt spid="9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2" grpId="0" animBg="1"/>
      <p:bldP spid="250" grpId="0" animBg="1"/>
      <p:bldP spid="248" grpId="0" animBg="1"/>
      <p:bldP spid="246" grpId="0" animBg="1"/>
      <p:bldP spid="34" grpId="0" animBg="1"/>
      <p:bldP spid="211" grpId="0" animBg="1"/>
      <p:bldP spid="215" grpId="0" animBg="1"/>
      <p:bldP spid="216" grpId="0"/>
      <p:bldP spid="219" grpId="0" animBg="1"/>
      <p:bldP spid="220" grpId="0"/>
      <p:bldP spid="221" grpId="0"/>
      <p:bldP spid="228" grpId="0"/>
      <p:bldP spid="234" grpId="0"/>
      <p:bldP spid="223" grpId="0" animBg="1"/>
      <p:bldP spid="236" grpId="0" animBg="1"/>
      <p:bldP spid="91" grpId="0"/>
      <p:bldP spid="5" grpId="0"/>
      <p:bldP spid="7" grpId="0"/>
      <p:bldP spid="9" grpId="0"/>
      <p:bldP spid="11"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EFFC80-4B63-4E20-ACA2-5D78068CFF13}"/>
              </a:ext>
            </a:extLst>
          </p:cNvPr>
          <p:cNvSpPr>
            <a:spLocks noGrp="1"/>
          </p:cNvSpPr>
          <p:nvPr>
            <p:ph type="title"/>
          </p:nvPr>
        </p:nvSpPr>
        <p:spPr>
          <a:xfrm>
            <a:off x="456052" y="621090"/>
            <a:ext cx="11306356" cy="804707"/>
          </a:xfrm>
        </p:spPr>
        <p:txBody>
          <a:bodyPr/>
          <a:lstStyle/>
          <a:p>
            <a:r>
              <a:rPr lang="en-US" dirty="0">
                <a:solidFill>
                  <a:schemeClr val="tx2"/>
                </a:solidFill>
              </a:rPr>
              <a:t>Cloud Adoption Framework </a:t>
            </a:r>
            <a:r>
              <a:rPr lang="en-US" dirty="0">
                <a:latin typeface="Segoe UI" panose="020B0502040204020203" pitchFamily="34" charset="0"/>
              </a:rPr>
              <a:t>–</a:t>
            </a:r>
            <a:r>
              <a:rPr lang="en-US" dirty="0"/>
              <a:t> Secure methodology</a:t>
            </a:r>
            <a:br>
              <a:rPr lang="en-US" dirty="0"/>
            </a:br>
            <a:r>
              <a:rPr lang="en-US" dirty="0">
                <a:latin typeface="+mn-lt"/>
              </a:rPr>
              <a:t>End state for managing your overall security posture</a:t>
            </a:r>
          </a:p>
        </p:txBody>
      </p:sp>
      <p:sp>
        <p:nvSpPr>
          <p:cNvPr id="3" name="Rectangle 2">
            <a:extLst>
              <a:ext uri="{FF2B5EF4-FFF2-40B4-BE49-F238E27FC236}">
                <a16:creationId xmlns:a16="http://schemas.microsoft.com/office/drawing/2014/main" id="{B2CDC2BD-EAA7-4946-95D6-07DD3B73E656}"/>
              </a:ext>
              <a:ext uri="{C183D7F6-B498-43B3-948B-1728B52AA6E4}">
                <adec:decorative xmlns:adec="http://schemas.microsoft.com/office/drawing/2017/decorative" val="1"/>
              </a:ext>
            </a:extLst>
          </p:cNvPr>
          <p:cNvSpPr/>
          <p:nvPr/>
        </p:nvSpPr>
        <p:spPr bwMode="auto">
          <a:xfrm>
            <a:off x="418696" y="1582935"/>
            <a:ext cx="9137251" cy="388974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algn="ctr" defTabSz="93248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 name="Text Placeholder 9">
            <a:extLst>
              <a:ext uri="{FF2B5EF4-FFF2-40B4-BE49-F238E27FC236}">
                <a16:creationId xmlns:a16="http://schemas.microsoft.com/office/drawing/2014/main" id="{319A262F-EF88-4375-9FB7-7DED4A432C52}"/>
              </a:ext>
            </a:extLst>
          </p:cNvPr>
          <p:cNvSpPr txBox="1">
            <a:spLocks/>
          </p:cNvSpPr>
          <p:nvPr/>
        </p:nvSpPr>
        <p:spPr>
          <a:xfrm>
            <a:off x="611100" y="1681199"/>
            <a:ext cx="959323" cy="287771"/>
          </a:xfrm>
          <a:prstGeom prst="rect">
            <a:avLst/>
          </a:prstGeom>
        </p:spPr>
        <p:txBody>
          <a:bodyPr vert="horz" wrap="square" lIns="0" tIns="0" rIns="0" bIns="0" rtlCol="0">
            <a:spAutoFit/>
          </a:bodyPr>
          <a:lstStyle>
            <a:lvl1pPr marL="336145" marR="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lang="en-US" sz="1961" kern="1200" spc="0" baseline="0" dirty="0">
                <a:solidFill>
                  <a:srgbClr val="000000"/>
                </a:solidFill>
                <a:latin typeface="+mn-lt"/>
                <a:ea typeface="+mn-ea"/>
                <a:cs typeface="+mn-cs"/>
              </a:defRPr>
            </a:lvl1pPr>
            <a:lvl2pPr marL="224097" marR="0" indent="0" algn="l" defTabSz="914367"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67229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896386"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defTabSz="914378">
              <a:buNone/>
              <a:defRPr/>
            </a:pPr>
            <a:r>
              <a:rPr lang="en-US" dirty="0">
                <a:latin typeface="Segoe UI"/>
              </a:rPr>
              <a:t>Secure</a:t>
            </a:r>
          </a:p>
        </p:txBody>
      </p:sp>
      <p:sp>
        <p:nvSpPr>
          <p:cNvPr id="5" name="Text Placeholder 9">
            <a:extLst>
              <a:ext uri="{FF2B5EF4-FFF2-40B4-BE49-F238E27FC236}">
                <a16:creationId xmlns:a16="http://schemas.microsoft.com/office/drawing/2014/main" id="{2822FCB7-9FEB-4375-A6AC-D01C7271007A}"/>
              </a:ext>
            </a:extLst>
          </p:cNvPr>
          <p:cNvSpPr txBox="1">
            <a:spLocks/>
          </p:cNvSpPr>
          <p:nvPr/>
        </p:nvSpPr>
        <p:spPr>
          <a:xfrm>
            <a:off x="418696" y="1681199"/>
            <a:ext cx="9137251" cy="287771"/>
          </a:xfrm>
          <a:prstGeom prst="rect">
            <a:avLst/>
          </a:prstGeom>
        </p:spPr>
        <p:txBody>
          <a:bodyPr vert="horz" wrap="square" lIns="0" tIns="0" rIns="0" bIns="0" rtlCol="0">
            <a:spAutoFit/>
          </a:bodyPr>
          <a:lstStyle>
            <a:lvl1pPr marL="336145" marR="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lang="en-US" sz="1961" kern="1200" spc="0" baseline="0" dirty="0">
                <a:solidFill>
                  <a:srgbClr val="000000"/>
                </a:solidFill>
                <a:latin typeface="+mn-lt"/>
                <a:ea typeface="+mn-ea"/>
                <a:cs typeface="+mn-cs"/>
              </a:defRPr>
            </a:lvl1pPr>
            <a:lvl2pPr marL="224097" marR="0" indent="0" algn="l" defTabSz="914367"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67229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896386"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gn="ctr" defTabSz="914378">
              <a:buNone/>
              <a:defRPr/>
            </a:pPr>
            <a:r>
              <a:rPr lang="en-US" dirty="0">
                <a:latin typeface="Segoe UI Semibold"/>
              </a:rPr>
              <a:t>Business alignment</a:t>
            </a:r>
          </a:p>
        </p:txBody>
      </p:sp>
      <p:sp>
        <p:nvSpPr>
          <p:cNvPr id="6" name="Rectangle 5">
            <a:extLst>
              <a:ext uri="{FF2B5EF4-FFF2-40B4-BE49-F238E27FC236}">
                <a16:creationId xmlns:a16="http://schemas.microsoft.com/office/drawing/2014/main" id="{ED9E81BB-EED1-4579-94BB-6439C83E3474}"/>
              </a:ext>
            </a:extLst>
          </p:cNvPr>
          <p:cNvSpPr/>
          <p:nvPr/>
        </p:nvSpPr>
        <p:spPr bwMode="auto">
          <a:xfrm>
            <a:off x="1544952" y="2016229"/>
            <a:ext cx="1829606" cy="68191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6" tIns="146282" rIns="91426" bIns="146282" numCol="1" spcCol="0" rtlCol="0" fromWordArt="0" anchor="t" anchorCtr="0" forceAA="0" compatLnSpc="1">
            <a:prstTxWarp prst="textNoShape">
              <a:avLst/>
            </a:prstTxWarp>
            <a:noAutofit/>
          </a:bodyPr>
          <a:lstStyle/>
          <a:p>
            <a:pPr defTabSz="932305" fontAlgn="base">
              <a:lnSpc>
                <a:spcPct val="90000"/>
              </a:lnSpc>
              <a:spcBef>
                <a:spcPct val="0"/>
              </a:spcBef>
              <a:spcAft>
                <a:spcPts val="600"/>
              </a:spcAft>
              <a:defRPr/>
            </a:pPr>
            <a:r>
              <a:rPr lang="en-US" sz="1200" dirty="0">
                <a:solidFill>
                  <a:srgbClr val="000000"/>
                </a:solidFill>
                <a:latin typeface="Segoe UI Semibold"/>
                <a:ea typeface="Segoe UI" pitchFamily="34" charset="0"/>
                <a:cs typeface="Segoe UI" pitchFamily="34" charset="0"/>
              </a:rPr>
              <a:t>Risk insights</a:t>
            </a:r>
          </a:p>
          <a:p>
            <a:pPr defTabSz="914554">
              <a:lnSpc>
                <a:spcPct val="90000"/>
              </a:lnSpc>
              <a:spcAft>
                <a:spcPts val="600"/>
              </a:spcAft>
            </a:pPr>
            <a:r>
              <a:rPr lang="en-US" sz="1100" dirty="0">
                <a:gradFill>
                  <a:gsLst>
                    <a:gs pos="2917">
                      <a:srgbClr val="000000"/>
                    </a:gs>
                    <a:gs pos="30000">
                      <a:srgbClr val="000000"/>
                    </a:gs>
                  </a:gsLst>
                  <a:lin ang="5400000" scaled="0"/>
                </a:gradFill>
                <a:latin typeface="Segoe UI"/>
              </a:rPr>
              <a:t>Integrate security insights into risk management framework and digital initiatives.</a:t>
            </a:r>
          </a:p>
        </p:txBody>
      </p:sp>
      <p:sp>
        <p:nvSpPr>
          <p:cNvPr id="7" name="Rectangle 6">
            <a:extLst>
              <a:ext uri="{FF2B5EF4-FFF2-40B4-BE49-F238E27FC236}">
                <a16:creationId xmlns:a16="http://schemas.microsoft.com/office/drawing/2014/main" id="{64AA9A99-51D9-4409-AE43-DAFE2B7209A8}"/>
              </a:ext>
            </a:extLst>
          </p:cNvPr>
          <p:cNvSpPr/>
          <p:nvPr/>
        </p:nvSpPr>
        <p:spPr bwMode="auto">
          <a:xfrm>
            <a:off x="4512470" y="2016229"/>
            <a:ext cx="1829606" cy="68191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6" tIns="146282" rIns="91426" bIns="146282" numCol="1" spcCol="0" rtlCol="0" fromWordArt="0" anchor="t" anchorCtr="0" forceAA="0" compatLnSpc="1">
            <a:prstTxWarp prst="textNoShape">
              <a:avLst/>
            </a:prstTxWarp>
            <a:noAutofit/>
          </a:bodyPr>
          <a:lstStyle/>
          <a:p>
            <a:pPr defTabSz="932305" fontAlgn="base">
              <a:lnSpc>
                <a:spcPct val="90000"/>
              </a:lnSpc>
              <a:spcBef>
                <a:spcPct val="0"/>
              </a:spcBef>
              <a:spcAft>
                <a:spcPts val="600"/>
              </a:spcAft>
              <a:defRPr/>
            </a:pPr>
            <a:r>
              <a:rPr lang="en-US" sz="1200" dirty="0">
                <a:solidFill>
                  <a:srgbClr val="000000"/>
                </a:solidFill>
                <a:latin typeface="Segoe UI Semibold"/>
                <a:ea typeface="Segoe UI" pitchFamily="34" charset="0"/>
                <a:cs typeface="Segoe UI" pitchFamily="34" charset="0"/>
              </a:rPr>
              <a:t>Security integration</a:t>
            </a:r>
          </a:p>
          <a:p>
            <a:pPr defTabSz="914554">
              <a:lnSpc>
                <a:spcPct val="90000"/>
              </a:lnSpc>
              <a:spcAft>
                <a:spcPts val="600"/>
              </a:spcAft>
            </a:pPr>
            <a:r>
              <a:rPr lang="en-US" sz="1100" dirty="0">
                <a:gradFill>
                  <a:gsLst>
                    <a:gs pos="2917">
                      <a:srgbClr val="000000"/>
                    </a:gs>
                    <a:gs pos="30000">
                      <a:srgbClr val="000000"/>
                    </a:gs>
                  </a:gsLst>
                  <a:lin ang="5400000" scaled="0"/>
                </a:gradFill>
                <a:latin typeface="Segoe UI"/>
              </a:rPr>
              <a:t>Integrate security insights and practices into business and IT processes</a:t>
            </a:r>
          </a:p>
        </p:txBody>
      </p:sp>
      <p:sp>
        <p:nvSpPr>
          <p:cNvPr id="8" name="Rectangle 7">
            <a:extLst>
              <a:ext uri="{FF2B5EF4-FFF2-40B4-BE49-F238E27FC236}">
                <a16:creationId xmlns:a16="http://schemas.microsoft.com/office/drawing/2014/main" id="{BE4C2CD6-25F4-4418-A344-F71BC25B9FF5}"/>
              </a:ext>
            </a:extLst>
          </p:cNvPr>
          <p:cNvSpPr/>
          <p:nvPr/>
        </p:nvSpPr>
        <p:spPr bwMode="auto">
          <a:xfrm>
            <a:off x="7749102" y="2016229"/>
            <a:ext cx="1829606" cy="68191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6" tIns="146282" rIns="91426" bIns="146282" numCol="1" spcCol="0" rtlCol="0" fromWordArt="0" anchor="t" anchorCtr="0" forceAA="0" compatLnSpc="1">
            <a:prstTxWarp prst="textNoShape">
              <a:avLst/>
            </a:prstTxWarp>
            <a:noAutofit/>
          </a:bodyPr>
          <a:lstStyle/>
          <a:p>
            <a:pPr defTabSz="932305" fontAlgn="base">
              <a:lnSpc>
                <a:spcPct val="90000"/>
              </a:lnSpc>
              <a:spcBef>
                <a:spcPct val="0"/>
              </a:spcBef>
              <a:spcAft>
                <a:spcPts val="600"/>
              </a:spcAft>
              <a:defRPr/>
            </a:pPr>
            <a:r>
              <a:rPr lang="en-US" sz="1200" dirty="0">
                <a:solidFill>
                  <a:srgbClr val="000000"/>
                </a:solidFill>
                <a:latin typeface="Segoe UI Semibold"/>
                <a:ea typeface="Segoe UI" pitchFamily="34" charset="0"/>
                <a:cs typeface="Segoe UI" pitchFamily="34" charset="0"/>
              </a:rPr>
              <a:t>Operational resilience</a:t>
            </a:r>
          </a:p>
          <a:p>
            <a:pPr defTabSz="914554">
              <a:lnSpc>
                <a:spcPct val="90000"/>
              </a:lnSpc>
              <a:spcAft>
                <a:spcPts val="600"/>
              </a:spcAft>
            </a:pPr>
            <a:r>
              <a:rPr lang="en-US" sz="1100" dirty="0">
                <a:gradFill>
                  <a:gsLst>
                    <a:gs pos="2917">
                      <a:srgbClr val="000000"/>
                    </a:gs>
                    <a:gs pos="30000">
                      <a:srgbClr val="000000"/>
                    </a:gs>
                  </a:gsLst>
                  <a:lin ang="5400000" scaled="0"/>
                </a:gradFill>
                <a:latin typeface="Segoe UI"/>
              </a:rPr>
              <a:t>Ensure organization can operate during attacks and rapidly regain full operational status.</a:t>
            </a:r>
          </a:p>
        </p:txBody>
      </p:sp>
      <p:sp>
        <p:nvSpPr>
          <p:cNvPr id="9" name="Text Placeholder 9">
            <a:extLst>
              <a:ext uri="{FF2B5EF4-FFF2-40B4-BE49-F238E27FC236}">
                <a16:creationId xmlns:a16="http://schemas.microsoft.com/office/drawing/2014/main" id="{E2AB63E1-1599-40FE-860F-9BB8E12D12C2}"/>
              </a:ext>
            </a:extLst>
          </p:cNvPr>
          <p:cNvSpPr txBox="1">
            <a:spLocks/>
          </p:cNvSpPr>
          <p:nvPr/>
        </p:nvSpPr>
        <p:spPr>
          <a:xfrm>
            <a:off x="418697" y="3167128"/>
            <a:ext cx="9102444" cy="287771"/>
          </a:xfrm>
          <a:prstGeom prst="rect">
            <a:avLst/>
          </a:prstGeom>
        </p:spPr>
        <p:txBody>
          <a:bodyPr vert="horz" wrap="square" lIns="0" tIns="0" rIns="0" bIns="0" rtlCol="0">
            <a:spAutoFit/>
          </a:bodyPr>
          <a:lstStyle>
            <a:defPPr>
              <a:defRPr lang="en-US"/>
            </a:defPPr>
            <a:lvl1pPr marR="0" indent="0" algn="ctr" defTabSz="914367" fontAlgn="auto">
              <a:lnSpc>
                <a:spcPts val="2353"/>
              </a:lnSpc>
              <a:spcBef>
                <a:spcPts val="0"/>
              </a:spcBef>
              <a:spcAft>
                <a:spcPts val="0"/>
              </a:spcAft>
              <a:buClrTx/>
              <a:buSzPct val="90000"/>
              <a:buFont typeface="Arial" panose="020B0604020202020204" pitchFamily="34" charset="0"/>
              <a:buNone/>
              <a:tabLst/>
              <a:defRPr sz="1961" spc="0" baseline="0">
                <a:latin typeface="+mj-lt"/>
              </a:defRPr>
            </a:lvl1pPr>
            <a:lvl2pPr marL="224097" marR="0" indent="0" defTabSz="914367" fontAlgn="auto">
              <a:lnSpc>
                <a:spcPct val="100000"/>
              </a:lnSpc>
              <a:spcBef>
                <a:spcPts val="0"/>
              </a:spcBef>
              <a:spcAft>
                <a:spcPts val="0"/>
              </a:spcAft>
              <a:buClrTx/>
              <a:buSzPct val="90000"/>
              <a:buFontTx/>
              <a:buNone/>
              <a:tabLst/>
              <a:defRPr sz="1961" spc="0" baseline="0">
                <a:solidFill>
                  <a:srgbClr val="000000"/>
                </a:solidFill>
              </a:defRPr>
            </a:lvl2pPr>
            <a:lvl3pPr marL="448193" marR="0" indent="0" defTabSz="914367" fontAlgn="auto">
              <a:lnSpc>
                <a:spcPct val="100000"/>
              </a:lnSpc>
              <a:spcBef>
                <a:spcPts val="0"/>
              </a:spcBef>
              <a:spcAft>
                <a:spcPts val="0"/>
              </a:spcAft>
              <a:buClrTx/>
              <a:buSzPct val="90000"/>
              <a:buFont typeface="Wingdings" panose="05000000000000000000" pitchFamily="2" charset="2"/>
              <a:buNone/>
              <a:tabLst/>
              <a:defRPr sz="1372" spc="0" baseline="0">
                <a:solidFill>
                  <a:schemeClr val="tx2"/>
                </a:solidFill>
                <a:latin typeface="+mj-lt"/>
              </a:defRPr>
            </a:lvl3pPr>
            <a:lvl4pPr marL="672290" marR="0" indent="0" defTabSz="914367" fontAlgn="auto">
              <a:lnSpc>
                <a:spcPct val="100000"/>
              </a:lnSpc>
              <a:spcBef>
                <a:spcPts val="0"/>
              </a:spcBef>
              <a:spcAft>
                <a:spcPts val="0"/>
              </a:spcAft>
              <a:buClrTx/>
              <a:buSzPct val="90000"/>
              <a:buFont typeface="Wingdings" panose="05000000000000000000" pitchFamily="2" charset="2"/>
              <a:buNone/>
              <a:tabLst/>
              <a:defRPr sz="1372" spc="0" baseline="0">
                <a:solidFill>
                  <a:srgbClr val="000000"/>
                </a:solidFill>
              </a:defRPr>
            </a:lvl4pPr>
            <a:lvl5pPr marL="896386" marR="0" indent="0" defTabSz="914367" fontAlgn="auto">
              <a:lnSpc>
                <a:spcPct val="100000"/>
              </a:lnSpc>
              <a:spcBef>
                <a:spcPts val="0"/>
              </a:spcBef>
              <a:spcAft>
                <a:spcPts val="0"/>
              </a:spcAft>
              <a:buClrTx/>
              <a:buSzPct val="90000"/>
              <a:buFont typeface="Wingdings" panose="05000000000000000000" pitchFamily="2" charset="2"/>
              <a:buNone/>
              <a:tabLst/>
              <a:defRPr sz="980" b="1" spc="0" baseline="0">
                <a:solidFill>
                  <a:srgbClr val="000000"/>
                </a:solidFill>
              </a:defRPr>
            </a:lvl5pPr>
            <a:lvl6pPr marL="2285916" indent="0" defTabSz="914367">
              <a:spcBef>
                <a:spcPct val="20000"/>
              </a:spcBef>
              <a:buFont typeface="Arial" pitchFamily="34" charset="0"/>
              <a:buNone/>
              <a:defRPr sz="1961"/>
            </a:lvl6pPr>
            <a:lvl7pPr marL="0" indent="0" defTabSz="914367">
              <a:lnSpc>
                <a:spcPct val="100000"/>
              </a:lnSpc>
              <a:spcBef>
                <a:spcPts val="0"/>
              </a:spcBef>
              <a:spcAft>
                <a:spcPts val="0"/>
              </a:spcAft>
              <a:buFont typeface="Arial" pitchFamily="34" charset="0"/>
              <a:buNone/>
              <a:defRPr sz="980">
                <a:solidFill>
                  <a:srgbClr val="000000"/>
                </a:solidFill>
              </a:defRPr>
            </a:lvl7pPr>
            <a:lvl8pPr marL="3428877" indent="-228592" defTabSz="914367">
              <a:spcBef>
                <a:spcPct val="20000"/>
              </a:spcBef>
              <a:buFont typeface="Arial" pitchFamily="34" charset="0"/>
              <a:buChar char="•"/>
              <a:defRPr sz="1961"/>
            </a:lvl8pPr>
            <a:lvl9pPr marL="3886061" indent="-228592" defTabSz="914367">
              <a:spcBef>
                <a:spcPct val="20000"/>
              </a:spcBef>
              <a:buFont typeface="Arial" pitchFamily="34" charset="0"/>
              <a:buChar char="•"/>
              <a:defRPr sz="1961"/>
            </a:lvl9pPr>
          </a:lstStyle>
          <a:p>
            <a:pPr defTabSz="914378">
              <a:defRPr/>
            </a:pPr>
            <a:r>
              <a:rPr lang="en-US" dirty="0">
                <a:solidFill>
                  <a:srgbClr val="000000"/>
                </a:solidFill>
                <a:latin typeface="Segoe UI Semibold"/>
              </a:rPr>
              <a:t>Security disciplines</a:t>
            </a:r>
          </a:p>
        </p:txBody>
      </p:sp>
      <p:sp>
        <p:nvSpPr>
          <p:cNvPr id="10" name="Rectangle 9">
            <a:extLst>
              <a:ext uri="{FF2B5EF4-FFF2-40B4-BE49-F238E27FC236}">
                <a16:creationId xmlns:a16="http://schemas.microsoft.com/office/drawing/2014/main" id="{07FC4BD6-C44D-4D7C-A0FE-3365B1170E42}"/>
              </a:ext>
            </a:extLst>
          </p:cNvPr>
          <p:cNvSpPr/>
          <p:nvPr/>
        </p:nvSpPr>
        <p:spPr bwMode="auto">
          <a:xfrm>
            <a:off x="544086" y="4208182"/>
            <a:ext cx="1882732" cy="68191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6" tIns="146282" rIns="91426" bIns="146282" numCol="1" spcCol="0" rtlCol="0" fromWordArt="0" anchor="t" anchorCtr="0" forceAA="0" compatLnSpc="1">
            <a:prstTxWarp prst="textNoShape">
              <a:avLst/>
            </a:prstTxWarp>
            <a:noAutofit/>
          </a:bodyPr>
          <a:lstStyle/>
          <a:p>
            <a:pPr defTabSz="932305" fontAlgn="base">
              <a:lnSpc>
                <a:spcPct val="90000"/>
              </a:lnSpc>
              <a:spcBef>
                <a:spcPct val="0"/>
              </a:spcBef>
              <a:spcAft>
                <a:spcPts val="600"/>
              </a:spcAft>
              <a:defRPr/>
            </a:pPr>
            <a:r>
              <a:rPr lang="en-US" sz="1200" dirty="0">
                <a:solidFill>
                  <a:srgbClr val="000000"/>
                </a:solidFill>
                <a:latin typeface="Segoe UI Semibold"/>
                <a:ea typeface="Segoe UI" pitchFamily="34" charset="0"/>
                <a:cs typeface="Segoe UI" pitchFamily="34" charset="0"/>
              </a:rPr>
              <a:t>Access control</a:t>
            </a:r>
          </a:p>
          <a:p>
            <a:pPr defTabSz="914554">
              <a:lnSpc>
                <a:spcPct val="90000"/>
              </a:lnSpc>
              <a:spcAft>
                <a:spcPts val="600"/>
              </a:spcAft>
            </a:pPr>
            <a:r>
              <a:rPr lang="en-US" sz="1100" dirty="0">
                <a:gradFill>
                  <a:gsLst>
                    <a:gs pos="2917">
                      <a:srgbClr val="000000"/>
                    </a:gs>
                    <a:gs pos="30000">
                      <a:srgbClr val="000000"/>
                    </a:gs>
                  </a:gsLst>
                  <a:lin ang="5400000" scaled="0"/>
                </a:gradFill>
                <a:latin typeface="Segoe UI"/>
              </a:rPr>
              <a:t>Establish Zero Trust </a:t>
            </a:r>
            <a:br>
              <a:rPr lang="en-US" sz="1100" dirty="0">
                <a:gradFill>
                  <a:gsLst>
                    <a:gs pos="2917">
                      <a:srgbClr val="000000"/>
                    </a:gs>
                    <a:gs pos="30000">
                      <a:srgbClr val="000000"/>
                    </a:gs>
                  </a:gsLst>
                  <a:lin ang="5400000" scaled="0"/>
                </a:gradFill>
                <a:latin typeface="Segoe UI"/>
              </a:rPr>
            </a:br>
            <a:r>
              <a:rPr lang="en-US" sz="1100" dirty="0">
                <a:gradFill>
                  <a:gsLst>
                    <a:gs pos="2917">
                      <a:srgbClr val="000000"/>
                    </a:gs>
                    <a:gs pos="30000">
                      <a:srgbClr val="000000"/>
                    </a:gs>
                  </a:gsLst>
                  <a:lin ang="5400000" scaled="0"/>
                </a:gradFill>
                <a:latin typeface="Segoe UI"/>
              </a:rPr>
              <a:t>access model. Extend modern protection </a:t>
            </a:r>
            <a:br>
              <a:rPr lang="en-US" sz="1100" dirty="0">
                <a:gradFill>
                  <a:gsLst>
                    <a:gs pos="2917">
                      <a:srgbClr val="000000"/>
                    </a:gs>
                    <a:gs pos="30000">
                      <a:srgbClr val="000000"/>
                    </a:gs>
                  </a:gsLst>
                  <a:lin ang="5400000" scaled="0"/>
                </a:gradFill>
                <a:latin typeface="Segoe UI"/>
              </a:rPr>
            </a:br>
            <a:r>
              <a:rPr lang="en-US" sz="1100" dirty="0">
                <a:gradFill>
                  <a:gsLst>
                    <a:gs pos="2917">
                      <a:srgbClr val="000000"/>
                    </a:gs>
                    <a:gs pos="30000">
                      <a:srgbClr val="000000"/>
                    </a:gs>
                  </a:gsLst>
                  <a:lin ang="5400000" scaled="0"/>
                </a:gradFill>
                <a:latin typeface="Segoe UI"/>
              </a:rPr>
              <a:t>to legacy assets.</a:t>
            </a:r>
          </a:p>
        </p:txBody>
      </p:sp>
      <p:sp>
        <p:nvSpPr>
          <p:cNvPr id="11" name="Rectangle 10">
            <a:extLst>
              <a:ext uri="{FF2B5EF4-FFF2-40B4-BE49-F238E27FC236}">
                <a16:creationId xmlns:a16="http://schemas.microsoft.com/office/drawing/2014/main" id="{E19951AA-E69E-4989-89D0-9D2B865E753B}"/>
              </a:ext>
            </a:extLst>
          </p:cNvPr>
          <p:cNvSpPr/>
          <p:nvPr/>
        </p:nvSpPr>
        <p:spPr bwMode="auto">
          <a:xfrm>
            <a:off x="2362320" y="4208182"/>
            <a:ext cx="1941380" cy="68191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6" tIns="146282" rIns="91426" bIns="146282" numCol="1" spcCol="0" rtlCol="0" fromWordArt="0" anchor="t" anchorCtr="0" forceAA="0" compatLnSpc="1">
            <a:prstTxWarp prst="textNoShape">
              <a:avLst/>
            </a:prstTxWarp>
            <a:noAutofit/>
          </a:bodyPr>
          <a:lstStyle/>
          <a:p>
            <a:pPr defTabSz="932305" fontAlgn="base">
              <a:lnSpc>
                <a:spcPct val="90000"/>
              </a:lnSpc>
              <a:spcBef>
                <a:spcPct val="0"/>
              </a:spcBef>
              <a:spcAft>
                <a:spcPts val="600"/>
              </a:spcAft>
              <a:defRPr/>
            </a:pPr>
            <a:r>
              <a:rPr lang="en-US" sz="1200" dirty="0">
                <a:solidFill>
                  <a:srgbClr val="000000"/>
                </a:solidFill>
                <a:latin typeface="Segoe UI Semibold"/>
                <a:ea typeface="Segoe UI" pitchFamily="34" charset="0"/>
                <a:cs typeface="Segoe UI" pitchFamily="34" charset="0"/>
              </a:rPr>
              <a:t>Security operations</a:t>
            </a:r>
          </a:p>
          <a:p>
            <a:pPr defTabSz="914554">
              <a:lnSpc>
                <a:spcPct val="90000"/>
              </a:lnSpc>
              <a:spcAft>
                <a:spcPts val="600"/>
              </a:spcAft>
            </a:pPr>
            <a:r>
              <a:rPr lang="en-US" sz="1100" dirty="0">
                <a:gradFill>
                  <a:gsLst>
                    <a:gs pos="2917">
                      <a:srgbClr val="000000"/>
                    </a:gs>
                    <a:gs pos="30000">
                      <a:srgbClr val="000000"/>
                    </a:gs>
                  </a:gsLst>
                  <a:lin ang="5400000" scaled="0"/>
                </a:gradFill>
                <a:latin typeface="Segoe UI"/>
              </a:rPr>
              <a:t>Detect, respond, and recover from attacks; </a:t>
            </a:r>
            <a:br>
              <a:rPr lang="en-US" sz="1100" dirty="0">
                <a:gradFill>
                  <a:gsLst>
                    <a:gs pos="2917">
                      <a:srgbClr val="000000"/>
                    </a:gs>
                    <a:gs pos="30000">
                      <a:srgbClr val="000000"/>
                    </a:gs>
                  </a:gsLst>
                  <a:lin ang="5400000" scaled="0"/>
                </a:gradFill>
                <a:latin typeface="Segoe UI"/>
              </a:rPr>
            </a:br>
            <a:r>
              <a:rPr lang="en-US" sz="1100" dirty="0">
                <a:gradFill>
                  <a:gsLst>
                    <a:gs pos="2917">
                      <a:srgbClr val="000000"/>
                    </a:gs>
                    <a:gs pos="30000">
                      <a:srgbClr val="000000"/>
                    </a:gs>
                  </a:gsLst>
                  <a:lin ang="5400000" scaled="0"/>
                </a:gradFill>
                <a:latin typeface="Segoe UI"/>
              </a:rPr>
              <a:t>hunt for hidden threats; lead through </a:t>
            </a:r>
            <a:br>
              <a:rPr lang="en-US" sz="1100" dirty="0">
                <a:gradFill>
                  <a:gsLst>
                    <a:gs pos="2917">
                      <a:srgbClr val="000000"/>
                    </a:gs>
                    <a:gs pos="30000">
                      <a:srgbClr val="000000"/>
                    </a:gs>
                  </a:gsLst>
                  <a:lin ang="5400000" scaled="0"/>
                </a:gradFill>
                <a:latin typeface="Segoe UI"/>
              </a:rPr>
            </a:br>
            <a:r>
              <a:rPr lang="en-US" sz="1100" dirty="0">
                <a:gradFill>
                  <a:gsLst>
                    <a:gs pos="2917">
                      <a:srgbClr val="000000"/>
                    </a:gs>
                    <a:gs pos="30000">
                      <a:srgbClr val="000000"/>
                    </a:gs>
                  </a:gsLst>
                  <a:lin ang="5400000" scaled="0"/>
                </a:gradFill>
                <a:latin typeface="Segoe UI"/>
              </a:rPr>
              <a:t>data-driven decision</a:t>
            </a:r>
          </a:p>
        </p:txBody>
      </p:sp>
      <p:sp>
        <p:nvSpPr>
          <p:cNvPr id="12" name="Rectangle 11">
            <a:extLst>
              <a:ext uri="{FF2B5EF4-FFF2-40B4-BE49-F238E27FC236}">
                <a16:creationId xmlns:a16="http://schemas.microsoft.com/office/drawing/2014/main" id="{7B40C7B0-6521-48E0-A94D-E40E9B765BCB}"/>
              </a:ext>
            </a:extLst>
          </p:cNvPr>
          <p:cNvSpPr/>
          <p:nvPr/>
        </p:nvSpPr>
        <p:spPr bwMode="auto">
          <a:xfrm>
            <a:off x="4180554" y="4208182"/>
            <a:ext cx="1882732" cy="68191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6" tIns="146282" rIns="91426" bIns="146282" numCol="1" spcCol="0" rtlCol="0" fromWordArt="0" anchor="t" anchorCtr="0" forceAA="0" compatLnSpc="1">
            <a:prstTxWarp prst="textNoShape">
              <a:avLst/>
            </a:prstTxWarp>
            <a:noAutofit/>
          </a:bodyPr>
          <a:lstStyle/>
          <a:p>
            <a:pPr defTabSz="932305" fontAlgn="base">
              <a:lnSpc>
                <a:spcPct val="90000"/>
              </a:lnSpc>
              <a:spcBef>
                <a:spcPct val="0"/>
              </a:spcBef>
              <a:spcAft>
                <a:spcPts val="600"/>
              </a:spcAft>
              <a:defRPr/>
            </a:pPr>
            <a:r>
              <a:rPr lang="en-US" sz="1200" dirty="0">
                <a:solidFill>
                  <a:srgbClr val="000000"/>
                </a:solidFill>
                <a:latin typeface="Segoe UI Semibold"/>
                <a:ea typeface="Segoe UI" pitchFamily="34" charset="0"/>
                <a:cs typeface="Segoe UI" pitchFamily="34" charset="0"/>
              </a:rPr>
              <a:t>Asset protection</a:t>
            </a:r>
          </a:p>
          <a:p>
            <a:pPr defTabSz="914554">
              <a:lnSpc>
                <a:spcPct val="90000"/>
              </a:lnSpc>
              <a:spcAft>
                <a:spcPts val="600"/>
              </a:spcAft>
            </a:pPr>
            <a:r>
              <a:rPr lang="en-US" sz="1100" dirty="0">
                <a:gradFill>
                  <a:gsLst>
                    <a:gs pos="2917">
                      <a:srgbClr val="000000"/>
                    </a:gs>
                    <a:gs pos="30000">
                      <a:srgbClr val="000000"/>
                    </a:gs>
                  </a:gsLst>
                  <a:lin ang="5400000" scaled="0"/>
                </a:gradFill>
                <a:latin typeface="Segoe UI"/>
              </a:rPr>
              <a:t>Protect sensitive data and systems. Continuously discover, classify &amp; secure assets.</a:t>
            </a:r>
          </a:p>
        </p:txBody>
      </p:sp>
      <p:sp>
        <p:nvSpPr>
          <p:cNvPr id="13" name="Rectangle 12">
            <a:extLst>
              <a:ext uri="{FF2B5EF4-FFF2-40B4-BE49-F238E27FC236}">
                <a16:creationId xmlns:a16="http://schemas.microsoft.com/office/drawing/2014/main" id="{B59AADDF-F5E4-42F0-BA08-4FC94F6CD355}"/>
              </a:ext>
            </a:extLst>
          </p:cNvPr>
          <p:cNvSpPr/>
          <p:nvPr/>
        </p:nvSpPr>
        <p:spPr bwMode="auto">
          <a:xfrm>
            <a:off x="5998789" y="4208182"/>
            <a:ext cx="1882732" cy="68191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6" tIns="146282" rIns="91426" bIns="146282" numCol="1" spcCol="0" rtlCol="0" fromWordArt="0" anchor="t" anchorCtr="0" forceAA="0" compatLnSpc="1">
            <a:prstTxWarp prst="textNoShape">
              <a:avLst/>
            </a:prstTxWarp>
            <a:noAutofit/>
          </a:bodyPr>
          <a:lstStyle/>
          <a:p>
            <a:pPr defTabSz="932305" fontAlgn="base">
              <a:lnSpc>
                <a:spcPct val="90000"/>
              </a:lnSpc>
              <a:spcBef>
                <a:spcPct val="0"/>
              </a:spcBef>
              <a:spcAft>
                <a:spcPts val="600"/>
              </a:spcAft>
              <a:defRPr/>
            </a:pPr>
            <a:r>
              <a:rPr lang="en-US" sz="1200" dirty="0">
                <a:solidFill>
                  <a:srgbClr val="000000"/>
                </a:solidFill>
                <a:latin typeface="Segoe UI Semibold"/>
                <a:ea typeface="Segoe UI" pitchFamily="34" charset="0"/>
                <a:cs typeface="Segoe UI" pitchFamily="34" charset="0"/>
              </a:rPr>
              <a:t>Security governance</a:t>
            </a:r>
          </a:p>
          <a:p>
            <a:pPr defTabSz="914554">
              <a:lnSpc>
                <a:spcPct val="90000"/>
              </a:lnSpc>
              <a:spcAft>
                <a:spcPts val="600"/>
              </a:spcAft>
            </a:pPr>
            <a:r>
              <a:rPr lang="en-US" sz="1100" dirty="0">
                <a:gradFill>
                  <a:gsLst>
                    <a:gs pos="2917">
                      <a:srgbClr val="000000"/>
                    </a:gs>
                    <a:gs pos="30000">
                      <a:srgbClr val="000000"/>
                    </a:gs>
                  </a:gsLst>
                  <a:lin ang="5400000" scaled="0"/>
                </a:gradFill>
                <a:latin typeface="Segoe UI"/>
              </a:rPr>
              <a:t>Continuously identify, measure, and manage security posture to correct deviation and reduce risk.</a:t>
            </a:r>
          </a:p>
        </p:txBody>
      </p:sp>
      <p:sp>
        <p:nvSpPr>
          <p:cNvPr id="14" name="Rectangle 13">
            <a:extLst>
              <a:ext uri="{FF2B5EF4-FFF2-40B4-BE49-F238E27FC236}">
                <a16:creationId xmlns:a16="http://schemas.microsoft.com/office/drawing/2014/main" id="{B49E4D3E-F679-4D03-A177-DEAD9FC4C424}"/>
              </a:ext>
            </a:extLst>
          </p:cNvPr>
          <p:cNvSpPr/>
          <p:nvPr/>
        </p:nvSpPr>
        <p:spPr bwMode="auto">
          <a:xfrm>
            <a:off x="7817024" y="4208182"/>
            <a:ext cx="1882732" cy="68191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6" tIns="146282" rIns="91426" bIns="146282" numCol="1" spcCol="0" rtlCol="0" fromWordArt="0" anchor="t" anchorCtr="0" forceAA="0" compatLnSpc="1">
            <a:prstTxWarp prst="textNoShape">
              <a:avLst/>
            </a:prstTxWarp>
            <a:noAutofit/>
          </a:bodyPr>
          <a:lstStyle/>
          <a:p>
            <a:pPr defTabSz="932305" fontAlgn="base">
              <a:lnSpc>
                <a:spcPct val="90000"/>
              </a:lnSpc>
              <a:spcBef>
                <a:spcPct val="0"/>
              </a:spcBef>
              <a:spcAft>
                <a:spcPts val="600"/>
              </a:spcAft>
              <a:defRPr/>
            </a:pPr>
            <a:r>
              <a:rPr lang="en-US" sz="1200" dirty="0">
                <a:solidFill>
                  <a:srgbClr val="000000"/>
                </a:solidFill>
                <a:latin typeface="Segoe UI Semibold"/>
                <a:ea typeface="Segoe UI" pitchFamily="34" charset="0"/>
                <a:cs typeface="Segoe UI" pitchFamily="34" charset="0"/>
              </a:rPr>
              <a:t>Innovation security</a:t>
            </a:r>
          </a:p>
          <a:p>
            <a:pPr defTabSz="914554">
              <a:lnSpc>
                <a:spcPct val="90000"/>
              </a:lnSpc>
              <a:spcAft>
                <a:spcPts val="600"/>
              </a:spcAft>
            </a:pPr>
            <a:r>
              <a:rPr lang="en-US" sz="1100" dirty="0">
                <a:gradFill>
                  <a:gsLst>
                    <a:gs pos="2917">
                      <a:srgbClr val="000000"/>
                    </a:gs>
                    <a:gs pos="30000">
                      <a:srgbClr val="000000"/>
                    </a:gs>
                  </a:gsLst>
                  <a:lin ang="5400000" scaled="0"/>
                </a:gradFill>
                <a:latin typeface="Segoe UI"/>
              </a:rPr>
              <a:t>Integrate security into </a:t>
            </a:r>
            <a:r>
              <a:rPr lang="en-US" sz="1100" dirty="0" err="1">
                <a:gradFill>
                  <a:gsLst>
                    <a:gs pos="2917">
                      <a:srgbClr val="000000"/>
                    </a:gs>
                    <a:gs pos="30000">
                      <a:srgbClr val="000000"/>
                    </a:gs>
                  </a:gsLst>
                  <a:lin ang="5400000" scaled="0"/>
                </a:gradFill>
                <a:latin typeface="Segoe UI"/>
              </a:rPr>
              <a:t>DevSecOps</a:t>
            </a:r>
            <a:r>
              <a:rPr lang="en-US" sz="1100" dirty="0">
                <a:gradFill>
                  <a:gsLst>
                    <a:gs pos="2917">
                      <a:srgbClr val="000000"/>
                    </a:gs>
                    <a:gs pos="30000">
                      <a:srgbClr val="000000"/>
                    </a:gs>
                  </a:gsLst>
                  <a:lin ang="5400000" scaled="0"/>
                </a:gradFill>
                <a:latin typeface="Segoe UI"/>
              </a:rPr>
              <a:t> processes. </a:t>
            </a:r>
            <a:br>
              <a:rPr lang="en-US" sz="1100" dirty="0">
                <a:gradFill>
                  <a:gsLst>
                    <a:gs pos="2917">
                      <a:srgbClr val="000000"/>
                    </a:gs>
                    <a:gs pos="30000">
                      <a:srgbClr val="000000"/>
                    </a:gs>
                  </a:gsLst>
                  <a:lin ang="5400000" scaled="0"/>
                </a:gradFill>
                <a:latin typeface="Segoe UI"/>
              </a:rPr>
            </a:br>
            <a:r>
              <a:rPr lang="en-US" sz="1100" dirty="0">
                <a:gradFill>
                  <a:gsLst>
                    <a:gs pos="2917">
                      <a:srgbClr val="000000"/>
                    </a:gs>
                    <a:gs pos="30000">
                      <a:srgbClr val="000000"/>
                    </a:gs>
                  </a:gsLst>
                  <a:lin ang="5400000" scaled="0"/>
                </a:gradFill>
                <a:latin typeface="Segoe UI"/>
              </a:rPr>
              <a:t>Align security, development, and operations practices.</a:t>
            </a:r>
          </a:p>
        </p:txBody>
      </p:sp>
      <p:cxnSp>
        <p:nvCxnSpPr>
          <p:cNvPr id="15" name="Straight Connector 14">
            <a:extLst>
              <a:ext uri="{FF2B5EF4-FFF2-40B4-BE49-F238E27FC236}">
                <a16:creationId xmlns:a16="http://schemas.microsoft.com/office/drawing/2014/main" id="{EBFEDFA9-FD3A-4151-BC1E-89DC50A396FC}"/>
              </a:ext>
              <a:ext uri="{C183D7F6-B498-43B3-948B-1728B52AA6E4}">
                <adec:decorative xmlns:adec="http://schemas.microsoft.com/office/drawing/2017/decorative" val="1"/>
              </a:ext>
            </a:extLst>
          </p:cNvPr>
          <p:cNvCxnSpPr>
            <a:cxnSpLocks/>
          </p:cNvCxnSpPr>
          <p:nvPr/>
        </p:nvCxnSpPr>
        <p:spPr>
          <a:xfrm>
            <a:off x="2662521" y="2223501"/>
            <a:ext cx="995159" cy="0"/>
          </a:xfrm>
          <a:prstGeom prst="line">
            <a:avLst/>
          </a:prstGeom>
          <a:ln w="25400">
            <a:solidFill>
              <a:schemeClr val="accent2"/>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BAC6E12-20FD-4949-93D1-4F93FD01358C}"/>
              </a:ext>
              <a:ext uri="{C183D7F6-B498-43B3-948B-1728B52AA6E4}">
                <adec:decorative xmlns:adec="http://schemas.microsoft.com/office/drawing/2017/decorative" val="1"/>
              </a:ext>
            </a:extLst>
          </p:cNvPr>
          <p:cNvCxnSpPr>
            <a:cxnSpLocks/>
          </p:cNvCxnSpPr>
          <p:nvPr/>
        </p:nvCxnSpPr>
        <p:spPr>
          <a:xfrm>
            <a:off x="6139800" y="2223501"/>
            <a:ext cx="994918" cy="0"/>
          </a:xfrm>
          <a:prstGeom prst="line">
            <a:avLst/>
          </a:prstGeom>
          <a:ln w="25400">
            <a:solidFill>
              <a:schemeClr val="accent2"/>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grpSp>
        <p:nvGrpSpPr>
          <p:cNvPr id="17" name="Graphic 29">
            <a:extLst>
              <a:ext uri="{FF2B5EF4-FFF2-40B4-BE49-F238E27FC236}">
                <a16:creationId xmlns:a16="http://schemas.microsoft.com/office/drawing/2014/main" id="{1C45408E-2786-4F1C-888E-E632E09BD0E0}"/>
              </a:ext>
              <a:ext uri="{C183D7F6-B498-43B3-948B-1728B52AA6E4}">
                <adec:decorative xmlns:adec="http://schemas.microsoft.com/office/drawing/2017/decorative" val="1"/>
              </a:ext>
            </a:extLst>
          </p:cNvPr>
          <p:cNvGrpSpPr/>
          <p:nvPr/>
        </p:nvGrpSpPr>
        <p:grpSpPr>
          <a:xfrm>
            <a:off x="684959" y="2122507"/>
            <a:ext cx="715032" cy="715032"/>
            <a:chOff x="-1238151" y="9201962"/>
            <a:chExt cx="1219200" cy="1219200"/>
          </a:xfrm>
        </p:grpSpPr>
        <p:sp>
          <p:nvSpPr>
            <p:cNvPr id="18" name="Freeform: Shape 17">
              <a:extLst>
                <a:ext uri="{FF2B5EF4-FFF2-40B4-BE49-F238E27FC236}">
                  <a16:creationId xmlns:a16="http://schemas.microsoft.com/office/drawing/2014/main" id="{C8562D71-5DFB-4449-BC42-7B568330BFDD}"/>
                </a:ext>
              </a:extLst>
            </p:cNvPr>
            <p:cNvSpPr/>
            <p:nvPr/>
          </p:nvSpPr>
          <p:spPr>
            <a:xfrm>
              <a:off x="-598071" y="9842041"/>
              <a:ext cx="578167" cy="578167"/>
            </a:xfrm>
            <a:custGeom>
              <a:avLst/>
              <a:gdLst>
                <a:gd name="connsiteX0" fmla="*/ 578168 w 578167"/>
                <a:gd name="connsiteY0" fmla="*/ 497205 h 578167"/>
                <a:gd name="connsiteX1" fmla="*/ 497205 w 578167"/>
                <a:gd name="connsiteY1" fmla="*/ 578168 h 578167"/>
                <a:gd name="connsiteX2" fmla="*/ 203835 w 578167"/>
                <a:gd name="connsiteY2" fmla="*/ 284798 h 578167"/>
                <a:gd name="connsiteX3" fmla="*/ 0 w 578167"/>
                <a:gd name="connsiteY3" fmla="*/ 80963 h 578167"/>
                <a:gd name="connsiteX4" fmla="*/ 80963 w 578167"/>
                <a:gd name="connsiteY4" fmla="*/ 0 h 5781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8167" h="578167">
                  <a:moveTo>
                    <a:pt x="578168" y="497205"/>
                  </a:moveTo>
                  <a:lnTo>
                    <a:pt x="497205" y="578168"/>
                  </a:lnTo>
                  <a:lnTo>
                    <a:pt x="203835" y="284798"/>
                  </a:lnTo>
                  <a:lnTo>
                    <a:pt x="0" y="80963"/>
                  </a:lnTo>
                  <a:lnTo>
                    <a:pt x="80963" y="0"/>
                  </a:lnTo>
                  <a:close/>
                </a:path>
              </a:pathLst>
            </a:custGeom>
            <a:solidFill>
              <a:schemeClr val="tx1"/>
            </a:solidFill>
            <a:ln w="9525" cap="flat">
              <a:noFill/>
              <a:prstDash val="solid"/>
              <a:miter/>
            </a:ln>
          </p:spPr>
          <p:txBody>
            <a:bodyPr rtlCol="0" anchor="ctr"/>
            <a:lstStyle/>
            <a:p>
              <a:pPr defTabSz="914554"/>
              <a:endParaRPr lang="en-US" sz="1800">
                <a:solidFill>
                  <a:srgbClr val="000000"/>
                </a:solidFill>
                <a:latin typeface="Segoe UI"/>
              </a:endParaRPr>
            </a:p>
          </p:txBody>
        </p:sp>
        <p:sp>
          <p:nvSpPr>
            <p:cNvPr id="19" name="Freeform: Shape 18">
              <a:extLst>
                <a:ext uri="{FF2B5EF4-FFF2-40B4-BE49-F238E27FC236}">
                  <a16:creationId xmlns:a16="http://schemas.microsoft.com/office/drawing/2014/main" id="{7A9575FA-3C66-4DD3-ACBE-2EA01EBB0C04}"/>
                </a:ext>
              </a:extLst>
            </p:cNvPr>
            <p:cNvSpPr/>
            <p:nvPr/>
          </p:nvSpPr>
          <p:spPr>
            <a:xfrm>
              <a:off x="-1238151" y="9201962"/>
              <a:ext cx="838200" cy="838200"/>
            </a:xfrm>
            <a:custGeom>
              <a:avLst/>
              <a:gdLst>
                <a:gd name="connsiteX0" fmla="*/ 419100 w 838200"/>
                <a:gd name="connsiteY0" fmla="*/ 0 h 838200"/>
                <a:gd name="connsiteX1" fmla="*/ 0 w 838200"/>
                <a:gd name="connsiteY1" fmla="*/ 419100 h 838200"/>
                <a:gd name="connsiteX2" fmla="*/ 419100 w 838200"/>
                <a:gd name="connsiteY2" fmla="*/ 838200 h 838200"/>
                <a:gd name="connsiteX3" fmla="*/ 838200 w 838200"/>
                <a:gd name="connsiteY3" fmla="*/ 419100 h 838200"/>
                <a:gd name="connsiteX4" fmla="*/ 419100 w 838200"/>
                <a:gd name="connsiteY4" fmla="*/ 0 h 838200"/>
                <a:gd name="connsiteX5" fmla="*/ 419100 w 838200"/>
                <a:gd name="connsiteY5" fmla="*/ 723900 h 838200"/>
                <a:gd name="connsiteX6" fmla="*/ 114300 w 838200"/>
                <a:gd name="connsiteY6" fmla="*/ 419100 h 838200"/>
                <a:gd name="connsiteX7" fmla="*/ 419100 w 838200"/>
                <a:gd name="connsiteY7" fmla="*/ 114300 h 838200"/>
                <a:gd name="connsiteX8" fmla="*/ 723900 w 838200"/>
                <a:gd name="connsiteY8" fmla="*/ 419100 h 838200"/>
                <a:gd name="connsiteX9" fmla="*/ 419100 w 838200"/>
                <a:gd name="connsiteY9" fmla="*/ 723900 h 838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38200" h="838200">
                  <a:moveTo>
                    <a:pt x="419100" y="0"/>
                  </a:moveTo>
                  <a:cubicBezTo>
                    <a:pt x="187643" y="0"/>
                    <a:pt x="0" y="187643"/>
                    <a:pt x="0" y="419100"/>
                  </a:cubicBezTo>
                  <a:cubicBezTo>
                    <a:pt x="0" y="650558"/>
                    <a:pt x="187643" y="838200"/>
                    <a:pt x="419100" y="838200"/>
                  </a:cubicBezTo>
                  <a:cubicBezTo>
                    <a:pt x="650558" y="838200"/>
                    <a:pt x="838200" y="650558"/>
                    <a:pt x="838200" y="419100"/>
                  </a:cubicBezTo>
                  <a:cubicBezTo>
                    <a:pt x="838200" y="187643"/>
                    <a:pt x="650558" y="0"/>
                    <a:pt x="419100" y="0"/>
                  </a:cubicBezTo>
                  <a:close/>
                  <a:moveTo>
                    <a:pt x="419100" y="723900"/>
                  </a:moveTo>
                  <a:cubicBezTo>
                    <a:pt x="250508" y="723900"/>
                    <a:pt x="114300" y="587693"/>
                    <a:pt x="114300" y="419100"/>
                  </a:cubicBezTo>
                  <a:cubicBezTo>
                    <a:pt x="114300" y="250508"/>
                    <a:pt x="250508" y="114300"/>
                    <a:pt x="419100" y="114300"/>
                  </a:cubicBezTo>
                  <a:cubicBezTo>
                    <a:pt x="587693" y="114300"/>
                    <a:pt x="723900" y="250508"/>
                    <a:pt x="723900" y="419100"/>
                  </a:cubicBezTo>
                  <a:cubicBezTo>
                    <a:pt x="723900" y="587693"/>
                    <a:pt x="587693" y="723900"/>
                    <a:pt x="419100" y="723900"/>
                  </a:cubicBezTo>
                  <a:close/>
                </a:path>
              </a:pathLst>
            </a:custGeom>
            <a:solidFill>
              <a:schemeClr val="tx1"/>
            </a:solidFill>
            <a:ln w="9525" cap="flat">
              <a:noFill/>
              <a:prstDash val="solid"/>
              <a:miter/>
            </a:ln>
          </p:spPr>
          <p:txBody>
            <a:bodyPr rtlCol="0" anchor="ctr"/>
            <a:lstStyle/>
            <a:p>
              <a:pPr defTabSz="914554"/>
              <a:endParaRPr lang="en-US" sz="1800" dirty="0">
                <a:solidFill>
                  <a:srgbClr val="000000"/>
                </a:solidFill>
                <a:latin typeface="Segoe UI"/>
              </a:endParaRPr>
            </a:p>
          </p:txBody>
        </p:sp>
        <p:sp>
          <p:nvSpPr>
            <p:cNvPr id="20" name="Freeform: Shape 19">
              <a:extLst>
                <a:ext uri="{FF2B5EF4-FFF2-40B4-BE49-F238E27FC236}">
                  <a16:creationId xmlns:a16="http://schemas.microsoft.com/office/drawing/2014/main" id="{3573CBC8-7B7B-4FE3-9E1D-07230E9F7493}"/>
                </a:ext>
              </a:extLst>
            </p:cNvPr>
            <p:cNvSpPr/>
            <p:nvPr/>
          </p:nvSpPr>
          <p:spPr>
            <a:xfrm>
              <a:off x="-744756" y="9622014"/>
              <a:ext cx="76200" cy="190499"/>
            </a:xfrm>
            <a:custGeom>
              <a:avLst/>
              <a:gdLst>
                <a:gd name="connsiteX0" fmla="*/ 0 w 76200"/>
                <a:gd name="connsiteY0" fmla="*/ 0 h 190499"/>
                <a:gd name="connsiteX1" fmla="*/ 76200 w 76200"/>
                <a:gd name="connsiteY1" fmla="*/ 0 h 190499"/>
                <a:gd name="connsiteX2" fmla="*/ 76200 w 76200"/>
                <a:gd name="connsiteY2" fmla="*/ 190500 h 190499"/>
                <a:gd name="connsiteX3" fmla="*/ 0 w 76200"/>
                <a:gd name="connsiteY3" fmla="*/ 190500 h 190499"/>
              </a:gdLst>
              <a:ahLst/>
              <a:cxnLst>
                <a:cxn ang="0">
                  <a:pos x="connsiteX0" y="connsiteY0"/>
                </a:cxn>
                <a:cxn ang="0">
                  <a:pos x="connsiteX1" y="connsiteY1"/>
                </a:cxn>
                <a:cxn ang="0">
                  <a:pos x="connsiteX2" y="connsiteY2"/>
                </a:cxn>
                <a:cxn ang="0">
                  <a:pos x="connsiteX3" y="connsiteY3"/>
                </a:cxn>
              </a:cxnLst>
              <a:rect l="l" t="t" r="r" b="b"/>
              <a:pathLst>
                <a:path w="76200" h="190499">
                  <a:moveTo>
                    <a:pt x="0" y="0"/>
                  </a:moveTo>
                  <a:lnTo>
                    <a:pt x="76200" y="0"/>
                  </a:lnTo>
                  <a:lnTo>
                    <a:pt x="76200" y="190500"/>
                  </a:lnTo>
                  <a:lnTo>
                    <a:pt x="0" y="190500"/>
                  </a:lnTo>
                  <a:close/>
                </a:path>
              </a:pathLst>
            </a:custGeom>
            <a:solidFill>
              <a:schemeClr val="tx2"/>
            </a:solidFill>
            <a:ln w="9525" cap="flat">
              <a:noFill/>
              <a:prstDash val="solid"/>
              <a:miter/>
            </a:ln>
          </p:spPr>
          <p:txBody>
            <a:bodyPr rtlCol="0" anchor="ctr"/>
            <a:lstStyle/>
            <a:p>
              <a:pPr defTabSz="914554"/>
              <a:endParaRPr lang="en-US" sz="1800">
                <a:solidFill>
                  <a:srgbClr val="000000"/>
                </a:solidFill>
                <a:latin typeface="Segoe UI"/>
              </a:endParaRPr>
            </a:p>
          </p:txBody>
        </p:sp>
        <p:sp>
          <p:nvSpPr>
            <p:cNvPr id="21" name="Freeform: Shape 20">
              <a:extLst>
                <a:ext uri="{FF2B5EF4-FFF2-40B4-BE49-F238E27FC236}">
                  <a16:creationId xmlns:a16="http://schemas.microsoft.com/office/drawing/2014/main" id="{481008CB-51ED-4DB6-BE29-87C0D6226448}"/>
                </a:ext>
              </a:extLst>
            </p:cNvPr>
            <p:cNvSpPr/>
            <p:nvPr/>
          </p:nvSpPr>
          <p:spPr>
            <a:xfrm>
              <a:off x="-859056" y="9506762"/>
              <a:ext cx="76200" cy="304800"/>
            </a:xfrm>
            <a:custGeom>
              <a:avLst/>
              <a:gdLst>
                <a:gd name="connsiteX0" fmla="*/ 0 w 76200"/>
                <a:gd name="connsiteY0" fmla="*/ 0 h 304800"/>
                <a:gd name="connsiteX1" fmla="*/ 76200 w 76200"/>
                <a:gd name="connsiteY1" fmla="*/ 0 h 304800"/>
                <a:gd name="connsiteX2" fmla="*/ 76200 w 76200"/>
                <a:gd name="connsiteY2" fmla="*/ 304800 h 304800"/>
                <a:gd name="connsiteX3" fmla="*/ 0 w 76200"/>
                <a:gd name="connsiteY3" fmla="*/ 304800 h 304800"/>
              </a:gdLst>
              <a:ahLst/>
              <a:cxnLst>
                <a:cxn ang="0">
                  <a:pos x="connsiteX0" y="connsiteY0"/>
                </a:cxn>
                <a:cxn ang="0">
                  <a:pos x="connsiteX1" y="connsiteY1"/>
                </a:cxn>
                <a:cxn ang="0">
                  <a:pos x="connsiteX2" y="connsiteY2"/>
                </a:cxn>
                <a:cxn ang="0">
                  <a:pos x="connsiteX3" y="connsiteY3"/>
                </a:cxn>
              </a:cxnLst>
              <a:rect l="l" t="t" r="r" b="b"/>
              <a:pathLst>
                <a:path w="76200" h="304800">
                  <a:moveTo>
                    <a:pt x="0" y="0"/>
                  </a:moveTo>
                  <a:lnTo>
                    <a:pt x="76200" y="0"/>
                  </a:lnTo>
                  <a:lnTo>
                    <a:pt x="76200" y="304800"/>
                  </a:lnTo>
                  <a:lnTo>
                    <a:pt x="0" y="304800"/>
                  </a:lnTo>
                  <a:close/>
                </a:path>
              </a:pathLst>
            </a:custGeom>
            <a:solidFill>
              <a:schemeClr val="tx2"/>
            </a:solidFill>
            <a:ln w="9525" cap="flat">
              <a:noFill/>
              <a:prstDash val="solid"/>
              <a:miter/>
            </a:ln>
          </p:spPr>
          <p:txBody>
            <a:bodyPr rtlCol="0" anchor="ctr"/>
            <a:lstStyle/>
            <a:p>
              <a:pPr defTabSz="914554"/>
              <a:endParaRPr lang="en-US" sz="1800">
                <a:solidFill>
                  <a:srgbClr val="000000"/>
                </a:solidFill>
                <a:latin typeface="Segoe UI"/>
              </a:endParaRPr>
            </a:p>
          </p:txBody>
        </p:sp>
        <p:sp>
          <p:nvSpPr>
            <p:cNvPr id="22" name="Freeform: Shape 21">
              <a:extLst>
                <a:ext uri="{FF2B5EF4-FFF2-40B4-BE49-F238E27FC236}">
                  <a16:creationId xmlns:a16="http://schemas.microsoft.com/office/drawing/2014/main" id="{F29A5122-59E3-4260-8919-A45DE25ED2B5}"/>
                </a:ext>
              </a:extLst>
            </p:cNvPr>
            <p:cNvSpPr/>
            <p:nvPr/>
          </p:nvSpPr>
          <p:spPr>
            <a:xfrm>
              <a:off x="-973356" y="9430562"/>
              <a:ext cx="76199" cy="381000"/>
            </a:xfrm>
            <a:custGeom>
              <a:avLst/>
              <a:gdLst>
                <a:gd name="connsiteX0" fmla="*/ 0 w 76199"/>
                <a:gd name="connsiteY0" fmla="*/ 0 h 381000"/>
                <a:gd name="connsiteX1" fmla="*/ 76200 w 76199"/>
                <a:gd name="connsiteY1" fmla="*/ 0 h 381000"/>
                <a:gd name="connsiteX2" fmla="*/ 76200 w 76199"/>
                <a:gd name="connsiteY2" fmla="*/ 381000 h 381000"/>
                <a:gd name="connsiteX3" fmla="*/ 0 w 76199"/>
                <a:gd name="connsiteY3" fmla="*/ 381000 h 381000"/>
              </a:gdLst>
              <a:ahLst/>
              <a:cxnLst>
                <a:cxn ang="0">
                  <a:pos x="connsiteX0" y="connsiteY0"/>
                </a:cxn>
                <a:cxn ang="0">
                  <a:pos x="connsiteX1" y="connsiteY1"/>
                </a:cxn>
                <a:cxn ang="0">
                  <a:pos x="connsiteX2" y="connsiteY2"/>
                </a:cxn>
                <a:cxn ang="0">
                  <a:pos x="connsiteX3" y="connsiteY3"/>
                </a:cxn>
              </a:cxnLst>
              <a:rect l="l" t="t" r="r" b="b"/>
              <a:pathLst>
                <a:path w="76199" h="381000">
                  <a:moveTo>
                    <a:pt x="0" y="0"/>
                  </a:moveTo>
                  <a:lnTo>
                    <a:pt x="76200" y="0"/>
                  </a:lnTo>
                  <a:lnTo>
                    <a:pt x="76200" y="381000"/>
                  </a:lnTo>
                  <a:lnTo>
                    <a:pt x="0" y="381000"/>
                  </a:lnTo>
                  <a:close/>
                </a:path>
              </a:pathLst>
            </a:custGeom>
            <a:solidFill>
              <a:schemeClr val="tx2"/>
            </a:solidFill>
            <a:ln w="9525" cap="flat">
              <a:noFill/>
              <a:prstDash val="solid"/>
              <a:miter/>
            </a:ln>
          </p:spPr>
          <p:txBody>
            <a:bodyPr rtlCol="0" anchor="ctr"/>
            <a:lstStyle/>
            <a:p>
              <a:pPr defTabSz="914554"/>
              <a:endParaRPr lang="en-US" sz="1800">
                <a:solidFill>
                  <a:srgbClr val="000000"/>
                </a:solidFill>
                <a:latin typeface="Segoe UI"/>
              </a:endParaRPr>
            </a:p>
          </p:txBody>
        </p:sp>
      </p:grpSp>
      <p:grpSp>
        <p:nvGrpSpPr>
          <p:cNvPr id="23" name="Graphic 5">
            <a:extLst>
              <a:ext uri="{FF2B5EF4-FFF2-40B4-BE49-F238E27FC236}">
                <a16:creationId xmlns:a16="http://schemas.microsoft.com/office/drawing/2014/main" id="{2ABBFEFE-AC8E-4571-A3C3-ACA732E76BC8}"/>
              </a:ext>
              <a:ext uri="{C183D7F6-B498-43B3-948B-1728B52AA6E4}">
                <adec:decorative xmlns:adec="http://schemas.microsoft.com/office/drawing/2017/decorative" val="1"/>
              </a:ext>
            </a:extLst>
          </p:cNvPr>
          <p:cNvGrpSpPr/>
          <p:nvPr/>
        </p:nvGrpSpPr>
        <p:grpSpPr>
          <a:xfrm>
            <a:off x="3867614" y="2161208"/>
            <a:ext cx="637630" cy="637630"/>
            <a:chOff x="9211900" y="210256"/>
            <a:chExt cx="730717" cy="730717"/>
          </a:xfrm>
        </p:grpSpPr>
        <p:sp>
          <p:nvSpPr>
            <p:cNvPr id="24" name="Freeform: Shape 23">
              <a:extLst>
                <a:ext uri="{FF2B5EF4-FFF2-40B4-BE49-F238E27FC236}">
                  <a16:creationId xmlns:a16="http://schemas.microsoft.com/office/drawing/2014/main" id="{806C8AB6-A8FD-41AA-93E9-16B05E88A2B0}"/>
                </a:ext>
              </a:extLst>
            </p:cNvPr>
            <p:cNvSpPr/>
            <p:nvPr/>
          </p:nvSpPr>
          <p:spPr>
            <a:xfrm>
              <a:off x="9339435" y="338592"/>
              <a:ext cx="478856" cy="478856"/>
            </a:xfrm>
            <a:custGeom>
              <a:avLst/>
              <a:gdLst>
                <a:gd name="connsiteX0" fmla="*/ 478857 w 478856"/>
                <a:gd name="connsiteY0" fmla="*/ 478857 h 478856"/>
                <a:gd name="connsiteX1" fmla="*/ 0 w 478856"/>
                <a:gd name="connsiteY1" fmla="*/ 0 h 478856"/>
              </a:gdLst>
              <a:ahLst/>
              <a:cxnLst>
                <a:cxn ang="0">
                  <a:pos x="connsiteX0" y="connsiteY0"/>
                </a:cxn>
                <a:cxn ang="0">
                  <a:pos x="connsiteX1" y="connsiteY1"/>
                </a:cxn>
              </a:cxnLst>
              <a:rect l="l" t="t" r="r" b="b"/>
              <a:pathLst>
                <a:path w="478856" h="478856">
                  <a:moveTo>
                    <a:pt x="478857" y="478857"/>
                  </a:moveTo>
                  <a:lnTo>
                    <a:pt x="0" y="0"/>
                  </a:lnTo>
                </a:path>
              </a:pathLst>
            </a:custGeom>
            <a:noFill/>
            <a:ln w="19050" cap="flat">
              <a:solidFill>
                <a:schemeClr val="tx1"/>
              </a:solidFill>
              <a:prstDash val="solid"/>
              <a:miter/>
            </a:ln>
          </p:spPr>
          <p:txBody>
            <a:bodyPr rtlCol="0" anchor="ctr"/>
            <a:lstStyle/>
            <a:p>
              <a:pPr defTabSz="914203">
                <a:defRPr/>
              </a:pPr>
              <a:endParaRPr lang="en-US">
                <a:solidFill>
                  <a:srgbClr val="FFFFFF"/>
                </a:solidFill>
                <a:latin typeface="Segoe UI"/>
              </a:endParaRPr>
            </a:p>
          </p:txBody>
        </p:sp>
        <p:sp>
          <p:nvSpPr>
            <p:cNvPr id="25" name="Freeform: Shape 24">
              <a:extLst>
                <a:ext uri="{FF2B5EF4-FFF2-40B4-BE49-F238E27FC236}">
                  <a16:creationId xmlns:a16="http://schemas.microsoft.com/office/drawing/2014/main" id="{557BF9B8-387D-4A09-85F5-B45140F3412F}"/>
                </a:ext>
              </a:extLst>
            </p:cNvPr>
            <p:cNvSpPr/>
            <p:nvPr/>
          </p:nvSpPr>
          <p:spPr>
            <a:xfrm>
              <a:off x="9578462" y="245548"/>
              <a:ext cx="8021" cy="661736"/>
            </a:xfrm>
            <a:custGeom>
              <a:avLst/>
              <a:gdLst>
                <a:gd name="connsiteX0" fmla="*/ 0 w 8021"/>
                <a:gd name="connsiteY0" fmla="*/ 661737 h 661736"/>
                <a:gd name="connsiteX1" fmla="*/ 0 w 8021"/>
                <a:gd name="connsiteY1" fmla="*/ 0 h 661736"/>
              </a:gdLst>
              <a:ahLst/>
              <a:cxnLst>
                <a:cxn ang="0">
                  <a:pos x="connsiteX0" y="connsiteY0"/>
                </a:cxn>
                <a:cxn ang="0">
                  <a:pos x="connsiteX1" y="connsiteY1"/>
                </a:cxn>
              </a:cxnLst>
              <a:rect l="l" t="t" r="r" b="b"/>
              <a:pathLst>
                <a:path w="8021" h="661736">
                  <a:moveTo>
                    <a:pt x="0" y="661737"/>
                  </a:moveTo>
                  <a:lnTo>
                    <a:pt x="0" y="0"/>
                  </a:lnTo>
                </a:path>
              </a:pathLst>
            </a:custGeom>
            <a:noFill/>
            <a:ln w="19050" cap="flat">
              <a:solidFill>
                <a:schemeClr val="tx1"/>
              </a:solidFill>
              <a:prstDash val="solid"/>
              <a:miter/>
            </a:ln>
          </p:spPr>
          <p:txBody>
            <a:bodyPr rtlCol="0" anchor="ctr"/>
            <a:lstStyle/>
            <a:p>
              <a:pPr defTabSz="914203"/>
              <a:endParaRPr lang="en-US">
                <a:solidFill>
                  <a:srgbClr val="FFFFFF"/>
                </a:solidFill>
                <a:latin typeface="Segoe UI"/>
              </a:endParaRPr>
            </a:p>
          </p:txBody>
        </p:sp>
        <p:sp>
          <p:nvSpPr>
            <p:cNvPr id="26" name="Freeform: Shape 25">
              <a:extLst>
                <a:ext uri="{FF2B5EF4-FFF2-40B4-BE49-F238E27FC236}">
                  <a16:creationId xmlns:a16="http://schemas.microsoft.com/office/drawing/2014/main" id="{3846B048-520D-4394-ABF5-0B65AB7A2E84}"/>
                </a:ext>
              </a:extLst>
            </p:cNvPr>
            <p:cNvSpPr/>
            <p:nvPr/>
          </p:nvSpPr>
          <p:spPr>
            <a:xfrm>
              <a:off x="9339435" y="338592"/>
              <a:ext cx="478856" cy="478856"/>
            </a:xfrm>
            <a:custGeom>
              <a:avLst/>
              <a:gdLst>
                <a:gd name="connsiteX0" fmla="*/ 478857 w 478856"/>
                <a:gd name="connsiteY0" fmla="*/ 0 h 478856"/>
                <a:gd name="connsiteX1" fmla="*/ 0 w 478856"/>
                <a:gd name="connsiteY1" fmla="*/ 478857 h 478856"/>
              </a:gdLst>
              <a:ahLst/>
              <a:cxnLst>
                <a:cxn ang="0">
                  <a:pos x="connsiteX0" y="connsiteY0"/>
                </a:cxn>
                <a:cxn ang="0">
                  <a:pos x="connsiteX1" y="connsiteY1"/>
                </a:cxn>
              </a:cxnLst>
              <a:rect l="l" t="t" r="r" b="b"/>
              <a:pathLst>
                <a:path w="478856" h="478856">
                  <a:moveTo>
                    <a:pt x="478857" y="0"/>
                  </a:moveTo>
                  <a:lnTo>
                    <a:pt x="0" y="478857"/>
                  </a:lnTo>
                </a:path>
              </a:pathLst>
            </a:custGeom>
            <a:noFill/>
            <a:ln w="19050" cap="flat">
              <a:solidFill>
                <a:schemeClr val="tx1"/>
              </a:solidFill>
              <a:prstDash val="solid"/>
              <a:miter/>
            </a:ln>
          </p:spPr>
          <p:txBody>
            <a:bodyPr rtlCol="0" anchor="ctr"/>
            <a:lstStyle/>
            <a:p>
              <a:pPr defTabSz="914203"/>
              <a:endParaRPr lang="en-US">
                <a:solidFill>
                  <a:srgbClr val="FFFFFF"/>
                </a:solidFill>
                <a:latin typeface="Segoe UI"/>
              </a:endParaRPr>
            </a:p>
          </p:txBody>
        </p:sp>
        <p:sp>
          <p:nvSpPr>
            <p:cNvPr id="27" name="Freeform: Shape 26">
              <a:extLst>
                <a:ext uri="{FF2B5EF4-FFF2-40B4-BE49-F238E27FC236}">
                  <a16:creationId xmlns:a16="http://schemas.microsoft.com/office/drawing/2014/main" id="{40C7717A-CA9B-4486-862A-C1511689096F}"/>
                </a:ext>
              </a:extLst>
            </p:cNvPr>
            <p:cNvSpPr/>
            <p:nvPr/>
          </p:nvSpPr>
          <p:spPr>
            <a:xfrm>
              <a:off x="9782197" y="780553"/>
              <a:ext cx="68980" cy="68981"/>
            </a:xfrm>
            <a:custGeom>
              <a:avLst/>
              <a:gdLst>
                <a:gd name="connsiteX0" fmla="*/ 34490 w 68980"/>
                <a:gd name="connsiteY0" fmla="*/ 68981 h 68981"/>
                <a:gd name="connsiteX1" fmla="*/ 68981 w 68980"/>
                <a:gd name="connsiteY1" fmla="*/ 34491 h 68981"/>
                <a:gd name="connsiteX2" fmla="*/ 34490 w 68980"/>
                <a:gd name="connsiteY2" fmla="*/ 0 h 68981"/>
                <a:gd name="connsiteX3" fmla="*/ 0 w 68980"/>
                <a:gd name="connsiteY3" fmla="*/ 34491 h 68981"/>
                <a:gd name="connsiteX4" fmla="*/ 34490 w 68980"/>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0" h="68981">
                  <a:moveTo>
                    <a:pt x="34490" y="68981"/>
                  </a:moveTo>
                  <a:cubicBezTo>
                    <a:pt x="53741" y="68981"/>
                    <a:pt x="68981" y="53741"/>
                    <a:pt x="68981" y="34491"/>
                  </a:cubicBezTo>
                  <a:cubicBezTo>
                    <a:pt x="68981" y="15240"/>
                    <a:pt x="53741" y="0"/>
                    <a:pt x="34490" y="0"/>
                  </a:cubicBezTo>
                  <a:cubicBezTo>
                    <a:pt x="15240" y="0"/>
                    <a:pt x="0" y="15240"/>
                    <a:pt x="0" y="34491"/>
                  </a:cubicBezTo>
                  <a:cubicBezTo>
                    <a:pt x="0" y="53741"/>
                    <a:pt x="15240" y="68981"/>
                    <a:pt x="34490" y="68981"/>
                  </a:cubicBezTo>
                  <a:close/>
                </a:path>
              </a:pathLst>
            </a:custGeom>
            <a:solidFill>
              <a:srgbClr val="2F2F2F"/>
            </a:solidFill>
            <a:ln w="8011" cap="flat">
              <a:noFill/>
              <a:prstDash val="solid"/>
              <a:miter/>
            </a:ln>
          </p:spPr>
          <p:txBody>
            <a:bodyPr rtlCol="0" anchor="ctr"/>
            <a:lstStyle/>
            <a:p>
              <a:pPr defTabSz="914203">
                <a:defRPr/>
              </a:pPr>
              <a:endParaRPr lang="en-US">
                <a:solidFill>
                  <a:srgbClr val="FFFFFF"/>
                </a:solidFill>
                <a:latin typeface="Segoe UI"/>
              </a:endParaRPr>
            </a:p>
          </p:txBody>
        </p:sp>
        <p:sp>
          <p:nvSpPr>
            <p:cNvPr id="28" name="Freeform: Shape 27">
              <a:extLst>
                <a:ext uri="{FF2B5EF4-FFF2-40B4-BE49-F238E27FC236}">
                  <a16:creationId xmlns:a16="http://schemas.microsoft.com/office/drawing/2014/main" id="{5DA34E2C-BC55-4400-99AD-375AAEA2C652}"/>
                </a:ext>
              </a:extLst>
            </p:cNvPr>
            <p:cNvSpPr/>
            <p:nvPr/>
          </p:nvSpPr>
          <p:spPr>
            <a:xfrm>
              <a:off x="9302538" y="780553"/>
              <a:ext cx="68980" cy="68981"/>
            </a:xfrm>
            <a:custGeom>
              <a:avLst/>
              <a:gdLst>
                <a:gd name="connsiteX0" fmla="*/ 34491 w 68980"/>
                <a:gd name="connsiteY0" fmla="*/ 68981 h 68981"/>
                <a:gd name="connsiteX1" fmla="*/ 68981 w 68980"/>
                <a:gd name="connsiteY1" fmla="*/ 34491 h 68981"/>
                <a:gd name="connsiteX2" fmla="*/ 34491 w 68980"/>
                <a:gd name="connsiteY2" fmla="*/ 0 h 68981"/>
                <a:gd name="connsiteX3" fmla="*/ 0 w 68980"/>
                <a:gd name="connsiteY3" fmla="*/ 34491 h 68981"/>
                <a:gd name="connsiteX4" fmla="*/ 34491 w 68980"/>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0" h="68981">
                  <a:moveTo>
                    <a:pt x="34491" y="68981"/>
                  </a:moveTo>
                  <a:cubicBezTo>
                    <a:pt x="53741" y="68981"/>
                    <a:pt x="68981" y="53741"/>
                    <a:pt x="68981" y="34491"/>
                  </a:cubicBezTo>
                  <a:cubicBezTo>
                    <a:pt x="68981" y="15240"/>
                    <a:pt x="53741" y="0"/>
                    <a:pt x="34491" y="0"/>
                  </a:cubicBezTo>
                  <a:cubicBezTo>
                    <a:pt x="15240" y="0"/>
                    <a:pt x="0" y="15240"/>
                    <a:pt x="0" y="34491"/>
                  </a:cubicBezTo>
                  <a:cubicBezTo>
                    <a:pt x="802" y="53741"/>
                    <a:pt x="16042" y="68981"/>
                    <a:pt x="34491" y="68981"/>
                  </a:cubicBezTo>
                  <a:close/>
                </a:path>
              </a:pathLst>
            </a:custGeom>
            <a:solidFill>
              <a:srgbClr val="2F2F2F"/>
            </a:solidFill>
            <a:ln w="8011" cap="flat">
              <a:noFill/>
              <a:prstDash val="solid"/>
              <a:miter/>
            </a:ln>
          </p:spPr>
          <p:txBody>
            <a:bodyPr rtlCol="0" anchor="ctr"/>
            <a:lstStyle/>
            <a:p>
              <a:pPr defTabSz="914203">
                <a:defRPr/>
              </a:pPr>
              <a:endParaRPr lang="en-US">
                <a:solidFill>
                  <a:srgbClr val="FFFFFF"/>
                </a:solidFill>
                <a:latin typeface="Segoe UI"/>
              </a:endParaRPr>
            </a:p>
          </p:txBody>
        </p:sp>
        <p:sp>
          <p:nvSpPr>
            <p:cNvPr id="29" name="Freeform: Shape 28">
              <a:extLst>
                <a:ext uri="{FF2B5EF4-FFF2-40B4-BE49-F238E27FC236}">
                  <a16:creationId xmlns:a16="http://schemas.microsoft.com/office/drawing/2014/main" id="{9649FC79-3B6A-4559-BCFB-567C8F1D03BA}"/>
                </a:ext>
              </a:extLst>
            </p:cNvPr>
            <p:cNvSpPr/>
            <p:nvPr/>
          </p:nvSpPr>
          <p:spPr>
            <a:xfrm>
              <a:off x="9302538" y="301696"/>
              <a:ext cx="68980" cy="68980"/>
            </a:xfrm>
            <a:custGeom>
              <a:avLst/>
              <a:gdLst>
                <a:gd name="connsiteX0" fmla="*/ 34491 w 68980"/>
                <a:gd name="connsiteY0" fmla="*/ 68981 h 68980"/>
                <a:gd name="connsiteX1" fmla="*/ 68981 w 68980"/>
                <a:gd name="connsiteY1" fmla="*/ 34491 h 68980"/>
                <a:gd name="connsiteX2" fmla="*/ 34491 w 68980"/>
                <a:gd name="connsiteY2" fmla="*/ 0 h 68980"/>
                <a:gd name="connsiteX3" fmla="*/ 0 w 68980"/>
                <a:gd name="connsiteY3" fmla="*/ 34491 h 68980"/>
                <a:gd name="connsiteX4" fmla="*/ 34491 w 68980"/>
                <a:gd name="connsiteY4" fmla="*/ 68981 h 68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0" h="68980">
                  <a:moveTo>
                    <a:pt x="34491" y="68981"/>
                  </a:moveTo>
                  <a:cubicBezTo>
                    <a:pt x="53741" y="68981"/>
                    <a:pt x="68981" y="53741"/>
                    <a:pt x="68981" y="34491"/>
                  </a:cubicBezTo>
                  <a:cubicBezTo>
                    <a:pt x="68981" y="15240"/>
                    <a:pt x="53741" y="0"/>
                    <a:pt x="34491" y="0"/>
                  </a:cubicBezTo>
                  <a:cubicBezTo>
                    <a:pt x="15240" y="0"/>
                    <a:pt x="0" y="15240"/>
                    <a:pt x="0" y="34491"/>
                  </a:cubicBezTo>
                  <a:cubicBezTo>
                    <a:pt x="802" y="53741"/>
                    <a:pt x="16042" y="68981"/>
                    <a:pt x="34491" y="68981"/>
                  </a:cubicBezTo>
                  <a:close/>
                </a:path>
              </a:pathLst>
            </a:custGeom>
            <a:solidFill>
              <a:srgbClr val="2F2F2F"/>
            </a:solidFill>
            <a:ln w="8011" cap="flat">
              <a:noFill/>
              <a:prstDash val="solid"/>
              <a:miter/>
            </a:ln>
          </p:spPr>
          <p:txBody>
            <a:bodyPr rtlCol="0" anchor="ctr"/>
            <a:lstStyle/>
            <a:p>
              <a:pPr defTabSz="914203">
                <a:defRPr/>
              </a:pPr>
              <a:endParaRPr lang="en-US">
                <a:solidFill>
                  <a:srgbClr val="FFFFFF"/>
                </a:solidFill>
                <a:latin typeface="Segoe UI"/>
              </a:endParaRPr>
            </a:p>
          </p:txBody>
        </p:sp>
        <p:sp>
          <p:nvSpPr>
            <p:cNvPr id="30" name="Freeform: Shape 29">
              <a:extLst>
                <a:ext uri="{FF2B5EF4-FFF2-40B4-BE49-F238E27FC236}">
                  <a16:creationId xmlns:a16="http://schemas.microsoft.com/office/drawing/2014/main" id="{69ACA832-AD22-4325-90A4-6CABBB4C04B9}"/>
                </a:ext>
              </a:extLst>
            </p:cNvPr>
            <p:cNvSpPr/>
            <p:nvPr/>
          </p:nvSpPr>
          <p:spPr>
            <a:xfrm>
              <a:off x="9782197" y="301696"/>
              <a:ext cx="68980" cy="68980"/>
            </a:xfrm>
            <a:custGeom>
              <a:avLst/>
              <a:gdLst>
                <a:gd name="connsiteX0" fmla="*/ 34490 w 68980"/>
                <a:gd name="connsiteY0" fmla="*/ 68981 h 68980"/>
                <a:gd name="connsiteX1" fmla="*/ 68981 w 68980"/>
                <a:gd name="connsiteY1" fmla="*/ 34491 h 68980"/>
                <a:gd name="connsiteX2" fmla="*/ 34490 w 68980"/>
                <a:gd name="connsiteY2" fmla="*/ 0 h 68980"/>
                <a:gd name="connsiteX3" fmla="*/ 0 w 68980"/>
                <a:gd name="connsiteY3" fmla="*/ 34491 h 68980"/>
                <a:gd name="connsiteX4" fmla="*/ 34490 w 68980"/>
                <a:gd name="connsiteY4" fmla="*/ 68981 h 68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0" h="68980">
                  <a:moveTo>
                    <a:pt x="34490" y="68981"/>
                  </a:moveTo>
                  <a:cubicBezTo>
                    <a:pt x="53741" y="68981"/>
                    <a:pt x="68981" y="53741"/>
                    <a:pt x="68981" y="34491"/>
                  </a:cubicBezTo>
                  <a:cubicBezTo>
                    <a:pt x="68981" y="15240"/>
                    <a:pt x="53741" y="0"/>
                    <a:pt x="34490" y="0"/>
                  </a:cubicBezTo>
                  <a:cubicBezTo>
                    <a:pt x="15240" y="0"/>
                    <a:pt x="0" y="15240"/>
                    <a:pt x="0" y="34491"/>
                  </a:cubicBezTo>
                  <a:cubicBezTo>
                    <a:pt x="0" y="53741"/>
                    <a:pt x="15240" y="68981"/>
                    <a:pt x="34490" y="68981"/>
                  </a:cubicBezTo>
                  <a:close/>
                </a:path>
              </a:pathLst>
            </a:custGeom>
            <a:solidFill>
              <a:srgbClr val="2F2F2F"/>
            </a:solidFill>
            <a:ln w="8011" cap="flat">
              <a:noFill/>
              <a:prstDash val="solid"/>
              <a:miter/>
            </a:ln>
          </p:spPr>
          <p:txBody>
            <a:bodyPr rtlCol="0" anchor="ctr"/>
            <a:lstStyle/>
            <a:p>
              <a:pPr defTabSz="914203">
                <a:defRPr/>
              </a:pPr>
              <a:endParaRPr lang="en-US">
                <a:solidFill>
                  <a:srgbClr val="FFFFFF"/>
                </a:solidFill>
                <a:latin typeface="Segoe UI"/>
              </a:endParaRPr>
            </a:p>
          </p:txBody>
        </p:sp>
        <p:sp>
          <p:nvSpPr>
            <p:cNvPr id="31" name="Freeform: Shape 30">
              <a:extLst>
                <a:ext uri="{FF2B5EF4-FFF2-40B4-BE49-F238E27FC236}">
                  <a16:creationId xmlns:a16="http://schemas.microsoft.com/office/drawing/2014/main" id="{A3AF1307-1C99-422B-867F-166273A33589}"/>
                </a:ext>
              </a:extLst>
            </p:cNvPr>
            <p:cNvSpPr/>
            <p:nvPr/>
          </p:nvSpPr>
          <p:spPr>
            <a:xfrm>
              <a:off x="9246390" y="576016"/>
              <a:ext cx="661736" cy="8021"/>
            </a:xfrm>
            <a:custGeom>
              <a:avLst/>
              <a:gdLst>
                <a:gd name="connsiteX0" fmla="*/ 0 w 661736"/>
                <a:gd name="connsiteY0" fmla="*/ 0 h 8021"/>
                <a:gd name="connsiteX1" fmla="*/ 661737 w 661736"/>
                <a:gd name="connsiteY1" fmla="*/ 0 h 8021"/>
              </a:gdLst>
              <a:ahLst/>
              <a:cxnLst>
                <a:cxn ang="0">
                  <a:pos x="connsiteX0" y="connsiteY0"/>
                </a:cxn>
                <a:cxn ang="0">
                  <a:pos x="connsiteX1" y="connsiteY1"/>
                </a:cxn>
              </a:cxnLst>
              <a:rect l="l" t="t" r="r" b="b"/>
              <a:pathLst>
                <a:path w="661736" h="8021">
                  <a:moveTo>
                    <a:pt x="0" y="0"/>
                  </a:moveTo>
                  <a:lnTo>
                    <a:pt x="661737" y="0"/>
                  </a:lnTo>
                </a:path>
              </a:pathLst>
            </a:custGeom>
            <a:noFill/>
            <a:ln w="19050" cap="flat">
              <a:solidFill>
                <a:schemeClr val="tx1"/>
              </a:solidFill>
              <a:prstDash val="solid"/>
              <a:miter/>
            </a:ln>
          </p:spPr>
          <p:txBody>
            <a:bodyPr rtlCol="0" anchor="ctr"/>
            <a:lstStyle/>
            <a:p>
              <a:pPr defTabSz="914203"/>
              <a:endParaRPr lang="en-US">
                <a:solidFill>
                  <a:srgbClr val="FFFFFF"/>
                </a:solidFill>
                <a:latin typeface="Segoe UI"/>
              </a:endParaRPr>
            </a:p>
          </p:txBody>
        </p:sp>
        <p:sp>
          <p:nvSpPr>
            <p:cNvPr id="32" name="Freeform: Shape 31">
              <a:extLst>
                <a:ext uri="{FF2B5EF4-FFF2-40B4-BE49-F238E27FC236}">
                  <a16:creationId xmlns:a16="http://schemas.microsoft.com/office/drawing/2014/main" id="{3AEB4BDA-E69D-4EE6-9AB8-F9477CF9CBC1}"/>
                </a:ext>
              </a:extLst>
            </p:cNvPr>
            <p:cNvSpPr/>
            <p:nvPr/>
          </p:nvSpPr>
          <p:spPr>
            <a:xfrm>
              <a:off x="9873637" y="541525"/>
              <a:ext cx="68981" cy="68981"/>
            </a:xfrm>
            <a:custGeom>
              <a:avLst/>
              <a:gdLst>
                <a:gd name="connsiteX0" fmla="*/ 34491 w 68981"/>
                <a:gd name="connsiteY0" fmla="*/ 68981 h 68981"/>
                <a:gd name="connsiteX1" fmla="*/ 68981 w 68981"/>
                <a:gd name="connsiteY1" fmla="*/ 34491 h 68981"/>
                <a:gd name="connsiteX2" fmla="*/ 34491 w 68981"/>
                <a:gd name="connsiteY2" fmla="*/ 0 h 68981"/>
                <a:gd name="connsiteX3" fmla="*/ 0 w 68981"/>
                <a:gd name="connsiteY3" fmla="*/ 34491 h 68981"/>
                <a:gd name="connsiteX4" fmla="*/ 34491 w 68981"/>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1" h="68981">
                  <a:moveTo>
                    <a:pt x="34491" y="68981"/>
                  </a:moveTo>
                  <a:cubicBezTo>
                    <a:pt x="53741" y="68981"/>
                    <a:pt x="68981" y="53741"/>
                    <a:pt x="68981" y="34491"/>
                  </a:cubicBezTo>
                  <a:cubicBezTo>
                    <a:pt x="68981" y="15240"/>
                    <a:pt x="53741" y="0"/>
                    <a:pt x="34491" y="0"/>
                  </a:cubicBezTo>
                  <a:cubicBezTo>
                    <a:pt x="15240" y="0"/>
                    <a:pt x="0" y="15240"/>
                    <a:pt x="0" y="34491"/>
                  </a:cubicBezTo>
                  <a:cubicBezTo>
                    <a:pt x="0" y="53741"/>
                    <a:pt x="15240" y="68981"/>
                    <a:pt x="34491" y="68981"/>
                  </a:cubicBezTo>
                  <a:close/>
                </a:path>
              </a:pathLst>
            </a:custGeom>
            <a:solidFill>
              <a:srgbClr val="2F2F2F"/>
            </a:solidFill>
            <a:ln w="8011" cap="flat">
              <a:noFill/>
              <a:prstDash val="solid"/>
              <a:miter/>
            </a:ln>
          </p:spPr>
          <p:txBody>
            <a:bodyPr rtlCol="0" anchor="ctr"/>
            <a:lstStyle/>
            <a:p>
              <a:pPr defTabSz="914203">
                <a:defRPr/>
              </a:pPr>
              <a:endParaRPr lang="en-US">
                <a:solidFill>
                  <a:srgbClr val="FFFFFF"/>
                </a:solidFill>
                <a:latin typeface="Segoe UI"/>
              </a:endParaRPr>
            </a:p>
          </p:txBody>
        </p:sp>
        <p:sp>
          <p:nvSpPr>
            <p:cNvPr id="33" name="Freeform: Shape 32">
              <a:extLst>
                <a:ext uri="{FF2B5EF4-FFF2-40B4-BE49-F238E27FC236}">
                  <a16:creationId xmlns:a16="http://schemas.microsoft.com/office/drawing/2014/main" id="{BC38F3C6-EB61-4A43-A794-5266DDE70BB5}"/>
                </a:ext>
              </a:extLst>
            </p:cNvPr>
            <p:cNvSpPr/>
            <p:nvPr/>
          </p:nvSpPr>
          <p:spPr>
            <a:xfrm>
              <a:off x="9211900" y="541525"/>
              <a:ext cx="68981" cy="68981"/>
            </a:xfrm>
            <a:custGeom>
              <a:avLst/>
              <a:gdLst>
                <a:gd name="connsiteX0" fmla="*/ 34491 w 68981"/>
                <a:gd name="connsiteY0" fmla="*/ 68981 h 68981"/>
                <a:gd name="connsiteX1" fmla="*/ 68981 w 68981"/>
                <a:gd name="connsiteY1" fmla="*/ 34491 h 68981"/>
                <a:gd name="connsiteX2" fmla="*/ 34491 w 68981"/>
                <a:gd name="connsiteY2" fmla="*/ 0 h 68981"/>
                <a:gd name="connsiteX3" fmla="*/ 0 w 68981"/>
                <a:gd name="connsiteY3" fmla="*/ 34491 h 68981"/>
                <a:gd name="connsiteX4" fmla="*/ 34491 w 68981"/>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1" h="68981">
                  <a:moveTo>
                    <a:pt x="34491" y="68981"/>
                  </a:moveTo>
                  <a:cubicBezTo>
                    <a:pt x="53741" y="68981"/>
                    <a:pt x="68981" y="53741"/>
                    <a:pt x="68981" y="34491"/>
                  </a:cubicBezTo>
                  <a:cubicBezTo>
                    <a:pt x="68981" y="15240"/>
                    <a:pt x="53741" y="0"/>
                    <a:pt x="34491" y="0"/>
                  </a:cubicBezTo>
                  <a:cubicBezTo>
                    <a:pt x="15240" y="0"/>
                    <a:pt x="0" y="15240"/>
                    <a:pt x="0" y="34491"/>
                  </a:cubicBezTo>
                  <a:cubicBezTo>
                    <a:pt x="0" y="53741"/>
                    <a:pt x="15240" y="68981"/>
                    <a:pt x="34491" y="68981"/>
                  </a:cubicBezTo>
                  <a:close/>
                </a:path>
              </a:pathLst>
            </a:custGeom>
            <a:solidFill>
              <a:srgbClr val="2F2F2F"/>
            </a:solidFill>
            <a:ln w="8011" cap="flat">
              <a:noFill/>
              <a:prstDash val="solid"/>
              <a:miter/>
            </a:ln>
          </p:spPr>
          <p:txBody>
            <a:bodyPr rtlCol="0" anchor="ctr"/>
            <a:lstStyle/>
            <a:p>
              <a:pPr defTabSz="914203">
                <a:defRPr/>
              </a:pPr>
              <a:endParaRPr lang="en-US">
                <a:solidFill>
                  <a:srgbClr val="FFFFFF"/>
                </a:solidFill>
                <a:latin typeface="Segoe UI"/>
              </a:endParaRPr>
            </a:p>
          </p:txBody>
        </p:sp>
        <p:sp>
          <p:nvSpPr>
            <p:cNvPr id="34" name="Freeform: Shape 33">
              <a:extLst>
                <a:ext uri="{FF2B5EF4-FFF2-40B4-BE49-F238E27FC236}">
                  <a16:creationId xmlns:a16="http://schemas.microsoft.com/office/drawing/2014/main" id="{B64A73C3-4C45-4764-A6E5-EB5FAFBDC3BC}"/>
                </a:ext>
              </a:extLst>
            </p:cNvPr>
            <p:cNvSpPr/>
            <p:nvPr/>
          </p:nvSpPr>
          <p:spPr>
            <a:xfrm>
              <a:off x="9546378" y="210256"/>
              <a:ext cx="68981" cy="68981"/>
            </a:xfrm>
            <a:custGeom>
              <a:avLst/>
              <a:gdLst>
                <a:gd name="connsiteX0" fmla="*/ 34491 w 68981"/>
                <a:gd name="connsiteY0" fmla="*/ 68981 h 68981"/>
                <a:gd name="connsiteX1" fmla="*/ 68981 w 68981"/>
                <a:gd name="connsiteY1" fmla="*/ 34490 h 68981"/>
                <a:gd name="connsiteX2" fmla="*/ 34491 w 68981"/>
                <a:gd name="connsiteY2" fmla="*/ 0 h 68981"/>
                <a:gd name="connsiteX3" fmla="*/ 0 w 68981"/>
                <a:gd name="connsiteY3" fmla="*/ 34490 h 68981"/>
                <a:gd name="connsiteX4" fmla="*/ 34491 w 68981"/>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1" h="68981">
                  <a:moveTo>
                    <a:pt x="34491" y="68981"/>
                  </a:moveTo>
                  <a:cubicBezTo>
                    <a:pt x="53741" y="68981"/>
                    <a:pt x="68981" y="53741"/>
                    <a:pt x="68981" y="34490"/>
                  </a:cubicBezTo>
                  <a:cubicBezTo>
                    <a:pt x="68981" y="15240"/>
                    <a:pt x="53741" y="0"/>
                    <a:pt x="34491" y="0"/>
                  </a:cubicBezTo>
                  <a:cubicBezTo>
                    <a:pt x="15240" y="0"/>
                    <a:pt x="0" y="15240"/>
                    <a:pt x="0" y="34490"/>
                  </a:cubicBezTo>
                  <a:cubicBezTo>
                    <a:pt x="0" y="53741"/>
                    <a:pt x="15240" y="68981"/>
                    <a:pt x="34491" y="68981"/>
                  </a:cubicBezTo>
                  <a:close/>
                </a:path>
              </a:pathLst>
            </a:custGeom>
            <a:solidFill>
              <a:srgbClr val="2F2F2F"/>
            </a:solidFill>
            <a:ln w="8011" cap="flat">
              <a:noFill/>
              <a:prstDash val="solid"/>
              <a:miter/>
            </a:ln>
          </p:spPr>
          <p:txBody>
            <a:bodyPr rtlCol="0" anchor="ctr"/>
            <a:lstStyle/>
            <a:p>
              <a:pPr defTabSz="914203">
                <a:defRPr/>
              </a:pPr>
              <a:endParaRPr lang="en-US">
                <a:solidFill>
                  <a:srgbClr val="FFFFFF"/>
                </a:solidFill>
                <a:latin typeface="Segoe UI"/>
              </a:endParaRPr>
            </a:p>
          </p:txBody>
        </p:sp>
        <p:sp>
          <p:nvSpPr>
            <p:cNvPr id="35" name="Freeform: Shape 34">
              <a:extLst>
                <a:ext uri="{FF2B5EF4-FFF2-40B4-BE49-F238E27FC236}">
                  <a16:creationId xmlns:a16="http://schemas.microsoft.com/office/drawing/2014/main" id="{6FB39BDD-79D1-4B66-9F1A-202EAB08583B}"/>
                </a:ext>
              </a:extLst>
            </p:cNvPr>
            <p:cNvSpPr/>
            <p:nvPr/>
          </p:nvSpPr>
          <p:spPr>
            <a:xfrm>
              <a:off x="9546378" y="871992"/>
              <a:ext cx="68981" cy="68981"/>
            </a:xfrm>
            <a:custGeom>
              <a:avLst/>
              <a:gdLst>
                <a:gd name="connsiteX0" fmla="*/ 34491 w 68981"/>
                <a:gd name="connsiteY0" fmla="*/ 68981 h 68981"/>
                <a:gd name="connsiteX1" fmla="*/ 68981 w 68981"/>
                <a:gd name="connsiteY1" fmla="*/ 34491 h 68981"/>
                <a:gd name="connsiteX2" fmla="*/ 34491 w 68981"/>
                <a:gd name="connsiteY2" fmla="*/ 0 h 68981"/>
                <a:gd name="connsiteX3" fmla="*/ 0 w 68981"/>
                <a:gd name="connsiteY3" fmla="*/ 34491 h 68981"/>
                <a:gd name="connsiteX4" fmla="*/ 34491 w 68981"/>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1" h="68981">
                  <a:moveTo>
                    <a:pt x="34491" y="68981"/>
                  </a:moveTo>
                  <a:cubicBezTo>
                    <a:pt x="53741" y="68981"/>
                    <a:pt x="68981" y="53741"/>
                    <a:pt x="68981" y="34491"/>
                  </a:cubicBezTo>
                  <a:cubicBezTo>
                    <a:pt x="68981" y="15240"/>
                    <a:pt x="53741" y="0"/>
                    <a:pt x="34491" y="0"/>
                  </a:cubicBezTo>
                  <a:cubicBezTo>
                    <a:pt x="15240" y="0"/>
                    <a:pt x="0" y="15240"/>
                    <a:pt x="0" y="34491"/>
                  </a:cubicBezTo>
                  <a:cubicBezTo>
                    <a:pt x="0" y="53741"/>
                    <a:pt x="15240" y="68981"/>
                    <a:pt x="34491" y="68981"/>
                  </a:cubicBezTo>
                  <a:close/>
                </a:path>
              </a:pathLst>
            </a:custGeom>
            <a:solidFill>
              <a:srgbClr val="2F2F2F"/>
            </a:solidFill>
            <a:ln w="8011" cap="flat">
              <a:noFill/>
              <a:prstDash val="solid"/>
              <a:miter/>
            </a:ln>
          </p:spPr>
          <p:txBody>
            <a:bodyPr rtlCol="0" anchor="ctr"/>
            <a:lstStyle/>
            <a:p>
              <a:pPr defTabSz="914203">
                <a:defRPr/>
              </a:pPr>
              <a:endParaRPr lang="en-US">
                <a:solidFill>
                  <a:srgbClr val="FFFFFF"/>
                </a:solidFill>
                <a:latin typeface="Segoe UI"/>
              </a:endParaRPr>
            </a:p>
          </p:txBody>
        </p:sp>
        <p:sp>
          <p:nvSpPr>
            <p:cNvPr id="36" name="Freeform: Shape 35">
              <a:extLst>
                <a:ext uri="{FF2B5EF4-FFF2-40B4-BE49-F238E27FC236}">
                  <a16:creationId xmlns:a16="http://schemas.microsoft.com/office/drawing/2014/main" id="{082CAAD0-5E7C-4A71-A48A-A8ACFEA798FC}"/>
                </a:ext>
              </a:extLst>
            </p:cNvPr>
            <p:cNvSpPr/>
            <p:nvPr/>
          </p:nvSpPr>
          <p:spPr>
            <a:xfrm>
              <a:off x="9508679" y="507837"/>
              <a:ext cx="136357" cy="136357"/>
            </a:xfrm>
            <a:custGeom>
              <a:avLst/>
              <a:gdLst>
                <a:gd name="connsiteX0" fmla="*/ 68179 w 136357"/>
                <a:gd name="connsiteY0" fmla="*/ 136358 h 136357"/>
                <a:gd name="connsiteX1" fmla="*/ 136358 w 136357"/>
                <a:gd name="connsiteY1" fmla="*/ 68179 h 136357"/>
                <a:gd name="connsiteX2" fmla="*/ 68179 w 136357"/>
                <a:gd name="connsiteY2" fmla="*/ 0 h 136357"/>
                <a:gd name="connsiteX3" fmla="*/ 0 w 136357"/>
                <a:gd name="connsiteY3" fmla="*/ 68179 h 136357"/>
                <a:gd name="connsiteX4" fmla="*/ 68179 w 136357"/>
                <a:gd name="connsiteY4" fmla="*/ 136358 h 1363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357" h="136357">
                  <a:moveTo>
                    <a:pt x="68179" y="136358"/>
                  </a:moveTo>
                  <a:cubicBezTo>
                    <a:pt x="105878" y="136358"/>
                    <a:pt x="136358" y="105878"/>
                    <a:pt x="136358" y="68179"/>
                  </a:cubicBezTo>
                  <a:cubicBezTo>
                    <a:pt x="136358" y="30480"/>
                    <a:pt x="105878" y="0"/>
                    <a:pt x="68179" y="0"/>
                  </a:cubicBezTo>
                  <a:cubicBezTo>
                    <a:pt x="30480" y="0"/>
                    <a:pt x="0" y="30480"/>
                    <a:pt x="0" y="68179"/>
                  </a:cubicBezTo>
                  <a:cubicBezTo>
                    <a:pt x="0" y="105878"/>
                    <a:pt x="30480" y="136358"/>
                    <a:pt x="68179" y="136358"/>
                  </a:cubicBezTo>
                  <a:close/>
                </a:path>
              </a:pathLst>
            </a:custGeom>
            <a:solidFill>
              <a:srgbClr val="2F2F2F"/>
            </a:solidFill>
            <a:ln w="8011" cap="flat">
              <a:noFill/>
              <a:prstDash val="solid"/>
              <a:miter/>
            </a:ln>
          </p:spPr>
          <p:txBody>
            <a:bodyPr rtlCol="0" anchor="ctr"/>
            <a:lstStyle/>
            <a:p>
              <a:pPr defTabSz="914203">
                <a:defRPr/>
              </a:pPr>
              <a:endParaRPr lang="en-US">
                <a:solidFill>
                  <a:srgbClr val="FFFFFF"/>
                </a:solidFill>
                <a:latin typeface="Segoe UI"/>
              </a:endParaRPr>
            </a:p>
          </p:txBody>
        </p:sp>
      </p:grpSp>
      <p:sp>
        <p:nvSpPr>
          <p:cNvPr id="37" name="Oval 36">
            <a:extLst>
              <a:ext uri="{FF2B5EF4-FFF2-40B4-BE49-F238E27FC236}">
                <a16:creationId xmlns:a16="http://schemas.microsoft.com/office/drawing/2014/main" id="{9D0CDB59-69CB-47D1-BA35-203F9D77D6B4}"/>
              </a:ext>
              <a:ext uri="{C183D7F6-B498-43B3-948B-1728B52AA6E4}">
                <adec:decorative xmlns:adec="http://schemas.microsoft.com/office/drawing/2017/decorative" val="1"/>
              </a:ext>
            </a:extLst>
          </p:cNvPr>
          <p:cNvSpPr/>
          <p:nvPr/>
        </p:nvSpPr>
        <p:spPr bwMode="auto">
          <a:xfrm>
            <a:off x="4029223" y="2322818"/>
            <a:ext cx="314411" cy="31441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algn="ctr" defTabSz="93248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38" name="Group 37">
            <a:extLst>
              <a:ext uri="{FF2B5EF4-FFF2-40B4-BE49-F238E27FC236}">
                <a16:creationId xmlns:a16="http://schemas.microsoft.com/office/drawing/2014/main" id="{57553E14-4C85-4C51-82CD-784DB9C4B255}"/>
              </a:ext>
              <a:ext uri="{C183D7F6-B498-43B3-948B-1728B52AA6E4}">
                <adec:decorative xmlns:adec="http://schemas.microsoft.com/office/drawing/2017/decorative" val="1"/>
              </a:ext>
            </a:extLst>
          </p:cNvPr>
          <p:cNvGrpSpPr/>
          <p:nvPr/>
        </p:nvGrpSpPr>
        <p:grpSpPr>
          <a:xfrm>
            <a:off x="4058693" y="2330714"/>
            <a:ext cx="255472" cy="285258"/>
            <a:chOff x="-1128166" y="2145070"/>
            <a:chExt cx="990600" cy="1106098"/>
          </a:xfrm>
        </p:grpSpPr>
        <p:sp>
          <p:nvSpPr>
            <p:cNvPr id="39" name="Rectangle: Rounded Corners 38">
              <a:extLst>
                <a:ext uri="{FF2B5EF4-FFF2-40B4-BE49-F238E27FC236}">
                  <a16:creationId xmlns:a16="http://schemas.microsoft.com/office/drawing/2014/main" id="{89025B2A-008B-4249-AFC3-CD8ADA1A6AE8}"/>
                </a:ext>
              </a:extLst>
            </p:cNvPr>
            <p:cNvSpPr/>
            <p:nvPr/>
          </p:nvSpPr>
          <p:spPr bwMode="auto">
            <a:xfrm>
              <a:off x="-914851" y="2145070"/>
              <a:ext cx="563971" cy="814279"/>
            </a:xfrm>
            <a:prstGeom prst="roundRect">
              <a:avLst>
                <a:gd name="adj" fmla="val 50000"/>
              </a:avLst>
            </a:prstGeom>
            <a:noFill/>
            <a:ln w="6032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algn="ctr" defTabSz="93248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0" name="Graphic 2">
              <a:extLst>
                <a:ext uri="{FF2B5EF4-FFF2-40B4-BE49-F238E27FC236}">
                  <a16:creationId xmlns:a16="http://schemas.microsoft.com/office/drawing/2014/main" id="{8B03407F-3AAC-46FF-AB70-4C8C0FC29DAD}"/>
                </a:ext>
              </a:extLst>
            </p:cNvPr>
            <p:cNvSpPr/>
            <p:nvPr/>
          </p:nvSpPr>
          <p:spPr>
            <a:xfrm>
              <a:off x="-1128166" y="2527268"/>
              <a:ext cx="990600" cy="723900"/>
            </a:xfrm>
            <a:custGeom>
              <a:avLst/>
              <a:gdLst>
                <a:gd name="connsiteX0" fmla="*/ 990476 w 990600"/>
                <a:gd name="connsiteY0" fmla="*/ 723900 h 723900"/>
                <a:gd name="connsiteX1" fmla="*/ 0 w 990600"/>
                <a:gd name="connsiteY1" fmla="*/ 723900 h 723900"/>
                <a:gd name="connsiteX2" fmla="*/ 0 w 990600"/>
                <a:gd name="connsiteY2" fmla="*/ 0 h 723900"/>
                <a:gd name="connsiteX3" fmla="*/ 990600 w 990600"/>
                <a:gd name="connsiteY3" fmla="*/ 0 h 723900"/>
                <a:gd name="connsiteX4" fmla="*/ 990476 w 990600"/>
                <a:gd name="connsiteY4" fmla="*/ 723900 h 723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0600" h="723900">
                  <a:moveTo>
                    <a:pt x="990476" y="723900"/>
                  </a:moveTo>
                  <a:lnTo>
                    <a:pt x="0" y="723900"/>
                  </a:lnTo>
                  <a:lnTo>
                    <a:pt x="0" y="0"/>
                  </a:lnTo>
                  <a:lnTo>
                    <a:pt x="990600" y="0"/>
                  </a:lnTo>
                  <a:lnTo>
                    <a:pt x="990476" y="723900"/>
                  </a:lnTo>
                  <a:close/>
                </a:path>
              </a:pathLst>
            </a:custGeom>
            <a:solidFill>
              <a:srgbClr val="0075C9"/>
            </a:solidFill>
            <a:ln w="9525" cap="flat">
              <a:noFill/>
              <a:prstDash val="solid"/>
              <a:miter/>
            </a:ln>
          </p:spPr>
          <p:txBody>
            <a:bodyPr rtlCol="0" anchor="ctr"/>
            <a:lstStyle/>
            <a:p>
              <a:pPr defTabSz="914554"/>
              <a:endParaRPr lang="en-US" sz="1800">
                <a:solidFill>
                  <a:srgbClr val="000000"/>
                </a:solidFill>
                <a:latin typeface="Segoe UI"/>
              </a:endParaRPr>
            </a:p>
          </p:txBody>
        </p:sp>
        <p:sp>
          <p:nvSpPr>
            <p:cNvPr id="41" name="Graphic 2">
              <a:extLst>
                <a:ext uri="{FF2B5EF4-FFF2-40B4-BE49-F238E27FC236}">
                  <a16:creationId xmlns:a16="http://schemas.microsoft.com/office/drawing/2014/main" id="{7C57BEA0-43A8-460A-A4C9-E90A82553D37}"/>
                </a:ext>
              </a:extLst>
            </p:cNvPr>
            <p:cNvSpPr/>
            <p:nvPr/>
          </p:nvSpPr>
          <p:spPr>
            <a:xfrm rot="-5400000">
              <a:off x="-747166" y="2716501"/>
              <a:ext cx="228600" cy="228600"/>
            </a:xfrm>
            <a:prstGeom prst="ellipse">
              <a:avLst/>
            </a:prstGeom>
            <a:solidFill>
              <a:srgbClr val="EAEAEA"/>
            </a:solidFill>
            <a:ln w="9525" cap="flat">
              <a:noFill/>
              <a:prstDash val="solid"/>
              <a:miter/>
            </a:ln>
          </p:spPr>
          <p:txBody>
            <a:bodyPr rtlCol="0" anchor="ctr"/>
            <a:lstStyle/>
            <a:p>
              <a:pPr defTabSz="914554"/>
              <a:endParaRPr lang="en-US" sz="1800">
                <a:solidFill>
                  <a:srgbClr val="000000"/>
                </a:solidFill>
                <a:latin typeface="Segoe UI"/>
              </a:endParaRPr>
            </a:p>
          </p:txBody>
        </p:sp>
        <p:sp>
          <p:nvSpPr>
            <p:cNvPr id="42" name="Graphic 2">
              <a:extLst>
                <a:ext uri="{FF2B5EF4-FFF2-40B4-BE49-F238E27FC236}">
                  <a16:creationId xmlns:a16="http://schemas.microsoft.com/office/drawing/2014/main" id="{391AE60B-6955-400B-9714-DD67A9657EE1}"/>
                </a:ext>
              </a:extLst>
            </p:cNvPr>
            <p:cNvSpPr/>
            <p:nvPr/>
          </p:nvSpPr>
          <p:spPr>
            <a:xfrm>
              <a:off x="-690016" y="2832068"/>
              <a:ext cx="114300" cy="266700"/>
            </a:xfrm>
            <a:custGeom>
              <a:avLst/>
              <a:gdLst>
                <a:gd name="connsiteX0" fmla="*/ 57598 w 114300"/>
                <a:gd name="connsiteY0" fmla="*/ 0 h 266700"/>
                <a:gd name="connsiteX1" fmla="*/ 114300 w 114300"/>
                <a:gd name="connsiteY1" fmla="*/ 0 h 266700"/>
                <a:gd name="connsiteX2" fmla="*/ 114300 w 114300"/>
                <a:gd name="connsiteY2" fmla="*/ 266700 h 266700"/>
                <a:gd name="connsiteX3" fmla="*/ 57598 w 114300"/>
                <a:gd name="connsiteY3" fmla="*/ 266700 h 266700"/>
                <a:gd name="connsiteX4" fmla="*/ 56702 w 114300"/>
                <a:gd name="connsiteY4" fmla="*/ 266700 h 266700"/>
                <a:gd name="connsiteX5" fmla="*/ 0 w 114300"/>
                <a:gd name="connsiteY5" fmla="*/ 266700 h 266700"/>
                <a:gd name="connsiteX6" fmla="*/ 0 w 114300"/>
                <a:gd name="connsiteY6" fmla="*/ 0 h 266700"/>
                <a:gd name="connsiteX7" fmla="*/ 56702 w 114300"/>
                <a:gd name="connsiteY7" fmla="*/ 0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4300" h="266700">
                  <a:moveTo>
                    <a:pt x="57598" y="0"/>
                  </a:moveTo>
                  <a:cubicBezTo>
                    <a:pt x="88914" y="0"/>
                    <a:pt x="114300" y="0"/>
                    <a:pt x="114300" y="0"/>
                  </a:cubicBezTo>
                  <a:lnTo>
                    <a:pt x="114300" y="266700"/>
                  </a:lnTo>
                  <a:cubicBezTo>
                    <a:pt x="114300" y="266700"/>
                    <a:pt x="88914" y="266700"/>
                    <a:pt x="57598" y="266700"/>
                  </a:cubicBezTo>
                  <a:lnTo>
                    <a:pt x="56702" y="266700"/>
                  </a:lnTo>
                  <a:cubicBezTo>
                    <a:pt x="25386" y="266700"/>
                    <a:pt x="0" y="266700"/>
                    <a:pt x="0" y="266700"/>
                  </a:cubicBezTo>
                  <a:lnTo>
                    <a:pt x="0" y="0"/>
                  </a:lnTo>
                  <a:cubicBezTo>
                    <a:pt x="0" y="0"/>
                    <a:pt x="25386" y="0"/>
                    <a:pt x="56702" y="0"/>
                  </a:cubicBezTo>
                  <a:close/>
                </a:path>
              </a:pathLst>
            </a:custGeom>
            <a:solidFill>
              <a:srgbClr val="EAEAEA"/>
            </a:solidFill>
            <a:ln w="9525" cap="flat">
              <a:noFill/>
              <a:prstDash val="solid"/>
              <a:miter/>
            </a:ln>
          </p:spPr>
          <p:txBody>
            <a:bodyPr rtlCol="0" anchor="ctr"/>
            <a:lstStyle/>
            <a:p>
              <a:pPr defTabSz="914554"/>
              <a:endParaRPr lang="en-US" sz="1800">
                <a:solidFill>
                  <a:srgbClr val="000000"/>
                </a:solidFill>
                <a:latin typeface="Segoe UI"/>
              </a:endParaRPr>
            </a:p>
          </p:txBody>
        </p:sp>
      </p:grpSp>
      <p:grpSp>
        <p:nvGrpSpPr>
          <p:cNvPr id="43" name="Graphic 1">
            <a:extLst>
              <a:ext uri="{FF2B5EF4-FFF2-40B4-BE49-F238E27FC236}">
                <a16:creationId xmlns:a16="http://schemas.microsoft.com/office/drawing/2014/main" id="{BCFFECC5-F463-44D7-A170-D1FC4FFA7F6F}"/>
              </a:ext>
              <a:ext uri="{C183D7F6-B498-43B3-948B-1728B52AA6E4}">
                <adec:decorative xmlns:adec="http://schemas.microsoft.com/office/drawing/2017/decorative" val="1"/>
              </a:ext>
            </a:extLst>
          </p:cNvPr>
          <p:cNvGrpSpPr/>
          <p:nvPr/>
        </p:nvGrpSpPr>
        <p:grpSpPr>
          <a:xfrm>
            <a:off x="7001365" y="2132792"/>
            <a:ext cx="742541" cy="742541"/>
            <a:chOff x="4730866" y="2322149"/>
            <a:chExt cx="811659" cy="811659"/>
          </a:xfrm>
        </p:grpSpPr>
        <p:grpSp>
          <p:nvGrpSpPr>
            <p:cNvPr id="44" name="Graphic 1">
              <a:extLst>
                <a:ext uri="{FF2B5EF4-FFF2-40B4-BE49-F238E27FC236}">
                  <a16:creationId xmlns:a16="http://schemas.microsoft.com/office/drawing/2014/main" id="{656BCFCD-3934-4A79-9F35-01199DDF5081}"/>
                </a:ext>
              </a:extLst>
            </p:cNvPr>
            <p:cNvGrpSpPr/>
            <p:nvPr/>
          </p:nvGrpSpPr>
          <p:grpSpPr>
            <a:xfrm>
              <a:off x="4730866" y="2778707"/>
              <a:ext cx="355100" cy="355100"/>
              <a:chOff x="4730866" y="2778707"/>
              <a:chExt cx="355100" cy="355100"/>
            </a:xfrm>
            <a:solidFill>
              <a:srgbClr val="0075C9"/>
            </a:solidFill>
          </p:grpSpPr>
          <p:sp>
            <p:nvSpPr>
              <p:cNvPr id="46" name="Freeform: Shape 45">
                <a:extLst>
                  <a:ext uri="{FF2B5EF4-FFF2-40B4-BE49-F238E27FC236}">
                    <a16:creationId xmlns:a16="http://schemas.microsoft.com/office/drawing/2014/main" id="{3F4B888D-1E55-4C85-BA65-3DAC6423EBBC}"/>
                  </a:ext>
                </a:extLst>
              </p:cNvPr>
              <p:cNvSpPr/>
              <p:nvPr/>
            </p:nvSpPr>
            <p:spPr>
              <a:xfrm>
                <a:off x="4756212" y="2804705"/>
                <a:ext cx="304394" cy="305006"/>
              </a:xfrm>
              <a:custGeom>
                <a:avLst/>
                <a:gdLst>
                  <a:gd name="connsiteX0" fmla="*/ 152204 w 304394"/>
                  <a:gd name="connsiteY0" fmla="*/ 76093 h 305006"/>
                  <a:gd name="connsiteX1" fmla="*/ 228297 w 304394"/>
                  <a:gd name="connsiteY1" fmla="*/ 150918 h 305006"/>
                  <a:gd name="connsiteX2" fmla="*/ 206737 w 304394"/>
                  <a:gd name="connsiteY2" fmla="*/ 204817 h 305006"/>
                  <a:gd name="connsiteX3" fmla="*/ 153472 w 304394"/>
                  <a:gd name="connsiteY3" fmla="*/ 227645 h 305006"/>
                  <a:gd name="connsiteX4" fmla="*/ 152204 w 304394"/>
                  <a:gd name="connsiteY4" fmla="*/ 227645 h 305006"/>
                  <a:gd name="connsiteX5" fmla="*/ 76111 w 304394"/>
                  <a:gd name="connsiteY5" fmla="*/ 152820 h 305006"/>
                  <a:gd name="connsiteX6" fmla="*/ 97670 w 304394"/>
                  <a:gd name="connsiteY6" fmla="*/ 98921 h 305006"/>
                  <a:gd name="connsiteX7" fmla="*/ 150936 w 304394"/>
                  <a:gd name="connsiteY7" fmla="*/ 76093 h 305006"/>
                  <a:gd name="connsiteX8" fmla="*/ 152204 w 304394"/>
                  <a:gd name="connsiteY8" fmla="*/ 76093 h 305006"/>
                  <a:gd name="connsiteX9" fmla="*/ 152204 w 304394"/>
                  <a:gd name="connsiteY9" fmla="*/ 76093 h 305006"/>
                  <a:gd name="connsiteX10" fmla="*/ 152204 w 304394"/>
                  <a:gd name="connsiteY10" fmla="*/ 0 h 305006"/>
                  <a:gd name="connsiteX11" fmla="*/ 150301 w 304394"/>
                  <a:gd name="connsiteY11" fmla="*/ 0 h 305006"/>
                  <a:gd name="connsiteX12" fmla="*/ 18 w 304394"/>
                  <a:gd name="connsiteY12" fmla="*/ 154723 h 305006"/>
                  <a:gd name="connsiteX13" fmla="*/ 152204 w 304394"/>
                  <a:gd name="connsiteY13" fmla="*/ 305006 h 305006"/>
                  <a:gd name="connsiteX14" fmla="*/ 154106 w 304394"/>
                  <a:gd name="connsiteY14" fmla="*/ 305006 h 305006"/>
                  <a:gd name="connsiteX15" fmla="*/ 304390 w 304394"/>
                  <a:gd name="connsiteY15" fmla="*/ 150284 h 305006"/>
                  <a:gd name="connsiteX16" fmla="*/ 152204 w 304394"/>
                  <a:gd name="connsiteY16" fmla="*/ 0 h 305006"/>
                  <a:gd name="connsiteX17" fmla="*/ 152204 w 304394"/>
                  <a:gd name="connsiteY17" fmla="*/ 0 h 305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04394" h="305006">
                    <a:moveTo>
                      <a:pt x="152204" y="76093"/>
                    </a:moveTo>
                    <a:cubicBezTo>
                      <a:pt x="193421" y="76093"/>
                      <a:pt x="227663" y="109701"/>
                      <a:pt x="228297" y="150918"/>
                    </a:cubicBezTo>
                    <a:cubicBezTo>
                      <a:pt x="228297" y="171209"/>
                      <a:pt x="220687" y="190233"/>
                      <a:pt x="206737" y="204817"/>
                    </a:cubicBezTo>
                    <a:cubicBezTo>
                      <a:pt x="192787" y="219402"/>
                      <a:pt x="173763" y="227645"/>
                      <a:pt x="153472" y="227645"/>
                    </a:cubicBezTo>
                    <a:lnTo>
                      <a:pt x="152204" y="227645"/>
                    </a:lnTo>
                    <a:cubicBezTo>
                      <a:pt x="110987" y="227645"/>
                      <a:pt x="76745" y="194037"/>
                      <a:pt x="76111" y="152820"/>
                    </a:cubicBezTo>
                    <a:cubicBezTo>
                      <a:pt x="76111" y="132529"/>
                      <a:pt x="83720" y="113505"/>
                      <a:pt x="97670" y="98921"/>
                    </a:cubicBezTo>
                    <a:cubicBezTo>
                      <a:pt x="111621" y="84336"/>
                      <a:pt x="130644" y="76093"/>
                      <a:pt x="150936" y="76093"/>
                    </a:cubicBezTo>
                    <a:lnTo>
                      <a:pt x="152204" y="76093"/>
                    </a:lnTo>
                    <a:lnTo>
                      <a:pt x="152204" y="76093"/>
                    </a:lnTo>
                    <a:moveTo>
                      <a:pt x="152204" y="0"/>
                    </a:moveTo>
                    <a:cubicBezTo>
                      <a:pt x="151570" y="0"/>
                      <a:pt x="150936" y="0"/>
                      <a:pt x="150301" y="0"/>
                    </a:cubicBezTo>
                    <a:cubicBezTo>
                      <a:pt x="65965" y="1268"/>
                      <a:pt x="-1251" y="70386"/>
                      <a:pt x="18" y="154723"/>
                    </a:cubicBezTo>
                    <a:cubicBezTo>
                      <a:pt x="1286" y="237791"/>
                      <a:pt x="69135" y="305006"/>
                      <a:pt x="152204" y="305006"/>
                    </a:cubicBezTo>
                    <a:cubicBezTo>
                      <a:pt x="152838" y="305006"/>
                      <a:pt x="153472" y="305006"/>
                      <a:pt x="154106" y="305006"/>
                    </a:cubicBezTo>
                    <a:cubicBezTo>
                      <a:pt x="237808" y="303738"/>
                      <a:pt x="305024" y="234620"/>
                      <a:pt x="304390" y="150284"/>
                    </a:cubicBezTo>
                    <a:cubicBezTo>
                      <a:pt x="303122" y="67216"/>
                      <a:pt x="235272" y="0"/>
                      <a:pt x="152204" y="0"/>
                    </a:cubicBezTo>
                    <a:lnTo>
                      <a:pt x="152204" y="0"/>
                    </a:lnTo>
                    <a:close/>
                  </a:path>
                </a:pathLst>
              </a:custGeom>
              <a:solidFill>
                <a:srgbClr val="0075C9"/>
              </a:solidFill>
              <a:ln w="6325" cap="flat">
                <a:noFill/>
                <a:prstDash val="solid"/>
                <a:miter/>
              </a:ln>
            </p:spPr>
            <p:txBody>
              <a:bodyPr rtlCol="0" anchor="ctr"/>
              <a:lstStyle/>
              <a:p>
                <a:pPr defTabSz="914554"/>
                <a:endParaRPr lang="en-US" sz="1800">
                  <a:solidFill>
                    <a:srgbClr val="000000"/>
                  </a:solidFill>
                  <a:latin typeface="Segoe UI"/>
                </a:endParaRPr>
              </a:p>
            </p:txBody>
          </p:sp>
          <p:sp>
            <p:nvSpPr>
              <p:cNvPr id="47" name="Freeform: Shape 46">
                <a:extLst>
                  <a:ext uri="{FF2B5EF4-FFF2-40B4-BE49-F238E27FC236}">
                    <a16:creationId xmlns:a16="http://schemas.microsoft.com/office/drawing/2014/main" id="{A1DA63B0-C0CE-4061-9260-81FBCEC10C21}"/>
                  </a:ext>
                </a:extLst>
              </p:cNvPr>
              <p:cNvSpPr/>
              <p:nvPr/>
            </p:nvSpPr>
            <p:spPr>
              <a:xfrm>
                <a:off x="4886222" y="2778707"/>
                <a:ext cx="38046" cy="31705"/>
              </a:xfrm>
              <a:custGeom>
                <a:avLst/>
                <a:gdLst>
                  <a:gd name="connsiteX0" fmla="*/ 37412 w 38046"/>
                  <a:gd name="connsiteY0" fmla="*/ 0 h 31705"/>
                  <a:gd name="connsiteX1" fmla="*/ 0 w 38046"/>
                  <a:gd name="connsiteY1" fmla="*/ 634 h 31705"/>
                  <a:gd name="connsiteX2" fmla="*/ 634 w 38046"/>
                  <a:gd name="connsiteY2" fmla="*/ 31705 h 31705"/>
                  <a:gd name="connsiteX3" fmla="*/ 38047 w 38046"/>
                  <a:gd name="connsiteY3" fmla="*/ 31071 h 31705"/>
                  <a:gd name="connsiteX4" fmla="*/ 37412 w 38046"/>
                  <a:gd name="connsiteY4" fmla="*/ 0 h 317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46" h="31705">
                    <a:moveTo>
                      <a:pt x="37412" y="0"/>
                    </a:moveTo>
                    <a:lnTo>
                      <a:pt x="0" y="634"/>
                    </a:lnTo>
                    <a:lnTo>
                      <a:pt x="634" y="31705"/>
                    </a:lnTo>
                    <a:lnTo>
                      <a:pt x="38047" y="31071"/>
                    </a:lnTo>
                    <a:lnTo>
                      <a:pt x="37412" y="0"/>
                    </a:lnTo>
                    <a:close/>
                  </a:path>
                </a:pathLst>
              </a:custGeom>
              <a:solidFill>
                <a:srgbClr val="0075C9"/>
              </a:solidFill>
              <a:ln w="6325" cap="flat">
                <a:noFill/>
                <a:prstDash val="solid"/>
                <a:miter/>
              </a:ln>
            </p:spPr>
            <p:txBody>
              <a:bodyPr rtlCol="0" anchor="ctr"/>
              <a:lstStyle/>
              <a:p>
                <a:pPr defTabSz="914554"/>
                <a:endParaRPr lang="en-US" sz="1800">
                  <a:solidFill>
                    <a:srgbClr val="000000"/>
                  </a:solidFill>
                  <a:latin typeface="Segoe UI"/>
                </a:endParaRPr>
              </a:p>
            </p:txBody>
          </p:sp>
          <p:sp>
            <p:nvSpPr>
              <p:cNvPr id="48" name="Freeform: Shape 47">
                <a:extLst>
                  <a:ext uri="{FF2B5EF4-FFF2-40B4-BE49-F238E27FC236}">
                    <a16:creationId xmlns:a16="http://schemas.microsoft.com/office/drawing/2014/main" id="{1763F252-6F66-400E-B271-EB143DBBF388}"/>
                  </a:ext>
                </a:extLst>
              </p:cNvPr>
              <p:cNvSpPr/>
              <p:nvPr/>
            </p:nvSpPr>
            <p:spPr>
              <a:xfrm>
                <a:off x="4892563" y="3102102"/>
                <a:ext cx="38046" cy="31705"/>
              </a:xfrm>
              <a:custGeom>
                <a:avLst/>
                <a:gdLst>
                  <a:gd name="connsiteX0" fmla="*/ 37412 w 38046"/>
                  <a:gd name="connsiteY0" fmla="*/ 0 h 31705"/>
                  <a:gd name="connsiteX1" fmla="*/ 0 w 38046"/>
                  <a:gd name="connsiteY1" fmla="*/ 634 h 31705"/>
                  <a:gd name="connsiteX2" fmla="*/ 634 w 38046"/>
                  <a:gd name="connsiteY2" fmla="*/ 31705 h 31705"/>
                  <a:gd name="connsiteX3" fmla="*/ 38047 w 38046"/>
                  <a:gd name="connsiteY3" fmla="*/ 31071 h 31705"/>
                  <a:gd name="connsiteX4" fmla="*/ 37412 w 38046"/>
                  <a:gd name="connsiteY4" fmla="*/ 0 h 317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46" h="31705">
                    <a:moveTo>
                      <a:pt x="37412" y="0"/>
                    </a:moveTo>
                    <a:lnTo>
                      <a:pt x="0" y="634"/>
                    </a:lnTo>
                    <a:lnTo>
                      <a:pt x="634" y="31705"/>
                    </a:lnTo>
                    <a:lnTo>
                      <a:pt x="38047" y="31071"/>
                    </a:lnTo>
                    <a:lnTo>
                      <a:pt x="37412" y="0"/>
                    </a:lnTo>
                    <a:close/>
                  </a:path>
                </a:pathLst>
              </a:custGeom>
              <a:solidFill>
                <a:srgbClr val="0075C9"/>
              </a:solidFill>
              <a:ln w="6325" cap="flat">
                <a:noFill/>
                <a:prstDash val="solid"/>
                <a:miter/>
              </a:ln>
            </p:spPr>
            <p:txBody>
              <a:bodyPr rtlCol="0" anchor="ctr"/>
              <a:lstStyle/>
              <a:p>
                <a:pPr defTabSz="914554"/>
                <a:endParaRPr lang="en-US" sz="1800">
                  <a:solidFill>
                    <a:srgbClr val="000000"/>
                  </a:solidFill>
                  <a:latin typeface="Segoe UI"/>
                </a:endParaRPr>
              </a:p>
            </p:txBody>
          </p:sp>
          <p:sp>
            <p:nvSpPr>
              <p:cNvPr id="49" name="Freeform: Shape 48">
                <a:extLst>
                  <a:ext uri="{FF2B5EF4-FFF2-40B4-BE49-F238E27FC236}">
                    <a16:creationId xmlns:a16="http://schemas.microsoft.com/office/drawing/2014/main" id="{51C9D505-E78B-41A8-ABA2-37BAD46C957F}"/>
                  </a:ext>
                </a:extLst>
              </p:cNvPr>
              <p:cNvSpPr/>
              <p:nvPr/>
            </p:nvSpPr>
            <p:spPr>
              <a:xfrm>
                <a:off x="5053627" y="2937868"/>
                <a:ext cx="32339" cy="36778"/>
              </a:xfrm>
              <a:custGeom>
                <a:avLst/>
                <a:gdLst>
                  <a:gd name="connsiteX0" fmla="*/ 31705 w 32339"/>
                  <a:gd name="connsiteY0" fmla="*/ 0 h 36778"/>
                  <a:gd name="connsiteX1" fmla="*/ 0 w 32339"/>
                  <a:gd name="connsiteY1" fmla="*/ 0 h 36778"/>
                  <a:gd name="connsiteX2" fmla="*/ 634 w 32339"/>
                  <a:gd name="connsiteY2" fmla="*/ 36778 h 36778"/>
                  <a:gd name="connsiteX3" fmla="*/ 32340 w 32339"/>
                  <a:gd name="connsiteY3" fmla="*/ 36778 h 36778"/>
                  <a:gd name="connsiteX4" fmla="*/ 31705 w 32339"/>
                  <a:gd name="connsiteY4" fmla="*/ 0 h 367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339" h="36778">
                    <a:moveTo>
                      <a:pt x="31705" y="0"/>
                    </a:moveTo>
                    <a:lnTo>
                      <a:pt x="0" y="0"/>
                    </a:lnTo>
                    <a:lnTo>
                      <a:pt x="634" y="36778"/>
                    </a:lnTo>
                    <a:lnTo>
                      <a:pt x="32340" y="36778"/>
                    </a:lnTo>
                    <a:lnTo>
                      <a:pt x="31705" y="0"/>
                    </a:lnTo>
                    <a:close/>
                  </a:path>
                </a:pathLst>
              </a:custGeom>
              <a:solidFill>
                <a:srgbClr val="0075C9"/>
              </a:solidFill>
              <a:ln w="6325" cap="flat">
                <a:noFill/>
                <a:prstDash val="solid"/>
                <a:miter/>
              </a:ln>
            </p:spPr>
            <p:txBody>
              <a:bodyPr rtlCol="0" anchor="ctr"/>
              <a:lstStyle/>
              <a:p>
                <a:pPr defTabSz="914554"/>
                <a:endParaRPr lang="en-US" sz="1800">
                  <a:solidFill>
                    <a:srgbClr val="000000"/>
                  </a:solidFill>
                  <a:latin typeface="Segoe UI"/>
                </a:endParaRPr>
              </a:p>
            </p:txBody>
          </p:sp>
          <p:sp>
            <p:nvSpPr>
              <p:cNvPr id="50" name="Freeform: Shape 49">
                <a:extLst>
                  <a:ext uri="{FF2B5EF4-FFF2-40B4-BE49-F238E27FC236}">
                    <a16:creationId xmlns:a16="http://schemas.microsoft.com/office/drawing/2014/main" id="{3FFD5AA0-448B-4B52-A420-A12286557124}"/>
                  </a:ext>
                </a:extLst>
              </p:cNvPr>
              <p:cNvSpPr/>
              <p:nvPr/>
            </p:nvSpPr>
            <p:spPr>
              <a:xfrm>
                <a:off x="4730866" y="2937868"/>
                <a:ext cx="32339" cy="36778"/>
              </a:xfrm>
              <a:custGeom>
                <a:avLst/>
                <a:gdLst>
                  <a:gd name="connsiteX0" fmla="*/ 31705 w 32339"/>
                  <a:gd name="connsiteY0" fmla="*/ 0 h 36778"/>
                  <a:gd name="connsiteX1" fmla="*/ 0 w 32339"/>
                  <a:gd name="connsiteY1" fmla="*/ 0 h 36778"/>
                  <a:gd name="connsiteX2" fmla="*/ 634 w 32339"/>
                  <a:gd name="connsiteY2" fmla="*/ 36778 h 36778"/>
                  <a:gd name="connsiteX3" fmla="*/ 32340 w 32339"/>
                  <a:gd name="connsiteY3" fmla="*/ 36778 h 36778"/>
                  <a:gd name="connsiteX4" fmla="*/ 31705 w 32339"/>
                  <a:gd name="connsiteY4" fmla="*/ 0 h 367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339" h="36778">
                    <a:moveTo>
                      <a:pt x="31705" y="0"/>
                    </a:moveTo>
                    <a:lnTo>
                      <a:pt x="0" y="0"/>
                    </a:lnTo>
                    <a:lnTo>
                      <a:pt x="634" y="36778"/>
                    </a:lnTo>
                    <a:lnTo>
                      <a:pt x="32340" y="36778"/>
                    </a:lnTo>
                    <a:lnTo>
                      <a:pt x="31705" y="0"/>
                    </a:lnTo>
                    <a:close/>
                  </a:path>
                </a:pathLst>
              </a:custGeom>
              <a:solidFill>
                <a:srgbClr val="0075C9"/>
              </a:solidFill>
              <a:ln w="6325" cap="flat">
                <a:noFill/>
                <a:prstDash val="solid"/>
                <a:miter/>
              </a:ln>
            </p:spPr>
            <p:txBody>
              <a:bodyPr rtlCol="0" anchor="ctr"/>
              <a:lstStyle/>
              <a:p>
                <a:pPr defTabSz="914554"/>
                <a:endParaRPr lang="en-US" sz="1800">
                  <a:solidFill>
                    <a:srgbClr val="000000"/>
                  </a:solidFill>
                  <a:latin typeface="Segoe UI"/>
                </a:endParaRPr>
              </a:p>
            </p:txBody>
          </p:sp>
          <p:sp>
            <p:nvSpPr>
              <p:cNvPr id="51" name="Freeform: Shape 50">
                <a:extLst>
                  <a:ext uri="{FF2B5EF4-FFF2-40B4-BE49-F238E27FC236}">
                    <a16:creationId xmlns:a16="http://schemas.microsoft.com/office/drawing/2014/main" id="{03B7D85D-B834-403C-9336-FDDAD39E4B2A}"/>
                  </a:ext>
                </a:extLst>
              </p:cNvPr>
              <p:cNvSpPr/>
              <p:nvPr/>
            </p:nvSpPr>
            <p:spPr>
              <a:xfrm>
                <a:off x="4770814" y="3047569"/>
                <a:ext cx="48826" cy="47558"/>
              </a:xfrm>
              <a:custGeom>
                <a:avLst/>
                <a:gdLst>
                  <a:gd name="connsiteX0" fmla="*/ 20926 w 48826"/>
                  <a:gd name="connsiteY0" fmla="*/ 0 h 47558"/>
                  <a:gd name="connsiteX1" fmla="*/ 0 w 48826"/>
                  <a:gd name="connsiteY1" fmla="*/ 20926 h 47558"/>
                  <a:gd name="connsiteX2" fmla="*/ 28535 w 48826"/>
                  <a:gd name="connsiteY2" fmla="*/ 47558 h 47558"/>
                  <a:gd name="connsiteX3" fmla="*/ 48826 w 48826"/>
                  <a:gd name="connsiteY3" fmla="*/ 26633 h 47558"/>
                  <a:gd name="connsiteX4" fmla="*/ 20926 w 48826"/>
                  <a:gd name="connsiteY4" fmla="*/ 0 h 475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26" h="47558">
                    <a:moveTo>
                      <a:pt x="20926" y="0"/>
                    </a:moveTo>
                    <a:lnTo>
                      <a:pt x="0" y="20926"/>
                    </a:lnTo>
                    <a:lnTo>
                      <a:pt x="28535" y="47558"/>
                    </a:lnTo>
                    <a:lnTo>
                      <a:pt x="48826" y="26633"/>
                    </a:lnTo>
                    <a:lnTo>
                      <a:pt x="20926" y="0"/>
                    </a:lnTo>
                    <a:close/>
                  </a:path>
                </a:pathLst>
              </a:custGeom>
              <a:solidFill>
                <a:srgbClr val="0075C9"/>
              </a:solidFill>
              <a:ln w="6325" cap="flat">
                <a:noFill/>
                <a:prstDash val="solid"/>
                <a:miter/>
              </a:ln>
            </p:spPr>
            <p:txBody>
              <a:bodyPr rtlCol="0" anchor="ctr"/>
              <a:lstStyle/>
              <a:p>
                <a:pPr defTabSz="914554"/>
                <a:endParaRPr lang="en-US" sz="1800">
                  <a:solidFill>
                    <a:srgbClr val="000000"/>
                  </a:solidFill>
                  <a:latin typeface="Segoe UI"/>
                </a:endParaRPr>
              </a:p>
            </p:txBody>
          </p:sp>
          <p:sp>
            <p:nvSpPr>
              <p:cNvPr id="52" name="Freeform: Shape 51">
                <a:extLst>
                  <a:ext uri="{FF2B5EF4-FFF2-40B4-BE49-F238E27FC236}">
                    <a16:creationId xmlns:a16="http://schemas.microsoft.com/office/drawing/2014/main" id="{15994761-8661-451B-80C8-DF8AF834D72A}"/>
                  </a:ext>
                </a:extLst>
              </p:cNvPr>
              <p:cNvSpPr/>
              <p:nvPr/>
            </p:nvSpPr>
            <p:spPr>
              <a:xfrm>
                <a:off x="4997825" y="2818656"/>
                <a:ext cx="48826" cy="47558"/>
              </a:xfrm>
              <a:custGeom>
                <a:avLst/>
                <a:gdLst>
                  <a:gd name="connsiteX0" fmla="*/ 20926 w 48826"/>
                  <a:gd name="connsiteY0" fmla="*/ 0 h 47558"/>
                  <a:gd name="connsiteX1" fmla="*/ 0 w 48826"/>
                  <a:gd name="connsiteY1" fmla="*/ 20291 h 47558"/>
                  <a:gd name="connsiteX2" fmla="*/ 28535 w 48826"/>
                  <a:gd name="connsiteY2" fmla="*/ 47558 h 47558"/>
                  <a:gd name="connsiteX3" fmla="*/ 48826 w 48826"/>
                  <a:gd name="connsiteY3" fmla="*/ 26633 h 47558"/>
                  <a:gd name="connsiteX4" fmla="*/ 20926 w 48826"/>
                  <a:gd name="connsiteY4" fmla="*/ 0 h 475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26" h="47558">
                    <a:moveTo>
                      <a:pt x="20926" y="0"/>
                    </a:moveTo>
                    <a:lnTo>
                      <a:pt x="0" y="20291"/>
                    </a:lnTo>
                    <a:lnTo>
                      <a:pt x="28535" y="47558"/>
                    </a:lnTo>
                    <a:lnTo>
                      <a:pt x="48826" y="26633"/>
                    </a:lnTo>
                    <a:lnTo>
                      <a:pt x="20926" y="0"/>
                    </a:lnTo>
                    <a:close/>
                  </a:path>
                </a:pathLst>
              </a:custGeom>
              <a:solidFill>
                <a:srgbClr val="0075C9"/>
              </a:solidFill>
              <a:ln w="6325" cap="flat">
                <a:noFill/>
                <a:prstDash val="solid"/>
                <a:miter/>
              </a:ln>
            </p:spPr>
            <p:txBody>
              <a:bodyPr rtlCol="0" anchor="ctr"/>
              <a:lstStyle/>
              <a:p>
                <a:pPr defTabSz="914554"/>
                <a:endParaRPr lang="en-US" sz="1800">
                  <a:solidFill>
                    <a:srgbClr val="000000"/>
                  </a:solidFill>
                  <a:latin typeface="Segoe UI"/>
                </a:endParaRPr>
              </a:p>
            </p:txBody>
          </p:sp>
          <p:sp>
            <p:nvSpPr>
              <p:cNvPr id="53" name="Freeform: Shape 52">
                <a:extLst>
                  <a:ext uri="{FF2B5EF4-FFF2-40B4-BE49-F238E27FC236}">
                    <a16:creationId xmlns:a16="http://schemas.microsoft.com/office/drawing/2014/main" id="{7C93FB64-89E8-493E-995A-01AFD469F799}"/>
                  </a:ext>
                </a:extLst>
              </p:cNvPr>
              <p:cNvSpPr/>
              <p:nvPr/>
            </p:nvSpPr>
            <p:spPr>
              <a:xfrm>
                <a:off x="5000996" y="3044398"/>
                <a:ext cx="48826" cy="48192"/>
              </a:xfrm>
              <a:custGeom>
                <a:avLst/>
                <a:gdLst>
                  <a:gd name="connsiteX0" fmla="*/ 27267 w 48826"/>
                  <a:gd name="connsiteY0" fmla="*/ 0 h 48192"/>
                  <a:gd name="connsiteX1" fmla="*/ 0 w 48826"/>
                  <a:gd name="connsiteY1" fmla="*/ 27901 h 48192"/>
                  <a:gd name="connsiteX2" fmla="*/ 20926 w 48826"/>
                  <a:gd name="connsiteY2" fmla="*/ 48192 h 48192"/>
                  <a:gd name="connsiteX3" fmla="*/ 48826 w 48826"/>
                  <a:gd name="connsiteY3" fmla="*/ 20291 h 48192"/>
                  <a:gd name="connsiteX4" fmla="*/ 27267 w 48826"/>
                  <a:gd name="connsiteY4" fmla="*/ 0 h 481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26" h="48192">
                    <a:moveTo>
                      <a:pt x="27267" y="0"/>
                    </a:moveTo>
                    <a:lnTo>
                      <a:pt x="0" y="27901"/>
                    </a:lnTo>
                    <a:lnTo>
                      <a:pt x="20926" y="48192"/>
                    </a:lnTo>
                    <a:lnTo>
                      <a:pt x="48826" y="20291"/>
                    </a:lnTo>
                    <a:lnTo>
                      <a:pt x="27267" y="0"/>
                    </a:lnTo>
                    <a:close/>
                  </a:path>
                </a:pathLst>
              </a:custGeom>
              <a:solidFill>
                <a:srgbClr val="0075C9"/>
              </a:solidFill>
              <a:ln w="6325" cap="flat">
                <a:noFill/>
                <a:prstDash val="solid"/>
                <a:miter/>
              </a:ln>
            </p:spPr>
            <p:txBody>
              <a:bodyPr rtlCol="0" anchor="ctr"/>
              <a:lstStyle/>
              <a:p>
                <a:pPr defTabSz="914554"/>
                <a:endParaRPr lang="en-US" sz="1800">
                  <a:solidFill>
                    <a:srgbClr val="000000"/>
                  </a:solidFill>
                  <a:latin typeface="Segoe UI"/>
                </a:endParaRPr>
              </a:p>
            </p:txBody>
          </p:sp>
          <p:sp>
            <p:nvSpPr>
              <p:cNvPr id="54" name="Freeform: Shape 53">
                <a:extLst>
                  <a:ext uri="{FF2B5EF4-FFF2-40B4-BE49-F238E27FC236}">
                    <a16:creationId xmlns:a16="http://schemas.microsoft.com/office/drawing/2014/main" id="{CADE9E6C-C8DF-4147-AA3F-767123B50B49}"/>
                  </a:ext>
                </a:extLst>
              </p:cNvPr>
              <p:cNvSpPr/>
              <p:nvPr/>
            </p:nvSpPr>
            <p:spPr>
              <a:xfrm>
                <a:off x="4768278" y="2821192"/>
                <a:ext cx="48192" cy="48192"/>
              </a:xfrm>
              <a:custGeom>
                <a:avLst/>
                <a:gdLst>
                  <a:gd name="connsiteX0" fmla="*/ 27267 w 48192"/>
                  <a:gd name="connsiteY0" fmla="*/ 0 h 48192"/>
                  <a:gd name="connsiteX1" fmla="*/ 0 w 48192"/>
                  <a:gd name="connsiteY1" fmla="*/ 27901 h 48192"/>
                  <a:gd name="connsiteX2" fmla="*/ 20926 w 48192"/>
                  <a:gd name="connsiteY2" fmla="*/ 48192 h 48192"/>
                  <a:gd name="connsiteX3" fmla="*/ 48192 w 48192"/>
                  <a:gd name="connsiteY3" fmla="*/ 20292 h 48192"/>
                  <a:gd name="connsiteX4" fmla="*/ 27267 w 48192"/>
                  <a:gd name="connsiteY4" fmla="*/ 0 h 481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92" h="48192">
                    <a:moveTo>
                      <a:pt x="27267" y="0"/>
                    </a:moveTo>
                    <a:lnTo>
                      <a:pt x="0" y="27901"/>
                    </a:lnTo>
                    <a:lnTo>
                      <a:pt x="20926" y="48192"/>
                    </a:lnTo>
                    <a:lnTo>
                      <a:pt x="48192" y="20292"/>
                    </a:lnTo>
                    <a:lnTo>
                      <a:pt x="27267" y="0"/>
                    </a:lnTo>
                    <a:close/>
                  </a:path>
                </a:pathLst>
              </a:custGeom>
              <a:solidFill>
                <a:srgbClr val="0075C9"/>
              </a:solidFill>
              <a:ln w="6325" cap="flat">
                <a:noFill/>
                <a:prstDash val="solid"/>
                <a:miter/>
              </a:ln>
            </p:spPr>
            <p:txBody>
              <a:bodyPr rtlCol="0" anchor="ctr"/>
              <a:lstStyle/>
              <a:p>
                <a:pPr defTabSz="914554"/>
                <a:endParaRPr lang="en-US" sz="1800">
                  <a:solidFill>
                    <a:srgbClr val="000000"/>
                  </a:solidFill>
                  <a:latin typeface="Segoe UI"/>
                </a:endParaRPr>
              </a:p>
            </p:txBody>
          </p:sp>
        </p:grpSp>
        <p:sp>
          <p:nvSpPr>
            <p:cNvPr id="45" name="Freeform: Shape 44">
              <a:extLst>
                <a:ext uri="{FF2B5EF4-FFF2-40B4-BE49-F238E27FC236}">
                  <a16:creationId xmlns:a16="http://schemas.microsoft.com/office/drawing/2014/main" id="{06670ED8-3A6E-48AB-B3EF-9D8186317709}"/>
                </a:ext>
              </a:extLst>
            </p:cNvPr>
            <p:cNvSpPr/>
            <p:nvPr/>
          </p:nvSpPr>
          <p:spPr>
            <a:xfrm>
              <a:off x="4959145" y="2322149"/>
              <a:ext cx="583379" cy="583379"/>
            </a:xfrm>
            <a:custGeom>
              <a:avLst/>
              <a:gdLst>
                <a:gd name="connsiteX0" fmla="*/ 549138 w 583379"/>
                <a:gd name="connsiteY0" fmla="*/ 358271 h 583379"/>
                <a:gd name="connsiteX1" fmla="*/ 547236 w 583379"/>
                <a:gd name="connsiteY1" fmla="*/ 218133 h 583379"/>
                <a:gd name="connsiteX2" fmla="*/ 580843 w 583379"/>
                <a:gd name="connsiteY2" fmla="*/ 203549 h 583379"/>
                <a:gd name="connsiteX3" fmla="*/ 554211 w 583379"/>
                <a:gd name="connsiteY3" fmla="*/ 142040 h 583379"/>
                <a:gd name="connsiteX4" fmla="*/ 520603 w 583379"/>
                <a:gd name="connsiteY4" fmla="*/ 156625 h 583379"/>
                <a:gd name="connsiteX5" fmla="*/ 420414 w 583379"/>
                <a:gd name="connsiteY5" fmla="*/ 58972 h 583379"/>
                <a:gd name="connsiteX6" fmla="*/ 433730 w 583379"/>
                <a:gd name="connsiteY6" fmla="*/ 24730 h 583379"/>
                <a:gd name="connsiteX7" fmla="*/ 372222 w 583379"/>
                <a:gd name="connsiteY7" fmla="*/ 0 h 583379"/>
                <a:gd name="connsiteX8" fmla="*/ 358905 w 583379"/>
                <a:gd name="connsiteY8" fmla="*/ 34242 h 583379"/>
                <a:gd name="connsiteX9" fmla="*/ 218767 w 583379"/>
                <a:gd name="connsiteY9" fmla="*/ 36144 h 583379"/>
                <a:gd name="connsiteX10" fmla="*/ 204183 w 583379"/>
                <a:gd name="connsiteY10" fmla="*/ 2536 h 583379"/>
                <a:gd name="connsiteX11" fmla="*/ 142674 w 583379"/>
                <a:gd name="connsiteY11" fmla="*/ 29169 h 583379"/>
                <a:gd name="connsiteX12" fmla="*/ 157259 w 583379"/>
                <a:gd name="connsiteY12" fmla="*/ 62777 h 583379"/>
                <a:gd name="connsiteX13" fmla="*/ 58972 w 583379"/>
                <a:gd name="connsiteY13" fmla="*/ 163600 h 583379"/>
                <a:gd name="connsiteX14" fmla="*/ 24730 w 583379"/>
                <a:gd name="connsiteY14" fmla="*/ 150284 h 583379"/>
                <a:gd name="connsiteX15" fmla="*/ 0 w 583379"/>
                <a:gd name="connsiteY15" fmla="*/ 211158 h 583379"/>
                <a:gd name="connsiteX16" fmla="*/ 33608 w 583379"/>
                <a:gd name="connsiteY16" fmla="*/ 224474 h 583379"/>
                <a:gd name="connsiteX17" fmla="*/ 35510 w 583379"/>
                <a:gd name="connsiteY17" fmla="*/ 365247 h 583379"/>
                <a:gd name="connsiteX18" fmla="*/ 1902 w 583379"/>
                <a:gd name="connsiteY18" fmla="*/ 379831 h 583379"/>
                <a:gd name="connsiteX19" fmla="*/ 28535 w 583379"/>
                <a:gd name="connsiteY19" fmla="*/ 441340 h 583379"/>
                <a:gd name="connsiteX20" fmla="*/ 62143 w 583379"/>
                <a:gd name="connsiteY20" fmla="*/ 426755 h 583379"/>
                <a:gd name="connsiteX21" fmla="*/ 162966 w 583379"/>
                <a:gd name="connsiteY21" fmla="*/ 524408 h 583379"/>
                <a:gd name="connsiteX22" fmla="*/ 149650 w 583379"/>
                <a:gd name="connsiteY22" fmla="*/ 558650 h 583379"/>
                <a:gd name="connsiteX23" fmla="*/ 211792 w 583379"/>
                <a:gd name="connsiteY23" fmla="*/ 583380 h 583379"/>
                <a:gd name="connsiteX24" fmla="*/ 225109 w 583379"/>
                <a:gd name="connsiteY24" fmla="*/ 549138 h 583379"/>
                <a:gd name="connsiteX25" fmla="*/ 365247 w 583379"/>
                <a:gd name="connsiteY25" fmla="*/ 547236 h 583379"/>
                <a:gd name="connsiteX26" fmla="*/ 379831 w 583379"/>
                <a:gd name="connsiteY26" fmla="*/ 580843 h 583379"/>
                <a:gd name="connsiteX27" fmla="*/ 441340 w 583379"/>
                <a:gd name="connsiteY27" fmla="*/ 554211 h 583379"/>
                <a:gd name="connsiteX28" fmla="*/ 426755 w 583379"/>
                <a:gd name="connsiteY28" fmla="*/ 520603 h 583379"/>
                <a:gd name="connsiteX29" fmla="*/ 524408 w 583379"/>
                <a:gd name="connsiteY29" fmla="*/ 419780 h 583379"/>
                <a:gd name="connsiteX30" fmla="*/ 558650 w 583379"/>
                <a:gd name="connsiteY30" fmla="*/ 433096 h 583379"/>
                <a:gd name="connsiteX31" fmla="*/ 583380 w 583379"/>
                <a:gd name="connsiteY31" fmla="*/ 370954 h 583379"/>
                <a:gd name="connsiteX32" fmla="*/ 549138 w 583379"/>
                <a:gd name="connsiteY32" fmla="*/ 358271 h 583379"/>
                <a:gd name="connsiteX33" fmla="*/ 291690 w 583379"/>
                <a:gd name="connsiteY33" fmla="*/ 483191 h 583379"/>
                <a:gd name="connsiteX34" fmla="*/ 100189 w 583379"/>
                <a:gd name="connsiteY34" fmla="*/ 291690 h 583379"/>
                <a:gd name="connsiteX35" fmla="*/ 291690 w 583379"/>
                <a:gd name="connsiteY35" fmla="*/ 100189 h 583379"/>
                <a:gd name="connsiteX36" fmla="*/ 483191 w 583379"/>
                <a:gd name="connsiteY36" fmla="*/ 291690 h 583379"/>
                <a:gd name="connsiteX37" fmla="*/ 291690 w 583379"/>
                <a:gd name="connsiteY37" fmla="*/ 483191 h 583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83379" h="583379">
                  <a:moveTo>
                    <a:pt x="549138" y="358271"/>
                  </a:moveTo>
                  <a:cubicBezTo>
                    <a:pt x="561186" y="310713"/>
                    <a:pt x="559918" y="262521"/>
                    <a:pt x="547236" y="218133"/>
                  </a:cubicBezTo>
                  <a:lnTo>
                    <a:pt x="580843" y="203549"/>
                  </a:lnTo>
                  <a:lnTo>
                    <a:pt x="554211" y="142040"/>
                  </a:lnTo>
                  <a:lnTo>
                    <a:pt x="520603" y="156625"/>
                  </a:lnTo>
                  <a:cubicBezTo>
                    <a:pt x="497141" y="116676"/>
                    <a:pt x="462899" y="82434"/>
                    <a:pt x="420414" y="58972"/>
                  </a:cubicBezTo>
                  <a:lnTo>
                    <a:pt x="433730" y="24730"/>
                  </a:lnTo>
                  <a:lnTo>
                    <a:pt x="372222" y="0"/>
                  </a:lnTo>
                  <a:lnTo>
                    <a:pt x="358905" y="34242"/>
                  </a:lnTo>
                  <a:cubicBezTo>
                    <a:pt x="311347" y="22194"/>
                    <a:pt x="263155" y="23462"/>
                    <a:pt x="218767" y="36144"/>
                  </a:cubicBezTo>
                  <a:lnTo>
                    <a:pt x="204183" y="2536"/>
                  </a:lnTo>
                  <a:lnTo>
                    <a:pt x="142674" y="29169"/>
                  </a:lnTo>
                  <a:lnTo>
                    <a:pt x="157259" y="62777"/>
                  </a:lnTo>
                  <a:cubicBezTo>
                    <a:pt x="117310" y="86239"/>
                    <a:pt x="83068" y="120481"/>
                    <a:pt x="58972" y="163600"/>
                  </a:cubicBezTo>
                  <a:lnTo>
                    <a:pt x="24730" y="150284"/>
                  </a:lnTo>
                  <a:lnTo>
                    <a:pt x="0" y="211158"/>
                  </a:lnTo>
                  <a:lnTo>
                    <a:pt x="33608" y="224474"/>
                  </a:lnTo>
                  <a:cubicBezTo>
                    <a:pt x="21560" y="272033"/>
                    <a:pt x="22828" y="320225"/>
                    <a:pt x="35510" y="365247"/>
                  </a:cubicBezTo>
                  <a:lnTo>
                    <a:pt x="1902" y="379831"/>
                  </a:lnTo>
                  <a:lnTo>
                    <a:pt x="28535" y="441340"/>
                  </a:lnTo>
                  <a:lnTo>
                    <a:pt x="62143" y="426755"/>
                  </a:lnTo>
                  <a:cubicBezTo>
                    <a:pt x="85605" y="466704"/>
                    <a:pt x="119847" y="500946"/>
                    <a:pt x="162966" y="524408"/>
                  </a:cubicBezTo>
                  <a:lnTo>
                    <a:pt x="149650" y="558650"/>
                  </a:lnTo>
                  <a:lnTo>
                    <a:pt x="211792" y="583380"/>
                  </a:lnTo>
                  <a:lnTo>
                    <a:pt x="225109" y="549138"/>
                  </a:lnTo>
                  <a:cubicBezTo>
                    <a:pt x="272667" y="561186"/>
                    <a:pt x="320859" y="559918"/>
                    <a:pt x="365247" y="547236"/>
                  </a:cubicBezTo>
                  <a:lnTo>
                    <a:pt x="379831" y="580843"/>
                  </a:lnTo>
                  <a:lnTo>
                    <a:pt x="441340" y="554211"/>
                  </a:lnTo>
                  <a:lnTo>
                    <a:pt x="426755" y="520603"/>
                  </a:lnTo>
                  <a:cubicBezTo>
                    <a:pt x="466704" y="497141"/>
                    <a:pt x="500946" y="462899"/>
                    <a:pt x="524408" y="419780"/>
                  </a:cubicBezTo>
                  <a:lnTo>
                    <a:pt x="558650" y="433096"/>
                  </a:lnTo>
                  <a:lnTo>
                    <a:pt x="583380" y="370954"/>
                  </a:lnTo>
                  <a:lnTo>
                    <a:pt x="549138" y="358271"/>
                  </a:lnTo>
                  <a:close/>
                  <a:moveTo>
                    <a:pt x="291690" y="483191"/>
                  </a:moveTo>
                  <a:cubicBezTo>
                    <a:pt x="185794" y="483191"/>
                    <a:pt x="100189" y="397586"/>
                    <a:pt x="100189" y="291690"/>
                  </a:cubicBezTo>
                  <a:cubicBezTo>
                    <a:pt x="100189" y="185794"/>
                    <a:pt x="185794" y="100189"/>
                    <a:pt x="291690" y="100189"/>
                  </a:cubicBezTo>
                  <a:cubicBezTo>
                    <a:pt x="397586" y="100189"/>
                    <a:pt x="483191" y="185794"/>
                    <a:pt x="483191" y="291690"/>
                  </a:cubicBezTo>
                  <a:cubicBezTo>
                    <a:pt x="483191" y="397586"/>
                    <a:pt x="397586" y="483191"/>
                    <a:pt x="291690" y="483191"/>
                  </a:cubicBezTo>
                  <a:close/>
                </a:path>
              </a:pathLst>
            </a:custGeom>
            <a:solidFill>
              <a:srgbClr val="000000"/>
            </a:solidFill>
            <a:ln w="6325" cap="flat">
              <a:noFill/>
              <a:prstDash val="solid"/>
              <a:miter/>
            </a:ln>
          </p:spPr>
          <p:txBody>
            <a:bodyPr rtlCol="0" anchor="ctr"/>
            <a:lstStyle/>
            <a:p>
              <a:pPr defTabSz="914554"/>
              <a:endParaRPr lang="en-US" sz="1800">
                <a:solidFill>
                  <a:srgbClr val="000000"/>
                </a:solidFill>
                <a:latin typeface="Segoe UI"/>
              </a:endParaRPr>
            </a:p>
          </p:txBody>
        </p:sp>
      </p:grpSp>
      <p:pic>
        <p:nvPicPr>
          <p:cNvPr id="55" name="Graphic 54">
            <a:extLst>
              <a:ext uri="{FF2B5EF4-FFF2-40B4-BE49-F238E27FC236}">
                <a16:creationId xmlns:a16="http://schemas.microsoft.com/office/drawing/2014/main" id="{828A415E-7574-48AD-B007-67ED16B475EC}"/>
              </a:ext>
              <a:ext uri="{C183D7F6-B498-43B3-948B-1728B52AA6E4}">
                <adec:decorative xmlns:adec="http://schemas.microsoft.com/office/drawing/2017/decorative" val="1"/>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28194" y="3622909"/>
            <a:ext cx="301202" cy="602403"/>
          </a:xfrm>
          <a:prstGeom prst="rect">
            <a:avLst/>
          </a:prstGeom>
        </p:spPr>
      </p:pic>
      <p:grpSp>
        <p:nvGrpSpPr>
          <p:cNvPr id="56" name="Group 55">
            <a:extLst>
              <a:ext uri="{FF2B5EF4-FFF2-40B4-BE49-F238E27FC236}">
                <a16:creationId xmlns:a16="http://schemas.microsoft.com/office/drawing/2014/main" id="{EB331627-12AF-411D-B518-AED11D091819}"/>
              </a:ext>
              <a:ext uri="{C183D7F6-B498-43B3-948B-1728B52AA6E4}">
                <adec:decorative xmlns:adec="http://schemas.microsoft.com/office/drawing/2017/decorative" val="1"/>
              </a:ext>
            </a:extLst>
          </p:cNvPr>
          <p:cNvGrpSpPr/>
          <p:nvPr/>
        </p:nvGrpSpPr>
        <p:grpSpPr>
          <a:xfrm>
            <a:off x="2636053" y="3587748"/>
            <a:ext cx="672727" cy="672727"/>
            <a:chOff x="3268023" y="3794471"/>
            <a:chExt cx="672737" cy="672737"/>
          </a:xfrm>
        </p:grpSpPr>
        <p:sp>
          <p:nvSpPr>
            <p:cNvPr id="57" name="Freeform: Shape 56">
              <a:extLst>
                <a:ext uri="{FF2B5EF4-FFF2-40B4-BE49-F238E27FC236}">
                  <a16:creationId xmlns:a16="http://schemas.microsoft.com/office/drawing/2014/main" id="{849B8349-7E19-43F0-AB6C-0C68395AA387}"/>
                </a:ext>
              </a:extLst>
            </p:cNvPr>
            <p:cNvSpPr/>
            <p:nvPr/>
          </p:nvSpPr>
          <p:spPr>
            <a:xfrm>
              <a:off x="3268023" y="3794471"/>
              <a:ext cx="672737" cy="672737"/>
            </a:xfrm>
            <a:custGeom>
              <a:avLst/>
              <a:gdLst>
                <a:gd name="connsiteX0" fmla="*/ 549138 w 583379"/>
                <a:gd name="connsiteY0" fmla="*/ 358271 h 583379"/>
                <a:gd name="connsiteX1" fmla="*/ 547236 w 583379"/>
                <a:gd name="connsiteY1" fmla="*/ 218133 h 583379"/>
                <a:gd name="connsiteX2" fmla="*/ 580843 w 583379"/>
                <a:gd name="connsiteY2" fmla="*/ 203549 h 583379"/>
                <a:gd name="connsiteX3" fmla="*/ 554211 w 583379"/>
                <a:gd name="connsiteY3" fmla="*/ 142040 h 583379"/>
                <a:gd name="connsiteX4" fmla="*/ 520603 w 583379"/>
                <a:gd name="connsiteY4" fmla="*/ 156625 h 583379"/>
                <a:gd name="connsiteX5" fmla="*/ 420414 w 583379"/>
                <a:gd name="connsiteY5" fmla="*/ 58972 h 583379"/>
                <a:gd name="connsiteX6" fmla="*/ 433730 w 583379"/>
                <a:gd name="connsiteY6" fmla="*/ 24730 h 583379"/>
                <a:gd name="connsiteX7" fmla="*/ 372222 w 583379"/>
                <a:gd name="connsiteY7" fmla="*/ 0 h 583379"/>
                <a:gd name="connsiteX8" fmla="*/ 358905 w 583379"/>
                <a:gd name="connsiteY8" fmla="*/ 34242 h 583379"/>
                <a:gd name="connsiteX9" fmla="*/ 218767 w 583379"/>
                <a:gd name="connsiteY9" fmla="*/ 36144 h 583379"/>
                <a:gd name="connsiteX10" fmla="*/ 204183 w 583379"/>
                <a:gd name="connsiteY10" fmla="*/ 2536 h 583379"/>
                <a:gd name="connsiteX11" fmla="*/ 142674 w 583379"/>
                <a:gd name="connsiteY11" fmla="*/ 29169 h 583379"/>
                <a:gd name="connsiteX12" fmla="*/ 157259 w 583379"/>
                <a:gd name="connsiteY12" fmla="*/ 62777 h 583379"/>
                <a:gd name="connsiteX13" fmla="*/ 58972 w 583379"/>
                <a:gd name="connsiteY13" fmla="*/ 163600 h 583379"/>
                <a:gd name="connsiteX14" fmla="*/ 24730 w 583379"/>
                <a:gd name="connsiteY14" fmla="*/ 150284 h 583379"/>
                <a:gd name="connsiteX15" fmla="*/ 0 w 583379"/>
                <a:gd name="connsiteY15" fmla="*/ 211158 h 583379"/>
                <a:gd name="connsiteX16" fmla="*/ 33608 w 583379"/>
                <a:gd name="connsiteY16" fmla="*/ 224474 h 583379"/>
                <a:gd name="connsiteX17" fmla="*/ 35510 w 583379"/>
                <a:gd name="connsiteY17" fmla="*/ 365247 h 583379"/>
                <a:gd name="connsiteX18" fmla="*/ 1902 w 583379"/>
                <a:gd name="connsiteY18" fmla="*/ 379831 h 583379"/>
                <a:gd name="connsiteX19" fmla="*/ 28535 w 583379"/>
                <a:gd name="connsiteY19" fmla="*/ 441340 h 583379"/>
                <a:gd name="connsiteX20" fmla="*/ 62143 w 583379"/>
                <a:gd name="connsiteY20" fmla="*/ 426755 h 583379"/>
                <a:gd name="connsiteX21" fmla="*/ 162966 w 583379"/>
                <a:gd name="connsiteY21" fmla="*/ 524408 h 583379"/>
                <a:gd name="connsiteX22" fmla="*/ 149650 w 583379"/>
                <a:gd name="connsiteY22" fmla="*/ 558650 h 583379"/>
                <a:gd name="connsiteX23" fmla="*/ 211792 w 583379"/>
                <a:gd name="connsiteY23" fmla="*/ 583380 h 583379"/>
                <a:gd name="connsiteX24" fmla="*/ 225109 w 583379"/>
                <a:gd name="connsiteY24" fmla="*/ 549138 h 583379"/>
                <a:gd name="connsiteX25" fmla="*/ 365247 w 583379"/>
                <a:gd name="connsiteY25" fmla="*/ 547236 h 583379"/>
                <a:gd name="connsiteX26" fmla="*/ 379831 w 583379"/>
                <a:gd name="connsiteY26" fmla="*/ 580843 h 583379"/>
                <a:gd name="connsiteX27" fmla="*/ 441340 w 583379"/>
                <a:gd name="connsiteY27" fmla="*/ 554211 h 583379"/>
                <a:gd name="connsiteX28" fmla="*/ 426755 w 583379"/>
                <a:gd name="connsiteY28" fmla="*/ 520603 h 583379"/>
                <a:gd name="connsiteX29" fmla="*/ 524408 w 583379"/>
                <a:gd name="connsiteY29" fmla="*/ 419780 h 583379"/>
                <a:gd name="connsiteX30" fmla="*/ 558650 w 583379"/>
                <a:gd name="connsiteY30" fmla="*/ 433096 h 583379"/>
                <a:gd name="connsiteX31" fmla="*/ 583380 w 583379"/>
                <a:gd name="connsiteY31" fmla="*/ 370954 h 583379"/>
                <a:gd name="connsiteX32" fmla="*/ 549138 w 583379"/>
                <a:gd name="connsiteY32" fmla="*/ 358271 h 583379"/>
                <a:gd name="connsiteX33" fmla="*/ 291690 w 583379"/>
                <a:gd name="connsiteY33" fmla="*/ 483191 h 583379"/>
                <a:gd name="connsiteX34" fmla="*/ 100189 w 583379"/>
                <a:gd name="connsiteY34" fmla="*/ 291690 h 583379"/>
                <a:gd name="connsiteX35" fmla="*/ 291690 w 583379"/>
                <a:gd name="connsiteY35" fmla="*/ 100189 h 583379"/>
                <a:gd name="connsiteX36" fmla="*/ 483191 w 583379"/>
                <a:gd name="connsiteY36" fmla="*/ 291690 h 583379"/>
                <a:gd name="connsiteX37" fmla="*/ 291690 w 583379"/>
                <a:gd name="connsiteY37" fmla="*/ 483191 h 583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83379" h="583379">
                  <a:moveTo>
                    <a:pt x="549138" y="358271"/>
                  </a:moveTo>
                  <a:cubicBezTo>
                    <a:pt x="561186" y="310713"/>
                    <a:pt x="559918" y="262521"/>
                    <a:pt x="547236" y="218133"/>
                  </a:cubicBezTo>
                  <a:lnTo>
                    <a:pt x="580843" y="203549"/>
                  </a:lnTo>
                  <a:lnTo>
                    <a:pt x="554211" y="142040"/>
                  </a:lnTo>
                  <a:lnTo>
                    <a:pt x="520603" y="156625"/>
                  </a:lnTo>
                  <a:cubicBezTo>
                    <a:pt x="497141" y="116676"/>
                    <a:pt x="462899" y="82434"/>
                    <a:pt x="420414" y="58972"/>
                  </a:cubicBezTo>
                  <a:lnTo>
                    <a:pt x="433730" y="24730"/>
                  </a:lnTo>
                  <a:lnTo>
                    <a:pt x="372222" y="0"/>
                  </a:lnTo>
                  <a:lnTo>
                    <a:pt x="358905" y="34242"/>
                  </a:lnTo>
                  <a:cubicBezTo>
                    <a:pt x="311347" y="22194"/>
                    <a:pt x="263155" y="23462"/>
                    <a:pt x="218767" y="36144"/>
                  </a:cubicBezTo>
                  <a:lnTo>
                    <a:pt x="204183" y="2536"/>
                  </a:lnTo>
                  <a:lnTo>
                    <a:pt x="142674" y="29169"/>
                  </a:lnTo>
                  <a:lnTo>
                    <a:pt x="157259" y="62777"/>
                  </a:lnTo>
                  <a:cubicBezTo>
                    <a:pt x="117310" y="86239"/>
                    <a:pt x="83068" y="120481"/>
                    <a:pt x="58972" y="163600"/>
                  </a:cubicBezTo>
                  <a:lnTo>
                    <a:pt x="24730" y="150284"/>
                  </a:lnTo>
                  <a:lnTo>
                    <a:pt x="0" y="211158"/>
                  </a:lnTo>
                  <a:lnTo>
                    <a:pt x="33608" y="224474"/>
                  </a:lnTo>
                  <a:cubicBezTo>
                    <a:pt x="21560" y="272033"/>
                    <a:pt x="22828" y="320225"/>
                    <a:pt x="35510" y="365247"/>
                  </a:cubicBezTo>
                  <a:lnTo>
                    <a:pt x="1902" y="379831"/>
                  </a:lnTo>
                  <a:lnTo>
                    <a:pt x="28535" y="441340"/>
                  </a:lnTo>
                  <a:lnTo>
                    <a:pt x="62143" y="426755"/>
                  </a:lnTo>
                  <a:cubicBezTo>
                    <a:pt x="85605" y="466704"/>
                    <a:pt x="119847" y="500946"/>
                    <a:pt x="162966" y="524408"/>
                  </a:cubicBezTo>
                  <a:lnTo>
                    <a:pt x="149650" y="558650"/>
                  </a:lnTo>
                  <a:lnTo>
                    <a:pt x="211792" y="583380"/>
                  </a:lnTo>
                  <a:lnTo>
                    <a:pt x="225109" y="549138"/>
                  </a:lnTo>
                  <a:cubicBezTo>
                    <a:pt x="272667" y="561186"/>
                    <a:pt x="320859" y="559918"/>
                    <a:pt x="365247" y="547236"/>
                  </a:cubicBezTo>
                  <a:lnTo>
                    <a:pt x="379831" y="580843"/>
                  </a:lnTo>
                  <a:lnTo>
                    <a:pt x="441340" y="554211"/>
                  </a:lnTo>
                  <a:lnTo>
                    <a:pt x="426755" y="520603"/>
                  </a:lnTo>
                  <a:cubicBezTo>
                    <a:pt x="466704" y="497141"/>
                    <a:pt x="500946" y="462899"/>
                    <a:pt x="524408" y="419780"/>
                  </a:cubicBezTo>
                  <a:lnTo>
                    <a:pt x="558650" y="433096"/>
                  </a:lnTo>
                  <a:lnTo>
                    <a:pt x="583380" y="370954"/>
                  </a:lnTo>
                  <a:lnTo>
                    <a:pt x="549138" y="358271"/>
                  </a:lnTo>
                  <a:close/>
                  <a:moveTo>
                    <a:pt x="291690" y="483191"/>
                  </a:moveTo>
                  <a:cubicBezTo>
                    <a:pt x="185794" y="483191"/>
                    <a:pt x="100189" y="397586"/>
                    <a:pt x="100189" y="291690"/>
                  </a:cubicBezTo>
                  <a:cubicBezTo>
                    <a:pt x="100189" y="185794"/>
                    <a:pt x="185794" y="100189"/>
                    <a:pt x="291690" y="100189"/>
                  </a:cubicBezTo>
                  <a:cubicBezTo>
                    <a:pt x="397586" y="100189"/>
                    <a:pt x="483191" y="185794"/>
                    <a:pt x="483191" y="291690"/>
                  </a:cubicBezTo>
                  <a:cubicBezTo>
                    <a:pt x="483191" y="397586"/>
                    <a:pt x="397586" y="483191"/>
                    <a:pt x="291690" y="483191"/>
                  </a:cubicBezTo>
                  <a:close/>
                </a:path>
              </a:pathLst>
            </a:custGeom>
            <a:solidFill>
              <a:schemeClr val="accent5"/>
            </a:solidFill>
            <a:ln w="6325" cap="flat">
              <a:noFill/>
              <a:prstDash val="solid"/>
              <a:miter/>
            </a:ln>
          </p:spPr>
          <p:txBody>
            <a:bodyPr rtlCol="0" anchor="ctr"/>
            <a:lstStyle/>
            <a:p>
              <a:pPr defTabSz="914554"/>
              <a:endParaRPr lang="en-US" sz="1800">
                <a:solidFill>
                  <a:srgbClr val="000000"/>
                </a:solidFill>
                <a:latin typeface="Segoe UI"/>
              </a:endParaRPr>
            </a:p>
          </p:txBody>
        </p:sp>
        <p:grpSp>
          <p:nvGrpSpPr>
            <p:cNvPr id="58" name="Group 57">
              <a:extLst>
                <a:ext uri="{FF2B5EF4-FFF2-40B4-BE49-F238E27FC236}">
                  <a16:creationId xmlns:a16="http://schemas.microsoft.com/office/drawing/2014/main" id="{359878EE-BE5F-4B4B-8806-146A069A1E8D}"/>
                </a:ext>
              </a:extLst>
            </p:cNvPr>
            <p:cNvGrpSpPr/>
            <p:nvPr/>
          </p:nvGrpSpPr>
          <p:grpSpPr>
            <a:xfrm>
              <a:off x="3494080" y="4005903"/>
              <a:ext cx="221393" cy="265094"/>
              <a:chOff x="3102115" y="3813045"/>
              <a:chExt cx="402957" cy="482498"/>
            </a:xfrm>
          </p:grpSpPr>
          <p:sp>
            <p:nvSpPr>
              <p:cNvPr id="59" name="Rectangle: Top Corners Rounded 58">
                <a:extLst>
                  <a:ext uri="{FF2B5EF4-FFF2-40B4-BE49-F238E27FC236}">
                    <a16:creationId xmlns:a16="http://schemas.microsoft.com/office/drawing/2014/main" id="{E7769308-E2E3-4B7A-98D0-3AE96DCB50CC}"/>
                  </a:ext>
                </a:extLst>
              </p:cNvPr>
              <p:cNvSpPr/>
              <p:nvPr/>
            </p:nvSpPr>
            <p:spPr bwMode="auto">
              <a:xfrm>
                <a:off x="3183649" y="3813045"/>
                <a:ext cx="239888" cy="278892"/>
              </a:xfrm>
              <a:prstGeom prst="round2SameRect">
                <a:avLst>
                  <a:gd name="adj1" fmla="val 50000"/>
                  <a:gd name="adj2" fmla="val 0"/>
                </a:avLst>
              </a:prstGeom>
              <a:noFill/>
              <a:ln w="4762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algn="ctr" defTabSz="93248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 name="Freeform: Shape 59">
                <a:extLst>
                  <a:ext uri="{FF2B5EF4-FFF2-40B4-BE49-F238E27FC236}">
                    <a16:creationId xmlns:a16="http://schemas.microsoft.com/office/drawing/2014/main" id="{F9254D8F-0E7F-4288-B2D1-0C137DFCA3D9}"/>
                  </a:ext>
                </a:extLst>
              </p:cNvPr>
              <p:cNvSpPr/>
              <p:nvPr/>
            </p:nvSpPr>
            <p:spPr>
              <a:xfrm>
                <a:off x="3102115" y="4001075"/>
                <a:ext cx="402957" cy="294468"/>
              </a:xfrm>
              <a:custGeom>
                <a:avLst/>
                <a:gdLst>
                  <a:gd name="connsiteX0" fmla="*/ 402918 w 402957"/>
                  <a:gd name="connsiteY0" fmla="*/ 294468 h 294468"/>
                  <a:gd name="connsiteX1" fmla="*/ 0 w 402957"/>
                  <a:gd name="connsiteY1" fmla="*/ 294468 h 294468"/>
                  <a:gd name="connsiteX2" fmla="*/ 0 w 402957"/>
                  <a:gd name="connsiteY2" fmla="*/ 0 h 294468"/>
                  <a:gd name="connsiteX3" fmla="*/ 402957 w 402957"/>
                  <a:gd name="connsiteY3" fmla="*/ 0 h 294468"/>
                </a:gdLst>
                <a:ahLst/>
                <a:cxnLst>
                  <a:cxn ang="0">
                    <a:pos x="connsiteX0" y="connsiteY0"/>
                  </a:cxn>
                  <a:cxn ang="0">
                    <a:pos x="connsiteX1" y="connsiteY1"/>
                  </a:cxn>
                  <a:cxn ang="0">
                    <a:pos x="connsiteX2" y="connsiteY2"/>
                  </a:cxn>
                  <a:cxn ang="0">
                    <a:pos x="connsiteX3" y="connsiteY3"/>
                  </a:cxn>
                </a:cxnLst>
                <a:rect l="l" t="t" r="r" b="b"/>
                <a:pathLst>
                  <a:path w="402957" h="294468">
                    <a:moveTo>
                      <a:pt x="402918" y="294468"/>
                    </a:moveTo>
                    <a:lnTo>
                      <a:pt x="0" y="294468"/>
                    </a:lnTo>
                    <a:lnTo>
                      <a:pt x="0" y="0"/>
                    </a:lnTo>
                    <a:lnTo>
                      <a:pt x="402957" y="0"/>
                    </a:lnTo>
                    <a:close/>
                  </a:path>
                </a:pathLst>
              </a:custGeom>
              <a:solidFill>
                <a:schemeClr val="tx2"/>
              </a:solidFill>
              <a:ln w="3847" cap="flat">
                <a:noFill/>
                <a:prstDash val="solid"/>
                <a:miter/>
              </a:ln>
            </p:spPr>
            <p:txBody>
              <a:bodyPr rtlCol="0" anchor="ctr"/>
              <a:lstStyle/>
              <a:p>
                <a:pPr defTabSz="914411">
                  <a:defRPr/>
                </a:pPr>
                <a:endParaRPr lang="en-US" sz="1800">
                  <a:solidFill>
                    <a:srgbClr val="000000"/>
                  </a:solidFill>
                  <a:latin typeface="Segoe UI"/>
                </a:endParaRPr>
              </a:p>
            </p:txBody>
          </p:sp>
          <p:grpSp>
            <p:nvGrpSpPr>
              <p:cNvPr id="61" name="Graphic 35">
                <a:extLst>
                  <a:ext uri="{FF2B5EF4-FFF2-40B4-BE49-F238E27FC236}">
                    <a16:creationId xmlns:a16="http://schemas.microsoft.com/office/drawing/2014/main" id="{C47AA9C5-8487-4CE5-952F-E30E9A8C0B89}"/>
                  </a:ext>
                </a:extLst>
              </p:cNvPr>
              <p:cNvGrpSpPr/>
              <p:nvPr/>
            </p:nvGrpSpPr>
            <p:grpSpPr>
              <a:xfrm>
                <a:off x="3257098" y="4078024"/>
                <a:ext cx="92990" cy="155525"/>
                <a:chOff x="3407034" y="4465249"/>
                <a:chExt cx="92990" cy="155525"/>
              </a:xfrm>
              <a:solidFill>
                <a:srgbClr val="0075C9"/>
              </a:solidFill>
            </p:grpSpPr>
            <p:sp>
              <p:nvSpPr>
                <p:cNvPr id="62" name="Freeform: Shape 61">
                  <a:extLst>
                    <a:ext uri="{FF2B5EF4-FFF2-40B4-BE49-F238E27FC236}">
                      <a16:creationId xmlns:a16="http://schemas.microsoft.com/office/drawing/2014/main" id="{E4A12AB1-2E93-4109-ACD6-2DDC0A645097}"/>
                    </a:ext>
                  </a:extLst>
                </p:cNvPr>
                <p:cNvSpPr/>
                <p:nvPr/>
              </p:nvSpPr>
              <p:spPr>
                <a:xfrm>
                  <a:off x="3407034" y="4465249"/>
                  <a:ext cx="92990" cy="93067"/>
                </a:xfrm>
                <a:custGeom>
                  <a:avLst/>
                  <a:gdLst>
                    <a:gd name="connsiteX0" fmla="*/ 92990 w 92990"/>
                    <a:gd name="connsiteY0" fmla="*/ 46030 h 93067"/>
                    <a:gd name="connsiteX1" fmla="*/ 92990 w 92990"/>
                    <a:gd name="connsiteY1" fmla="*/ 47076 h 93067"/>
                    <a:gd name="connsiteX2" fmla="*/ 46999 w 92990"/>
                    <a:gd name="connsiteY2" fmla="*/ 93068 h 93067"/>
                    <a:gd name="connsiteX3" fmla="*/ 45953 w 92990"/>
                    <a:gd name="connsiteY3" fmla="*/ 93068 h 93067"/>
                    <a:gd name="connsiteX4" fmla="*/ 0 w 92990"/>
                    <a:gd name="connsiteY4" fmla="*/ 47037 h 93067"/>
                    <a:gd name="connsiteX5" fmla="*/ 0 w 92990"/>
                    <a:gd name="connsiteY5" fmla="*/ 45991 h 93067"/>
                    <a:gd name="connsiteX6" fmla="*/ 45991 w 92990"/>
                    <a:gd name="connsiteY6" fmla="*/ 0 h 93067"/>
                    <a:gd name="connsiteX7" fmla="*/ 47037 w 92990"/>
                    <a:gd name="connsiteY7" fmla="*/ 0 h 93067"/>
                    <a:gd name="connsiteX8" fmla="*/ 92990 w 92990"/>
                    <a:gd name="connsiteY8" fmla="*/ 46030 h 93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990" h="93067">
                      <a:moveTo>
                        <a:pt x="92990" y="46030"/>
                      </a:moveTo>
                      <a:lnTo>
                        <a:pt x="92990" y="47076"/>
                      </a:lnTo>
                      <a:cubicBezTo>
                        <a:pt x="92990" y="72455"/>
                        <a:pt x="72416" y="93068"/>
                        <a:pt x="46999" y="93068"/>
                      </a:cubicBezTo>
                      <a:lnTo>
                        <a:pt x="45953" y="93068"/>
                      </a:lnTo>
                      <a:cubicBezTo>
                        <a:pt x="20574" y="93029"/>
                        <a:pt x="0" y="72455"/>
                        <a:pt x="0" y="47037"/>
                      </a:cubicBezTo>
                      <a:lnTo>
                        <a:pt x="0" y="45991"/>
                      </a:lnTo>
                      <a:cubicBezTo>
                        <a:pt x="0" y="20613"/>
                        <a:pt x="20574" y="0"/>
                        <a:pt x="45991" y="0"/>
                      </a:cubicBezTo>
                      <a:lnTo>
                        <a:pt x="47037" y="0"/>
                      </a:lnTo>
                      <a:cubicBezTo>
                        <a:pt x="72416" y="39"/>
                        <a:pt x="92990" y="20613"/>
                        <a:pt x="92990" y="46030"/>
                      </a:cubicBezTo>
                      <a:close/>
                    </a:path>
                  </a:pathLst>
                </a:custGeom>
                <a:solidFill>
                  <a:schemeClr val="bg2"/>
                </a:solidFill>
                <a:ln w="3847" cap="flat">
                  <a:noFill/>
                  <a:prstDash val="solid"/>
                  <a:miter/>
                </a:ln>
              </p:spPr>
              <p:txBody>
                <a:bodyPr rtlCol="0" anchor="ctr"/>
                <a:lstStyle/>
                <a:p>
                  <a:pPr defTabSz="914411">
                    <a:defRPr/>
                  </a:pPr>
                  <a:endParaRPr lang="en-US" sz="1800">
                    <a:solidFill>
                      <a:srgbClr val="000000"/>
                    </a:solidFill>
                    <a:latin typeface="Segoe UI"/>
                  </a:endParaRPr>
                </a:p>
              </p:txBody>
            </p:sp>
            <p:sp>
              <p:nvSpPr>
                <p:cNvPr id="63" name="Freeform: Shape 62">
                  <a:extLst>
                    <a:ext uri="{FF2B5EF4-FFF2-40B4-BE49-F238E27FC236}">
                      <a16:creationId xmlns:a16="http://schemas.microsoft.com/office/drawing/2014/main" id="{A3DC2830-5F2B-469F-9FA5-453952C0BCF0}"/>
                    </a:ext>
                  </a:extLst>
                </p:cNvPr>
                <p:cNvSpPr/>
                <p:nvPr/>
              </p:nvSpPr>
              <p:spPr>
                <a:xfrm>
                  <a:off x="3430320" y="4512325"/>
                  <a:ext cx="46456" cy="108449"/>
                </a:xfrm>
                <a:custGeom>
                  <a:avLst/>
                  <a:gdLst>
                    <a:gd name="connsiteX0" fmla="*/ 23403 w 46456"/>
                    <a:gd name="connsiteY0" fmla="*/ 108450 h 108449"/>
                    <a:gd name="connsiteX1" fmla="*/ 23054 w 46456"/>
                    <a:gd name="connsiteY1" fmla="*/ 108450 h 108449"/>
                    <a:gd name="connsiteX2" fmla="*/ 0 w 46456"/>
                    <a:gd name="connsiteY2" fmla="*/ 85396 h 108449"/>
                    <a:gd name="connsiteX3" fmla="*/ 0 w 46456"/>
                    <a:gd name="connsiteY3" fmla="*/ 23054 h 108449"/>
                    <a:gd name="connsiteX4" fmla="*/ 23054 w 46456"/>
                    <a:gd name="connsiteY4" fmla="*/ 0 h 108449"/>
                    <a:gd name="connsiteX5" fmla="*/ 23403 w 46456"/>
                    <a:gd name="connsiteY5" fmla="*/ 0 h 108449"/>
                    <a:gd name="connsiteX6" fmla="*/ 46456 w 46456"/>
                    <a:gd name="connsiteY6" fmla="*/ 23054 h 108449"/>
                    <a:gd name="connsiteX7" fmla="*/ 46456 w 46456"/>
                    <a:gd name="connsiteY7" fmla="*/ 85396 h 108449"/>
                    <a:gd name="connsiteX8" fmla="*/ 23403 w 46456"/>
                    <a:gd name="connsiteY8" fmla="*/ 108450 h 108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456" h="108449">
                      <a:moveTo>
                        <a:pt x="23403" y="108450"/>
                      </a:moveTo>
                      <a:lnTo>
                        <a:pt x="23054" y="108450"/>
                      </a:lnTo>
                      <a:cubicBezTo>
                        <a:pt x="10306" y="108450"/>
                        <a:pt x="0" y="98105"/>
                        <a:pt x="0" y="85396"/>
                      </a:cubicBezTo>
                      <a:lnTo>
                        <a:pt x="0" y="23054"/>
                      </a:lnTo>
                      <a:cubicBezTo>
                        <a:pt x="0" y="10306"/>
                        <a:pt x="10345" y="0"/>
                        <a:pt x="23054" y="0"/>
                      </a:cubicBezTo>
                      <a:lnTo>
                        <a:pt x="23403" y="0"/>
                      </a:lnTo>
                      <a:cubicBezTo>
                        <a:pt x="36150" y="0"/>
                        <a:pt x="46456" y="10345"/>
                        <a:pt x="46456" y="23054"/>
                      </a:cubicBezTo>
                      <a:lnTo>
                        <a:pt x="46456" y="85396"/>
                      </a:lnTo>
                      <a:cubicBezTo>
                        <a:pt x="46456" y="98143"/>
                        <a:pt x="36111" y="108450"/>
                        <a:pt x="23403" y="108450"/>
                      </a:cubicBezTo>
                      <a:close/>
                    </a:path>
                  </a:pathLst>
                </a:custGeom>
                <a:solidFill>
                  <a:schemeClr val="bg2"/>
                </a:solidFill>
                <a:ln w="3847" cap="flat">
                  <a:noFill/>
                  <a:prstDash val="solid"/>
                  <a:miter/>
                </a:ln>
              </p:spPr>
              <p:txBody>
                <a:bodyPr rtlCol="0" anchor="ctr"/>
                <a:lstStyle/>
                <a:p>
                  <a:pPr defTabSz="914411">
                    <a:defRPr/>
                  </a:pPr>
                  <a:endParaRPr lang="en-US" sz="1800">
                    <a:solidFill>
                      <a:srgbClr val="000000"/>
                    </a:solidFill>
                    <a:latin typeface="Segoe UI"/>
                  </a:endParaRPr>
                </a:p>
              </p:txBody>
            </p:sp>
          </p:grpSp>
        </p:grpSp>
      </p:grpSp>
      <p:grpSp>
        <p:nvGrpSpPr>
          <p:cNvPr id="64" name="Group 63">
            <a:extLst>
              <a:ext uri="{FF2B5EF4-FFF2-40B4-BE49-F238E27FC236}">
                <a16:creationId xmlns:a16="http://schemas.microsoft.com/office/drawing/2014/main" id="{18DD04A5-3242-4E9B-AE16-27F9BBE7D793}"/>
              </a:ext>
              <a:ext uri="{C183D7F6-B498-43B3-948B-1728B52AA6E4}">
                <adec:decorative xmlns:adec="http://schemas.microsoft.com/office/drawing/2017/decorative" val="1"/>
              </a:ext>
            </a:extLst>
          </p:cNvPr>
          <p:cNvGrpSpPr/>
          <p:nvPr/>
        </p:nvGrpSpPr>
        <p:grpSpPr>
          <a:xfrm>
            <a:off x="4615437" y="3625784"/>
            <a:ext cx="498293" cy="596652"/>
            <a:chOff x="5597700" y="3877784"/>
            <a:chExt cx="498300" cy="596660"/>
          </a:xfrm>
        </p:grpSpPr>
        <p:grpSp>
          <p:nvGrpSpPr>
            <p:cNvPr id="65" name="Group 64">
              <a:extLst>
                <a:ext uri="{FF2B5EF4-FFF2-40B4-BE49-F238E27FC236}">
                  <a16:creationId xmlns:a16="http://schemas.microsoft.com/office/drawing/2014/main" id="{E2114B11-269C-4E01-9502-5149B9EF8207}"/>
                </a:ext>
              </a:extLst>
            </p:cNvPr>
            <p:cNvGrpSpPr/>
            <p:nvPr/>
          </p:nvGrpSpPr>
          <p:grpSpPr>
            <a:xfrm>
              <a:off x="5597700" y="3877784"/>
              <a:ext cx="498300" cy="596660"/>
              <a:chOff x="3102115" y="3813045"/>
              <a:chExt cx="402957" cy="482498"/>
            </a:xfrm>
          </p:grpSpPr>
          <p:sp>
            <p:nvSpPr>
              <p:cNvPr id="67" name="Rectangle: Top Corners Rounded 66">
                <a:extLst>
                  <a:ext uri="{FF2B5EF4-FFF2-40B4-BE49-F238E27FC236}">
                    <a16:creationId xmlns:a16="http://schemas.microsoft.com/office/drawing/2014/main" id="{B5394934-2635-4915-A939-814E03247697}"/>
                  </a:ext>
                </a:extLst>
              </p:cNvPr>
              <p:cNvSpPr/>
              <p:nvPr/>
            </p:nvSpPr>
            <p:spPr bwMode="auto">
              <a:xfrm>
                <a:off x="3183649" y="3813045"/>
                <a:ext cx="239888" cy="278892"/>
              </a:xfrm>
              <a:prstGeom prst="round2SameRect">
                <a:avLst>
                  <a:gd name="adj1" fmla="val 50000"/>
                  <a:gd name="adj2" fmla="val 0"/>
                </a:avLst>
              </a:prstGeom>
              <a:noFill/>
              <a:ln w="8255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algn="ctr" defTabSz="93248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8" name="Freeform: Shape 67">
                <a:extLst>
                  <a:ext uri="{FF2B5EF4-FFF2-40B4-BE49-F238E27FC236}">
                    <a16:creationId xmlns:a16="http://schemas.microsoft.com/office/drawing/2014/main" id="{13C5C6EF-040B-4AF5-B3DA-C9904A3D4EA4}"/>
                  </a:ext>
                </a:extLst>
              </p:cNvPr>
              <p:cNvSpPr/>
              <p:nvPr/>
            </p:nvSpPr>
            <p:spPr>
              <a:xfrm>
                <a:off x="3102115" y="4001075"/>
                <a:ext cx="402957" cy="294468"/>
              </a:xfrm>
              <a:custGeom>
                <a:avLst/>
                <a:gdLst>
                  <a:gd name="connsiteX0" fmla="*/ 402918 w 402957"/>
                  <a:gd name="connsiteY0" fmla="*/ 294468 h 294468"/>
                  <a:gd name="connsiteX1" fmla="*/ 0 w 402957"/>
                  <a:gd name="connsiteY1" fmla="*/ 294468 h 294468"/>
                  <a:gd name="connsiteX2" fmla="*/ 0 w 402957"/>
                  <a:gd name="connsiteY2" fmla="*/ 0 h 294468"/>
                  <a:gd name="connsiteX3" fmla="*/ 402957 w 402957"/>
                  <a:gd name="connsiteY3" fmla="*/ 0 h 294468"/>
                </a:gdLst>
                <a:ahLst/>
                <a:cxnLst>
                  <a:cxn ang="0">
                    <a:pos x="connsiteX0" y="connsiteY0"/>
                  </a:cxn>
                  <a:cxn ang="0">
                    <a:pos x="connsiteX1" y="connsiteY1"/>
                  </a:cxn>
                  <a:cxn ang="0">
                    <a:pos x="connsiteX2" y="connsiteY2"/>
                  </a:cxn>
                  <a:cxn ang="0">
                    <a:pos x="connsiteX3" y="connsiteY3"/>
                  </a:cxn>
                </a:cxnLst>
                <a:rect l="l" t="t" r="r" b="b"/>
                <a:pathLst>
                  <a:path w="402957" h="294468">
                    <a:moveTo>
                      <a:pt x="402918" y="294468"/>
                    </a:moveTo>
                    <a:lnTo>
                      <a:pt x="0" y="294468"/>
                    </a:lnTo>
                    <a:lnTo>
                      <a:pt x="0" y="0"/>
                    </a:lnTo>
                    <a:lnTo>
                      <a:pt x="402957" y="0"/>
                    </a:lnTo>
                    <a:close/>
                  </a:path>
                </a:pathLst>
              </a:custGeom>
              <a:solidFill>
                <a:schemeClr val="accent5"/>
              </a:solidFill>
              <a:ln w="3847" cap="flat">
                <a:noFill/>
                <a:prstDash val="solid"/>
                <a:miter/>
              </a:ln>
            </p:spPr>
            <p:txBody>
              <a:bodyPr rtlCol="0" anchor="ctr"/>
              <a:lstStyle/>
              <a:p>
                <a:pPr defTabSz="914411">
                  <a:defRPr/>
                </a:pPr>
                <a:endParaRPr lang="en-US" sz="1800">
                  <a:solidFill>
                    <a:srgbClr val="000000"/>
                  </a:solidFill>
                  <a:latin typeface="Segoe UI"/>
                </a:endParaRPr>
              </a:p>
            </p:txBody>
          </p:sp>
        </p:grpSp>
        <p:pic>
          <p:nvPicPr>
            <p:cNvPr id="66" name="Graphic 65">
              <a:extLst>
                <a:ext uri="{FF2B5EF4-FFF2-40B4-BE49-F238E27FC236}">
                  <a16:creationId xmlns:a16="http://schemas.microsoft.com/office/drawing/2014/main" id="{DC81D3AC-6A22-4F96-B131-140F879D3C64}"/>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5655648" y="4169867"/>
              <a:ext cx="382404" cy="235326"/>
            </a:xfrm>
            <a:prstGeom prst="rect">
              <a:avLst/>
            </a:prstGeom>
          </p:spPr>
        </p:pic>
      </p:grpSp>
      <p:grpSp>
        <p:nvGrpSpPr>
          <p:cNvPr id="69" name="Group 68">
            <a:extLst>
              <a:ext uri="{FF2B5EF4-FFF2-40B4-BE49-F238E27FC236}">
                <a16:creationId xmlns:a16="http://schemas.microsoft.com/office/drawing/2014/main" id="{A9C1BEE8-E652-4ADC-95DE-D16B41051D83}"/>
              </a:ext>
              <a:ext uri="{C183D7F6-B498-43B3-948B-1728B52AA6E4}">
                <adec:decorative xmlns:adec="http://schemas.microsoft.com/office/drawing/2017/decorative" val="1"/>
              </a:ext>
            </a:extLst>
          </p:cNvPr>
          <p:cNvGrpSpPr/>
          <p:nvPr/>
        </p:nvGrpSpPr>
        <p:grpSpPr>
          <a:xfrm>
            <a:off x="6420387" y="3629404"/>
            <a:ext cx="581167" cy="589415"/>
            <a:chOff x="7524023" y="3784922"/>
            <a:chExt cx="672737" cy="682285"/>
          </a:xfrm>
        </p:grpSpPr>
        <p:sp>
          <p:nvSpPr>
            <p:cNvPr id="70" name="Rectangle 69">
              <a:extLst>
                <a:ext uri="{FF2B5EF4-FFF2-40B4-BE49-F238E27FC236}">
                  <a16:creationId xmlns:a16="http://schemas.microsoft.com/office/drawing/2014/main" id="{EBF085CB-9592-4545-B0F3-23E968C44FB1}"/>
                </a:ext>
              </a:extLst>
            </p:cNvPr>
            <p:cNvSpPr/>
            <p:nvPr/>
          </p:nvSpPr>
          <p:spPr bwMode="auto">
            <a:xfrm>
              <a:off x="7524023" y="3784922"/>
              <a:ext cx="672737" cy="682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algn="ctr" defTabSz="93248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71" name="Group 70">
              <a:extLst>
                <a:ext uri="{FF2B5EF4-FFF2-40B4-BE49-F238E27FC236}">
                  <a16:creationId xmlns:a16="http://schemas.microsoft.com/office/drawing/2014/main" id="{A88B3E6F-A276-49B3-805C-AD71C1EE6ABF}"/>
                </a:ext>
              </a:extLst>
            </p:cNvPr>
            <p:cNvGrpSpPr/>
            <p:nvPr/>
          </p:nvGrpSpPr>
          <p:grpSpPr>
            <a:xfrm rot="10800000">
              <a:off x="7633929" y="3899601"/>
              <a:ext cx="452926" cy="452926"/>
              <a:chOff x="7318336" y="3244112"/>
              <a:chExt cx="1219200" cy="1219200"/>
            </a:xfrm>
          </p:grpSpPr>
          <p:sp>
            <p:nvSpPr>
              <p:cNvPr id="72" name="Graphic 50">
                <a:extLst>
                  <a:ext uri="{FF2B5EF4-FFF2-40B4-BE49-F238E27FC236}">
                    <a16:creationId xmlns:a16="http://schemas.microsoft.com/office/drawing/2014/main" id="{5A6EE4A4-0515-4B41-B49B-246F5DDBC61B}"/>
                  </a:ext>
                </a:extLst>
              </p:cNvPr>
              <p:cNvSpPr/>
              <p:nvPr/>
            </p:nvSpPr>
            <p:spPr>
              <a:xfrm>
                <a:off x="7318336" y="3244112"/>
                <a:ext cx="571500" cy="571500"/>
              </a:xfrm>
              <a:custGeom>
                <a:avLst/>
                <a:gdLst>
                  <a:gd name="connsiteX0" fmla="*/ 0 w 571500"/>
                  <a:gd name="connsiteY0" fmla="*/ 0 h 571500"/>
                  <a:gd name="connsiteX1" fmla="*/ 571500 w 571500"/>
                  <a:gd name="connsiteY1" fmla="*/ 0 h 571500"/>
                  <a:gd name="connsiteX2" fmla="*/ 571500 w 571500"/>
                  <a:gd name="connsiteY2" fmla="*/ 571500 h 571500"/>
                  <a:gd name="connsiteX3" fmla="*/ 0 w 571500"/>
                  <a:gd name="connsiteY3" fmla="*/ 571500 h 571500"/>
                </a:gdLst>
                <a:ahLst/>
                <a:cxnLst>
                  <a:cxn ang="0">
                    <a:pos x="connsiteX0" y="connsiteY0"/>
                  </a:cxn>
                  <a:cxn ang="0">
                    <a:pos x="connsiteX1" y="connsiteY1"/>
                  </a:cxn>
                  <a:cxn ang="0">
                    <a:pos x="connsiteX2" y="connsiteY2"/>
                  </a:cxn>
                  <a:cxn ang="0">
                    <a:pos x="connsiteX3" y="connsiteY3"/>
                  </a:cxn>
                </a:cxnLst>
                <a:rect l="l" t="t" r="r" b="b"/>
                <a:pathLst>
                  <a:path w="571500" h="571500">
                    <a:moveTo>
                      <a:pt x="0" y="0"/>
                    </a:moveTo>
                    <a:lnTo>
                      <a:pt x="571500" y="0"/>
                    </a:lnTo>
                    <a:lnTo>
                      <a:pt x="571500" y="571500"/>
                    </a:lnTo>
                    <a:lnTo>
                      <a:pt x="0" y="571500"/>
                    </a:lnTo>
                    <a:close/>
                  </a:path>
                </a:pathLst>
              </a:custGeom>
              <a:solidFill>
                <a:srgbClr val="EAEAEA"/>
              </a:solidFill>
              <a:ln w="9525" cap="flat">
                <a:noFill/>
                <a:prstDash val="solid"/>
                <a:miter/>
              </a:ln>
            </p:spPr>
            <p:txBody>
              <a:bodyPr rtlCol="0" anchor="ctr"/>
              <a:lstStyle/>
              <a:p>
                <a:pPr defTabSz="914554"/>
                <a:endParaRPr lang="en-US" sz="1800">
                  <a:solidFill>
                    <a:srgbClr val="000000"/>
                  </a:solidFill>
                  <a:latin typeface="Segoe UI"/>
                </a:endParaRPr>
              </a:p>
            </p:txBody>
          </p:sp>
          <p:sp>
            <p:nvSpPr>
              <p:cNvPr id="73" name="Graphic 50">
                <a:extLst>
                  <a:ext uri="{FF2B5EF4-FFF2-40B4-BE49-F238E27FC236}">
                    <a16:creationId xmlns:a16="http://schemas.microsoft.com/office/drawing/2014/main" id="{E3797C47-B0DE-4F2D-BD2D-0E96633A5723}"/>
                  </a:ext>
                </a:extLst>
              </p:cNvPr>
              <p:cNvSpPr/>
              <p:nvPr/>
            </p:nvSpPr>
            <p:spPr>
              <a:xfrm>
                <a:off x="7966036" y="3244112"/>
                <a:ext cx="571500" cy="571500"/>
              </a:xfrm>
              <a:custGeom>
                <a:avLst/>
                <a:gdLst>
                  <a:gd name="connsiteX0" fmla="*/ 0 w 571500"/>
                  <a:gd name="connsiteY0" fmla="*/ 0 h 571500"/>
                  <a:gd name="connsiteX1" fmla="*/ 571500 w 571500"/>
                  <a:gd name="connsiteY1" fmla="*/ 0 h 571500"/>
                  <a:gd name="connsiteX2" fmla="*/ 571500 w 571500"/>
                  <a:gd name="connsiteY2" fmla="*/ 571500 h 571500"/>
                  <a:gd name="connsiteX3" fmla="*/ 0 w 571500"/>
                  <a:gd name="connsiteY3" fmla="*/ 571500 h 571500"/>
                </a:gdLst>
                <a:ahLst/>
                <a:cxnLst>
                  <a:cxn ang="0">
                    <a:pos x="connsiteX0" y="connsiteY0"/>
                  </a:cxn>
                  <a:cxn ang="0">
                    <a:pos x="connsiteX1" y="connsiteY1"/>
                  </a:cxn>
                  <a:cxn ang="0">
                    <a:pos x="connsiteX2" y="connsiteY2"/>
                  </a:cxn>
                  <a:cxn ang="0">
                    <a:pos x="connsiteX3" y="connsiteY3"/>
                  </a:cxn>
                </a:cxnLst>
                <a:rect l="l" t="t" r="r" b="b"/>
                <a:pathLst>
                  <a:path w="571500" h="571500">
                    <a:moveTo>
                      <a:pt x="0" y="0"/>
                    </a:moveTo>
                    <a:lnTo>
                      <a:pt x="571500" y="0"/>
                    </a:lnTo>
                    <a:lnTo>
                      <a:pt x="571500" y="571500"/>
                    </a:lnTo>
                    <a:lnTo>
                      <a:pt x="0" y="571500"/>
                    </a:lnTo>
                    <a:close/>
                  </a:path>
                </a:pathLst>
              </a:custGeom>
              <a:solidFill>
                <a:schemeClr val="accent5"/>
              </a:solidFill>
              <a:ln w="9525" cap="flat">
                <a:noFill/>
                <a:prstDash val="solid"/>
                <a:miter/>
              </a:ln>
            </p:spPr>
            <p:txBody>
              <a:bodyPr rtlCol="0" anchor="ctr"/>
              <a:lstStyle/>
              <a:p>
                <a:pPr defTabSz="914554"/>
                <a:endParaRPr lang="en-US" sz="1800">
                  <a:solidFill>
                    <a:srgbClr val="000000"/>
                  </a:solidFill>
                  <a:latin typeface="Segoe UI"/>
                </a:endParaRPr>
              </a:p>
            </p:txBody>
          </p:sp>
          <p:sp>
            <p:nvSpPr>
              <p:cNvPr id="74" name="Graphic 50">
                <a:extLst>
                  <a:ext uri="{FF2B5EF4-FFF2-40B4-BE49-F238E27FC236}">
                    <a16:creationId xmlns:a16="http://schemas.microsoft.com/office/drawing/2014/main" id="{DC7B2E5D-BF62-4F19-A51A-2E6B926DA9BC}"/>
                  </a:ext>
                </a:extLst>
              </p:cNvPr>
              <p:cNvSpPr/>
              <p:nvPr/>
            </p:nvSpPr>
            <p:spPr>
              <a:xfrm>
                <a:off x="7318336" y="3891812"/>
                <a:ext cx="571500" cy="571500"/>
              </a:xfrm>
              <a:custGeom>
                <a:avLst/>
                <a:gdLst>
                  <a:gd name="connsiteX0" fmla="*/ 0 w 571500"/>
                  <a:gd name="connsiteY0" fmla="*/ 0 h 571500"/>
                  <a:gd name="connsiteX1" fmla="*/ 571500 w 571500"/>
                  <a:gd name="connsiteY1" fmla="*/ 0 h 571500"/>
                  <a:gd name="connsiteX2" fmla="*/ 571500 w 571500"/>
                  <a:gd name="connsiteY2" fmla="*/ 571500 h 571500"/>
                  <a:gd name="connsiteX3" fmla="*/ 0 w 571500"/>
                  <a:gd name="connsiteY3" fmla="*/ 571500 h 571500"/>
                </a:gdLst>
                <a:ahLst/>
                <a:cxnLst>
                  <a:cxn ang="0">
                    <a:pos x="connsiteX0" y="connsiteY0"/>
                  </a:cxn>
                  <a:cxn ang="0">
                    <a:pos x="connsiteX1" y="connsiteY1"/>
                  </a:cxn>
                  <a:cxn ang="0">
                    <a:pos x="connsiteX2" y="connsiteY2"/>
                  </a:cxn>
                  <a:cxn ang="0">
                    <a:pos x="connsiteX3" y="connsiteY3"/>
                  </a:cxn>
                </a:cxnLst>
                <a:rect l="l" t="t" r="r" b="b"/>
                <a:pathLst>
                  <a:path w="571500" h="571500">
                    <a:moveTo>
                      <a:pt x="0" y="0"/>
                    </a:moveTo>
                    <a:lnTo>
                      <a:pt x="571500" y="0"/>
                    </a:lnTo>
                    <a:lnTo>
                      <a:pt x="571500" y="571500"/>
                    </a:lnTo>
                    <a:lnTo>
                      <a:pt x="0" y="571500"/>
                    </a:lnTo>
                    <a:close/>
                  </a:path>
                </a:pathLst>
              </a:custGeom>
              <a:solidFill>
                <a:srgbClr val="EAEAEA"/>
              </a:solidFill>
              <a:ln w="9525" cap="flat">
                <a:noFill/>
                <a:prstDash val="solid"/>
                <a:miter/>
              </a:ln>
            </p:spPr>
            <p:txBody>
              <a:bodyPr rtlCol="0" anchor="ctr"/>
              <a:lstStyle/>
              <a:p>
                <a:pPr defTabSz="914554"/>
                <a:endParaRPr lang="en-US" sz="1800">
                  <a:solidFill>
                    <a:srgbClr val="000000"/>
                  </a:solidFill>
                  <a:latin typeface="Segoe UI"/>
                </a:endParaRPr>
              </a:p>
            </p:txBody>
          </p:sp>
          <p:sp>
            <p:nvSpPr>
              <p:cNvPr id="75" name="Graphic 50">
                <a:extLst>
                  <a:ext uri="{FF2B5EF4-FFF2-40B4-BE49-F238E27FC236}">
                    <a16:creationId xmlns:a16="http://schemas.microsoft.com/office/drawing/2014/main" id="{607846D9-17BE-4CE2-9453-D9A208B561E6}"/>
                  </a:ext>
                </a:extLst>
              </p:cNvPr>
              <p:cNvSpPr/>
              <p:nvPr/>
            </p:nvSpPr>
            <p:spPr>
              <a:xfrm>
                <a:off x="7966036" y="3891812"/>
                <a:ext cx="571500" cy="571500"/>
              </a:xfrm>
              <a:custGeom>
                <a:avLst/>
                <a:gdLst>
                  <a:gd name="connsiteX0" fmla="*/ 0 w 571500"/>
                  <a:gd name="connsiteY0" fmla="*/ 0 h 571500"/>
                  <a:gd name="connsiteX1" fmla="*/ 571500 w 571500"/>
                  <a:gd name="connsiteY1" fmla="*/ 0 h 571500"/>
                  <a:gd name="connsiteX2" fmla="*/ 571500 w 571500"/>
                  <a:gd name="connsiteY2" fmla="*/ 571500 h 571500"/>
                  <a:gd name="connsiteX3" fmla="*/ 0 w 571500"/>
                  <a:gd name="connsiteY3" fmla="*/ 571500 h 571500"/>
                </a:gdLst>
                <a:ahLst/>
                <a:cxnLst>
                  <a:cxn ang="0">
                    <a:pos x="connsiteX0" y="connsiteY0"/>
                  </a:cxn>
                  <a:cxn ang="0">
                    <a:pos x="connsiteX1" y="connsiteY1"/>
                  </a:cxn>
                  <a:cxn ang="0">
                    <a:pos x="connsiteX2" y="connsiteY2"/>
                  </a:cxn>
                  <a:cxn ang="0">
                    <a:pos x="connsiteX3" y="connsiteY3"/>
                  </a:cxn>
                </a:cxnLst>
                <a:rect l="l" t="t" r="r" b="b"/>
                <a:pathLst>
                  <a:path w="571500" h="571500">
                    <a:moveTo>
                      <a:pt x="0" y="0"/>
                    </a:moveTo>
                    <a:lnTo>
                      <a:pt x="571500" y="0"/>
                    </a:lnTo>
                    <a:lnTo>
                      <a:pt x="571500" y="571500"/>
                    </a:lnTo>
                    <a:lnTo>
                      <a:pt x="0" y="571500"/>
                    </a:lnTo>
                    <a:close/>
                  </a:path>
                </a:pathLst>
              </a:custGeom>
              <a:solidFill>
                <a:srgbClr val="EAEAEA"/>
              </a:solidFill>
              <a:ln w="9525" cap="flat">
                <a:noFill/>
                <a:prstDash val="solid"/>
                <a:miter/>
              </a:ln>
            </p:spPr>
            <p:txBody>
              <a:bodyPr rtlCol="0" anchor="ctr"/>
              <a:lstStyle/>
              <a:p>
                <a:pPr defTabSz="914554"/>
                <a:endParaRPr lang="en-US" sz="1800">
                  <a:solidFill>
                    <a:srgbClr val="000000"/>
                  </a:solidFill>
                  <a:latin typeface="Segoe UI"/>
                </a:endParaRPr>
              </a:p>
            </p:txBody>
          </p:sp>
        </p:grpSp>
      </p:grpSp>
      <p:grpSp>
        <p:nvGrpSpPr>
          <p:cNvPr id="76" name="Group 75">
            <a:extLst>
              <a:ext uri="{FF2B5EF4-FFF2-40B4-BE49-F238E27FC236}">
                <a16:creationId xmlns:a16="http://schemas.microsoft.com/office/drawing/2014/main" id="{E80E3A76-B40C-4129-9012-4BC36A07C5F2}"/>
              </a:ext>
              <a:ext uri="{C183D7F6-B498-43B3-948B-1728B52AA6E4}">
                <adec:decorative xmlns:adec="http://schemas.microsoft.com/office/drawing/2017/decorative" val="1"/>
              </a:ext>
            </a:extLst>
          </p:cNvPr>
          <p:cNvGrpSpPr/>
          <p:nvPr/>
        </p:nvGrpSpPr>
        <p:grpSpPr>
          <a:xfrm>
            <a:off x="8308212" y="3640304"/>
            <a:ext cx="476075" cy="567612"/>
            <a:chOff x="10031497" y="3869019"/>
            <a:chExt cx="476081" cy="567620"/>
          </a:xfrm>
        </p:grpSpPr>
        <p:sp>
          <p:nvSpPr>
            <p:cNvPr id="77" name="Graphic 154" descr="Shield with solid fill">
              <a:extLst>
                <a:ext uri="{FF2B5EF4-FFF2-40B4-BE49-F238E27FC236}">
                  <a16:creationId xmlns:a16="http://schemas.microsoft.com/office/drawing/2014/main" id="{0B5F3E79-EDE2-4C4D-86E5-9924789B1044}"/>
                </a:ext>
              </a:extLst>
            </p:cNvPr>
            <p:cNvSpPr/>
            <p:nvPr/>
          </p:nvSpPr>
          <p:spPr>
            <a:xfrm>
              <a:off x="10031497" y="3869019"/>
              <a:ext cx="476081" cy="567620"/>
            </a:xfrm>
            <a:custGeom>
              <a:avLst/>
              <a:gdLst>
                <a:gd name="connsiteX0" fmla="*/ 257932 w 476081"/>
                <a:gd name="connsiteY0" fmla="*/ 9110 h 567620"/>
                <a:gd name="connsiteX1" fmla="*/ 451849 w 476081"/>
                <a:gd name="connsiteY1" fmla="*/ 104036 h 567620"/>
                <a:gd name="connsiteX2" fmla="*/ 476081 w 476081"/>
                <a:gd name="connsiteY2" fmla="*/ 130840 h 567620"/>
                <a:gd name="connsiteX3" fmla="*/ 476081 w 476081"/>
                <a:gd name="connsiteY3" fmla="*/ 198492 h 567620"/>
                <a:gd name="connsiteX4" fmla="*/ 252684 w 476081"/>
                <a:gd name="connsiteY4" fmla="*/ 563326 h 567620"/>
                <a:gd name="connsiteX5" fmla="*/ 223398 w 476081"/>
                <a:gd name="connsiteY5" fmla="*/ 563326 h 567620"/>
                <a:gd name="connsiteX6" fmla="*/ 1 w 476081"/>
                <a:gd name="connsiteY6" fmla="*/ 198492 h 567620"/>
                <a:gd name="connsiteX7" fmla="*/ 1 w 476081"/>
                <a:gd name="connsiteY7" fmla="*/ 130840 h 567620"/>
                <a:gd name="connsiteX8" fmla="*/ 24233 w 476081"/>
                <a:gd name="connsiteY8" fmla="*/ 104036 h 567620"/>
                <a:gd name="connsiteX9" fmla="*/ 218150 w 476081"/>
                <a:gd name="connsiteY9" fmla="*/ 9110 h 567620"/>
                <a:gd name="connsiteX10" fmla="*/ 255203 w 476081"/>
                <a:gd name="connsiteY10" fmla="*/ 6381 h 567620"/>
                <a:gd name="connsiteX11" fmla="*/ 257932 w 476081"/>
                <a:gd name="connsiteY11" fmla="*/ 9110 h 567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76081" h="567620">
                  <a:moveTo>
                    <a:pt x="257932" y="9110"/>
                  </a:moveTo>
                  <a:cubicBezTo>
                    <a:pt x="308212" y="64174"/>
                    <a:pt x="377519" y="98100"/>
                    <a:pt x="451849" y="104036"/>
                  </a:cubicBezTo>
                  <a:cubicBezTo>
                    <a:pt x="465657" y="105330"/>
                    <a:pt x="476181" y="116971"/>
                    <a:pt x="476081" y="130840"/>
                  </a:cubicBezTo>
                  <a:lnTo>
                    <a:pt x="476081" y="198492"/>
                  </a:lnTo>
                  <a:cubicBezTo>
                    <a:pt x="476081" y="345549"/>
                    <a:pt x="382550" y="480082"/>
                    <a:pt x="252684" y="563326"/>
                  </a:cubicBezTo>
                  <a:cubicBezTo>
                    <a:pt x="243761" y="569051"/>
                    <a:pt x="232321" y="569051"/>
                    <a:pt x="223398" y="563326"/>
                  </a:cubicBezTo>
                  <a:cubicBezTo>
                    <a:pt x="93532" y="480082"/>
                    <a:pt x="1" y="345549"/>
                    <a:pt x="1" y="198492"/>
                  </a:cubicBezTo>
                  <a:lnTo>
                    <a:pt x="1" y="130840"/>
                  </a:lnTo>
                  <a:cubicBezTo>
                    <a:pt x="-99" y="116971"/>
                    <a:pt x="10425" y="105330"/>
                    <a:pt x="24233" y="104036"/>
                  </a:cubicBezTo>
                  <a:cubicBezTo>
                    <a:pt x="98563" y="98100"/>
                    <a:pt x="167870" y="64174"/>
                    <a:pt x="218150" y="9110"/>
                  </a:cubicBezTo>
                  <a:cubicBezTo>
                    <a:pt x="227628" y="-1876"/>
                    <a:pt x="244218" y="-3098"/>
                    <a:pt x="255203" y="6381"/>
                  </a:cubicBezTo>
                  <a:cubicBezTo>
                    <a:pt x="256178" y="7222"/>
                    <a:pt x="257091" y="8135"/>
                    <a:pt x="257932" y="9110"/>
                  </a:cubicBezTo>
                  <a:close/>
                </a:path>
              </a:pathLst>
            </a:custGeom>
            <a:solidFill>
              <a:schemeClr val="tx2"/>
            </a:solidFill>
            <a:ln w="6945" cap="flat">
              <a:noFill/>
              <a:prstDash val="solid"/>
              <a:miter/>
            </a:ln>
          </p:spPr>
          <p:txBody>
            <a:bodyPr rtlCol="0" anchor="ctr"/>
            <a:lstStyle/>
            <a:p>
              <a:pPr defTabSz="914554"/>
              <a:endParaRPr lang="en-US" sz="1800">
                <a:solidFill>
                  <a:srgbClr val="000000"/>
                </a:solidFill>
                <a:latin typeface="Segoe UI"/>
              </a:endParaRPr>
            </a:p>
          </p:txBody>
        </p:sp>
        <p:grpSp>
          <p:nvGrpSpPr>
            <p:cNvPr id="78" name="Group 77">
              <a:extLst>
                <a:ext uri="{FF2B5EF4-FFF2-40B4-BE49-F238E27FC236}">
                  <a16:creationId xmlns:a16="http://schemas.microsoft.com/office/drawing/2014/main" id="{77DB75F8-D31D-4701-AD22-EA0CBB1EFEF2}"/>
                </a:ext>
              </a:extLst>
            </p:cNvPr>
            <p:cNvGrpSpPr/>
            <p:nvPr/>
          </p:nvGrpSpPr>
          <p:grpSpPr>
            <a:xfrm>
              <a:off x="10165775" y="4008464"/>
              <a:ext cx="207525" cy="288731"/>
              <a:chOff x="9599612" y="6361252"/>
              <a:chExt cx="360401" cy="501429"/>
            </a:xfrm>
          </p:grpSpPr>
          <p:sp>
            <p:nvSpPr>
              <p:cNvPr id="79" name="Graphic 156">
                <a:extLst>
                  <a:ext uri="{FF2B5EF4-FFF2-40B4-BE49-F238E27FC236}">
                    <a16:creationId xmlns:a16="http://schemas.microsoft.com/office/drawing/2014/main" id="{66981522-B8AF-4EFF-8F95-2AA017BF7095}"/>
                  </a:ext>
                </a:extLst>
              </p:cNvPr>
              <p:cNvSpPr/>
              <p:nvPr/>
            </p:nvSpPr>
            <p:spPr>
              <a:xfrm>
                <a:off x="9599612" y="6361252"/>
                <a:ext cx="360401" cy="360402"/>
              </a:xfrm>
              <a:custGeom>
                <a:avLst/>
                <a:gdLst>
                  <a:gd name="connsiteX0" fmla="*/ 180183 w 360401"/>
                  <a:gd name="connsiteY0" fmla="*/ 0 h 360402"/>
                  <a:gd name="connsiteX1" fmla="*/ 360384 w 360401"/>
                  <a:gd name="connsiteY1" fmla="*/ 180201 h 360402"/>
                  <a:gd name="connsiteX2" fmla="*/ 180183 w 360401"/>
                  <a:gd name="connsiteY2" fmla="*/ 360402 h 360402"/>
                  <a:gd name="connsiteX3" fmla="*/ -18 w 360401"/>
                  <a:gd name="connsiteY3" fmla="*/ 180201 h 360402"/>
                  <a:gd name="connsiteX4" fmla="*/ 180183 w 360401"/>
                  <a:gd name="connsiteY4" fmla="*/ 0 h 360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401" h="360402">
                    <a:moveTo>
                      <a:pt x="180183" y="0"/>
                    </a:moveTo>
                    <a:cubicBezTo>
                      <a:pt x="279705" y="0"/>
                      <a:pt x="360384" y="80679"/>
                      <a:pt x="360384" y="180201"/>
                    </a:cubicBezTo>
                    <a:cubicBezTo>
                      <a:pt x="360384" y="279723"/>
                      <a:pt x="279705" y="360402"/>
                      <a:pt x="180183" y="360402"/>
                    </a:cubicBezTo>
                    <a:cubicBezTo>
                      <a:pt x="80661" y="360402"/>
                      <a:pt x="-18" y="279723"/>
                      <a:pt x="-18" y="180201"/>
                    </a:cubicBezTo>
                    <a:cubicBezTo>
                      <a:pt x="-18" y="80679"/>
                      <a:pt x="80661" y="0"/>
                      <a:pt x="180183" y="0"/>
                    </a:cubicBezTo>
                  </a:path>
                </a:pathLst>
              </a:custGeom>
              <a:solidFill>
                <a:schemeClr val="accent5"/>
              </a:solidFill>
              <a:ln w="3831" cap="flat">
                <a:noFill/>
                <a:prstDash val="solid"/>
                <a:miter/>
              </a:ln>
            </p:spPr>
            <p:txBody>
              <a:bodyPr rtlCol="0" anchor="ctr"/>
              <a:lstStyle/>
              <a:p>
                <a:pPr defTabSz="914554"/>
                <a:endParaRPr lang="en-US" sz="1800">
                  <a:solidFill>
                    <a:srgbClr val="000000"/>
                  </a:solidFill>
                  <a:latin typeface="Segoe UI"/>
                </a:endParaRPr>
              </a:p>
            </p:txBody>
          </p:sp>
          <p:sp>
            <p:nvSpPr>
              <p:cNvPr id="80" name="Graphic 156">
                <a:extLst>
                  <a:ext uri="{FF2B5EF4-FFF2-40B4-BE49-F238E27FC236}">
                    <a16:creationId xmlns:a16="http://schemas.microsoft.com/office/drawing/2014/main" id="{BF574270-61AE-46DE-9567-E91DAFB20F7C}"/>
                  </a:ext>
                </a:extLst>
              </p:cNvPr>
              <p:cNvSpPr/>
              <p:nvPr/>
            </p:nvSpPr>
            <p:spPr>
              <a:xfrm>
                <a:off x="9701465" y="6815673"/>
                <a:ext cx="156696" cy="47008"/>
              </a:xfrm>
              <a:custGeom>
                <a:avLst/>
                <a:gdLst>
                  <a:gd name="connsiteX0" fmla="*/ 133192 w 156696"/>
                  <a:gd name="connsiteY0" fmla="*/ 0 h 47008"/>
                  <a:gd name="connsiteX1" fmla="*/ 156697 w 156696"/>
                  <a:gd name="connsiteY1" fmla="*/ 0 h 47008"/>
                  <a:gd name="connsiteX2" fmla="*/ 156697 w 156696"/>
                  <a:gd name="connsiteY2" fmla="*/ 47009 h 47008"/>
                  <a:gd name="connsiteX3" fmla="*/ 133192 w 156696"/>
                  <a:gd name="connsiteY3" fmla="*/ 47009 h 47008"/>
                  <a:gd name="connsiteX4" fmla="*/ 23504 w 156696"/>
                  <a:gd name="connsiteY4" fmla="*/ 47009 h 47008"/>
                  <a:gd name="connsiteX5" fmla="*/ 0 w 156696"/>
                  <a:gd name="connsiteY5" fmla="*/ 47009 h 47008"/>
                  <a:gd name="connsiteX6" fmla="*/ 0 w 156696"/>
                  <a:gd name="connsiteY6" fmla="*/ 0 h 47008"/>
                  <a:gd name="connsiteX7" fmla="*/ 23504 w 156696"/>
                  <a:gd name="connsiteY7" fmla="*/ 0 h 47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6696" h="47008">
                    <a:moveTo>
                      <a:pt x="133192" y="0"/>
                    </a:moveTo>
                    <a:cubicBezTo>
                      <a:pt x="146173" y="0"/>
                      <a:pt x="156697" y="0"/>
                      <a:pt x="156697" y="0"/>
                    </a:cubicBezTo>
                    <a:lnTo>
                      <a:pt x="156697" y="47009"/>
                    </a:lnTo>
                    <a:cubicBezTo>
                      <a:pt x="156697" y="47009"/>
                      <a:pt x="146173" y="47009"/>
                      <a:pt x="133192" y="47009"/>
                    </a:cubicBezTo>
                    <a:lnTo>
                      <a:pt x="23504" y="47009"/>
                    </a:lnTo>
                    <a:cubicBezTo>
                      <a:pt x="10523" y="47009"/>
                      <a:pt x="0" y="47009"/>
                      <a:pt x="0" y="47009"/>
                    </a:cubicBezTo>
                    <a:lnTo>
                      <a:pt x="0" y="0"/>
                    </a:lnTo>
                    <a:cubicBezTo>
                      <a:pt x="0" y="0"/>
                      <a:pt x="10523" y="0"/>
                      <a:pt x="23504" y="0"/>
                    </a:cubicBezTo>
                    <a:close/>
                  </a:path>
                </a:pathLst>
              </a:custGeom>
              <a:solidFill>
                <a:schemeClr val="accent5"/>
              </a:solidFill>
              <a:ln w="3831" cap="flat">
                <a:noFill/>
                <a:prstDash val="solid"/>
                <a:miter/>
              </a:ln>
            </p:spPr>
            <p:txBody>
              <a:bodyPr rtlCol="0" anchor="ctr"/>
              <a:lstStyle/>
              <a:p>
                <a:pPr defTabSz="914554"/>
                <a:endParaRPr lang="en-US" sz="1800">
                  <a:solidFill>
                    <a:srgbClr val="000000"/>
                  </a:solidFill>
                  <a:latin typeface="Segoe UI"/>
                </a:endParaRPr>
              </a:p>
            </p:txBody>
          </p:sp>
          <p:sp>
            <p:nvSpPr>
              <p:cNvPr id="81" name="Graphic 156">
                <a:extLst>
                  <a:ext uri="{FF2B5EF4-FFF2-40B4-BE49-F238E27FC236}">
                    <a16:creationId xmlns:a16="http://schemas.microsoft.com/office/drawing/2014/main" id="{B1DB2397-2C29-4A34-AF71-75157FD96853}"/>
                  </a:ext>
                </a:extLst>
              </p:cNvPr>
              <p:cNvSpPr/>
              <p:nvPr/>
            </p:nvSpPr>
            <p:spPr>
              <a:xfrm>
                <a:off x="9701465" y="6752994"/>
                <a:ext cx="156696" cy="47008"/>
              </a:xfrm>
              <a:custGeom>
                <a:avLst/>
                <a:gdLst>
                  <a:gd name="connsiteX0" fmla="*/ 133192 w 156696"/>
                  <a:gd name="connsiteY0" fmla="*/ 0 h 47008"/>
                  <a:gd name="connsiteX1" fmla="*/ 156697 w 156696"/>
                  <a:gd name="connsiteY1" fmla="*/ 0 h 47008"/>
                  <a:gd name="connsiteX2" fmla="*/ 156697 w 156696"/>
                  <a:gd name="connsiteY2" fmla="*/ 47009 h 47008"/>
                  <a:gd name="connsiteX3" fmla="*/ 133192 w 156696"/>
                  <a:gd name="connsiteY3" fmla="*/ 47009 h 47008"/>
                  <a:gd name="connsiteX4" fmla="*/ 23504 w 156696"/>
                  <a:gd name="connsiteY4" fmla="*/ 47009 h 47008"/>
                  <a:gd name="connsiteX5" fmla="*/ 0 w 156696"/>
                  <a:gd name="connsiteY5" fmla="*/ 47009 h 47008"/>
                  <a:gd name="connsiteX6" fmla="*/ 0 w 156696"/>
                  <a:gd name="connsiteY6" fmla="*/ 0 h 47008"/>
                  <a:gd name="connsiteX7" fmla="*/ 23504 w 156696"/>
                  <a:gd name="connsiteY7" fmla="*/ 0 h 47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6696" h="47008">
                    <a:moveTo>
                      <a:pt x="133192" y="0"/>
                    </a:moveTo>
                    <a:cubicBezTo>
                      <a:pt x="146173" y="0"/>
                      <a:pt x="156697" y="0"/>
                      <a:pt x="156697" y="0"/>
                    </a:cubicBezTo>
                    <a:lnTo>
                      <a:pt x="156697" y="47009"/>
                    </a:lnTo>
                    <a:cubicBezTo>
                      <a:pt x="156697" y="47009"/>
                      <a:pt x="146173" y="47009"/>
                      <a:pt x="133192" y="47009"/>
                    </a:cubicBezTo>
                    <a:lnTo>
                      <a:pt x="23504" y="47009"/>
                    </a:lnTo>
                    <a:cubicBezTo>
                      <a:pt x="10523" y="47009"/>
                      <a:pt x="0" y="47009"/>
                      <a:pt x="0" y="47009"/>
                    </a:cubicBezTo>
                    <a:lnTo>
                      <a:pt x="0" y="0"/>
                    </a:lnTo>
                    <a:cubicBezTo>
                      <a:pt x="0" y="0"/>
                      <a:pt x="10523" y="0"/>
                      <a:pt x="23504" y="0"/>
                    </a:cubicBezTo>
                    <a:close/>
                  </a:path>
                </a:pathLst>
              </a:custGeom>
              <a:solidFill>
                <a:schemeClr val="accent5"/>
              </a:solidFill>
              <a:ln w="3831" cap="flat">
                <a:noFill/>
                <a:prstDash val="solid"/>
                <a:miter/>
              </a:ln>
            </p:spPr>
            <p:txBody>
              <a:bodyPr rtlCol="0" anchor="ctr"/>
              <a:lstStyle/>
              <a:p>
                <a:pPr defTabSz="914554"/>
                <a:endParaRPr lang="en-US" sz="1800">
                  <a:solidFill>
                    <a:srgbClr val="000000"/>
                  </a:solidFill>
                  <a:latin typeface="Segoe UI"/>
                </a:endParaRPr>
              </a:p>
            </p:txBody>
          </p:sp>
          <p:sp>
            <p:nvSpPr>
              <p:cNvPr id="82" name="Graphic 156">
                <a:extLst>
                  <a:ext uri="{FF2B5EF4-FFF2-40B4-BE49-F238E27FC236}">
                    <a16:creationId xmlns:a16="http://schemas.microsoft.com/office/drawing/2014/main" id="{D7428A0A-7DC2-4233-8C3E-D1DD2B7DF76E}"/>
                  </a:ext>
                </a:extLst>
              </p:cNvPr>
              <p:cNvSpPr/>
              <p:nvPr/>
            </p:nvSpPr>
            <p:spPr>
              <a:xfrm>
                <a:off x="9701465" y="6674646"/>
                <a:ext cx="156696" cy="62678"/>
              </a:xfrm>
              <a:custGeom>
                <a:avLst/>
                <a:gdLst>
                  <a:gd name="connsiteX0" fmla="*/ 125357 w 156696"/>
                  <a:gd name="connsiteY0" fmla="*/ 0 h 62678"/>
                  <a:gd name="connsiteX1" fmla="*/ 156697 w 156696"/>
                  <a:gd name="connsiteY1" fmla="*/ 0 h 62678"/>
                  <a:gd name="connsiteX2" fmla="*/ 156697 w 156696"/>
                  <a:gd name="connsiteY2" fmla="*/ 62679 h 62678"/>
                  <a:gd name="connsiteX3" fmla="*/ 125357 w 156696"/>
                  <a:gd name="connsiteY3" fmla="*/ 62679 h 62678"/>
                  <a:gd name="connsiteX4" fmla="*/ 31339 w 156696"/>
                  <a:gd name="connsiteY4" fmla="*/ 62679 h 62678"/>
                  <a:gd name="connsiteX5" fmla="*/ 0 w 156696"/>
                  <a:gd name="connsiteY5" fmla="*/ 62679 h 62678"/>
                  <a:gd name="connsiteX6" fmla="*/ 0 w 156696"/>
                  <a:gd name="connsiteY6" fmla="*/ 0 h 62678"/>
                  <a:gd name="connsiteX7" fmla="*/ 31339 w 156696"/>
                  <a:gd name="connsiteY7" fmla="*/ 0 h 62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6696" h="62678">
                    <a:moveTo>
                      <a:pt x="125357" y="0"/>
                    </a:moveTo>
                    <a:cubicBezTo>
                      <a:pt x="142665" y="0"/>
                      <a:pt x="156697" y="0"/>
                      <a:pt x="156697" y="0"/>
                    </a:cubicBezTo>
                    <a:lnTo>
                      <a:pt x="156697" y="62679"/>
                    </a:lnTo>
                    <a:cubicBezTo>
                      <a:pt x="156697" y="62679"/>
                      <a:pt x="142665" y="62679"/>
                      <a:pt x="125357" y="62679"/>
                    </a:cubicBezTo>
                    <a:lnTo>
                      <a:pt x="31339" y="62679"/>
                    </a:lnTo>
                    <a:cubicBezTo>
                      <a:pt x="14031" y="62679"/>
                      <a:pt x="0" y="62679"/>
                      <a:pt x="0" y="62679"/>
                    </a:cubicBezTo>
                    <a:lnTo>
                      <a:pt x="0" y="0"/>
                    </a:lnTo>
                    <a:cubicBezTo>
                      <a:pt x="0" y="0"/>
                      <a:pt x="14031" y="0"/>
                      <a:pt x="31339" y="0"/>
                    </a:cubicBezTo>
                    <a:close/>
                  </a:path>
                </a:pathLst>
              </a:custGeom>
              <a:solidFill>
                <a:schemeClr val="accent5"/>
              </a:solidFill>
              <a:ln w="3831" cap="flat">
                <a:noFill/>
                <a:prstDash val="solid"/>
                <a:miter/>
              </a:ln>
            </p:spPr>
            <p:txBody>
              <a:bodyPr rtlCol="0" anchor="ctr"/>
              <a:lstStyle/>
              <a:p>
                <a:pPr defTabSz="914554"/>
                <a:endParaRPr lang="en-US" sz="1800">
                  <a:solidFill>
                    <a:srgbClr val="000000"/>
                  </a:solidFill>
                  <a:latin typeface="Segoe UI"/>
                </a:endParaRPr>
              </a:p>
            </p:txBody>
          </p:sp>
        </p:grpSp>
      </p:grpSp>
      <p:sp>
        <p:nvSpPr>
          <p:cNvPr id="87" name="Right Bracket 86">
            <a:extLst>
              <a:ext uri="{FF2B5EF4-FFF2-40B4-BE49-F238E27FC236}">
                <a16:creationId xmlns:a16="http://schemas.microsoft.com/office/drawing/2014/main" id="{2F2CE8F4-1444-4DD8-A0B6-277CEC7EA413}"/>
              </a:ext>
              <a:ext uri="{C183D7F6-B498-43B3-948B-1728B52AA6E4}">
                <adec:decorative xmlns:adec="http://schemas.microsoft.com/office/drawing/2017/decorative" val="1"/>
              </a:ext>
            </a:extLst>
          </p:cNvPr>
          <p:cNvSpPr/>
          <p:nvPr/>
        </p:nvSpPr>
        <p:spPr>
          <a:xfrm>
            <a:off x="9593528" y="1584285"/>
            <a:ext cx="112478" cy="1510071"/>
          </a:xfrm>
          <a:prstGeom prst="rightBracket">
            <a:avLst>
              <a:gd name="adj" fmla="val 0"/>
            </a:avLst>
          </a:prstGeom>
          <a:ln w="31750">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554">
              <a:defRPr/>
            </a:pPr>
            <a:endParaRPr lang="en-US">
              <a:solidFill>
                <a:srgbClr val="000000"/>
              </a:solidFill>
              <a:latin typeface="Segoe UI"/>
            </a:endParaRPr>
          </a:p>
        </p:txBody>
      </p:sp>
      <p:sp>
        <p:nvSpPr>
          <p:cNvPr id="90" name="TextBox 89">
            <a:extLst>
              <a:ext uri="{FF2B5EF4-FFF2-40B4-BE49-F238E27FC236}">
                <a16:creationId xmlns:a16="http://schemas.microsoft.com/office/drawing/2014/main" id="{CE2E20DB-6CAA-43D9-9E2F-0D4F66A27DC1}"/>
              </a:ext>
            </a:extLst>
          </p:cNvPr>
          <p:cNvSpPr txBox="1"/>
          <p:nvPr/>
        </p:nvSpPr>
        <p:spPr>
          <a:xfrm>
            <a:off x="9779886" y="1681198"/>
            <a:ext cx="2115541" cy="1555939"/>
          </a:xfrm>
          <a:prstGeom prst="rect">
            <a:avLst/>
          </a:prstGeom>
          <a:noFill/>
          <a:ln>
            <a:noFill/>
          </a:ln>
        </p:spPr>
        <p:txBody>
          <a:bodyPr wrap="square" lIns="0" tIns="0" rIns="0" bIns="0" rtlCol="0">
            <a:spAutoFit/>
          </a:bodyPr>
          <a:lstStyle/>
          <a:p>
            <a:pPr defTabSz="914565">
              <a:spcAft>
                <a:spcPts val="588"/>
              </a:spcAft>
              <a:defRPr/>
            </a:pPr>
            <a:r>
              <a:rPr lang="en-US" dirty="0">
                <a:solidFill>
                  <a:srgbClr val="0078D3"/>
                </a:solidFill>
                <a:latin typeface="Segoe UI Semibold"/>
              </a:rPr>
              <a:t>Business alignment</a:t>
            </a:r>
          </a:p>
          <a:p>
            <a:pPr defTabSz="914565">
              <a:spcAft>
                <a:spcPts val="588"/>
              </a:spcAft>
              <a:defRPr/>
            </a:pPr>
            <a:r>
              <a:rPr lang="en-US" sz="1569" dirty="0">
                <a:gradFill>
                  <a:gsLst>
                    <a:gs pos="2917">
                      <a:srgbClr val="353535"/>
                    </a:gs>
                    <a:gs pos="30000">
                      <a:srgbClr val="353535"/>
                    </a:gs>
                  </a:gsLst>
                  <a:lin ang="5400000" scaled="0"/>
                </a:gradFill>
                <a:latin typeface="Segoe UI"/>
              </a:rPr>
              <a:t>Establish cross-org processes to scale cloud security throughout your business</a:t>
            </a:r>
          </a:p>
        </p:txBody>
      </p:sp>
      <p:sp>
        <p:nvSpPr>
          <p:cNvPr id="89" name="TextBox 88">
            <a:extLst>
              <a:ext uri="{FF2B5EF4-FFF2-40B4-BE49-F238E27FC236}">
                <a16:creationId xmlns:a16="http://schemas.microsoft.com/office/drawing/2014/main" id="{5425F87F-5466-441E-BD10-CE9D83CB959F}"/>
              </a:ext>
            </a:extLst>
          </p:cNvPr>
          <p:cNvSpPr txBox="1"/>
          <p:nvPr/>
        </p:nvSpPr>
        <p:spPr>
          <a:xfrm>
            <a:off x="9779886" y="3640304"/>
            <a:ext cx="2115540" cy="1312677"/>
          </a:xfrm>
          <a:prstGeom prst="rect">
            <a:avLst/>
          </a:prstGeom>
          <a:noFill/>
          <a:ln>
            <a:noFill/>
          </a:ln>
        </p:spPr>
        <p:txBody>
          <a:bodyPr wrap="square" lIns="0" tIns="0" rIns="0" bIns="0" rtlCol="0">
            <a:spAutoFit/>
          </a:bodyPr>
          <a:lstStyle/>
          <a:p>
            <a:pPr defTabSz="914565">
              <a:spcAft>
                <a:spcPts val="588"/>
              </a:spcAft>
              <a:defRPr/>
            </a:pPr>
            <a:r>
              <a:rPr lang="en-US" dirty="0">
                <a:solidFill>
                  <a:srgbClr val="0078D3"/>
                </a:solidFill>
                <a:latin typeface="Segoe UI Semibold"/>
              </a:rPr>
              <a:t>Security disciplines</a:t>
            </a:r>
          </a:p>
          <a:p>
            <a:pPr defTabSz="914565">
              <a:spcAft>
                <a:spcPts val="588"/>
              </a:spcAft>
              <a:defRPr/>
            </a:pPr>
            <a:r>
              <a:rPr lang="en-US" sz="1569" dirty="0">
                <a:gradFill>
                  <a:gsLst>
                    <a:gs pos="2917">
                      <a:srgbClr val="353535"/>
                    </a:gs>
                    <a:gs pos="30000">
                      <a:srgbClr val="353535"/>
                    </a:gs>
                  </a:gsLst>
                  <a:lin ang="5400000" scaled="0"/>
                </a:gradFill>
                <a:latin typeface="Segoe UI"/>
              </a:rPr>
              <a:t>Implement proven security processes </a:t>
            </a:r>
            <a:br>
              <a:rPr lang="en-US" sz="1569" dirty="0">
                <a:gradFill>
                  <a:gsLst>
                    <a:gs pos="2917">
                      <a:srgbClr val="353535"/>
                    </a:gs>
                    <a:gs pos="30000">
                      <a:srgbClr val="353535"/>
                    </a:gs>
                  </a:gsLst>
                  <a:lin ang="5400000" scaled="0"/>
                </a:gradFill>
                <a:latin typeface="Segoe UI"/>
              </a:rPr>
            </a:br>
            <a:r>
              <a:rPr lang="en-US" sz="1569" dirty="0">
                <a:gradFill>
                  <a:gsLst>
                    <a:gs pos="2917">
                      <a:srgbClr val="353535"/>
                    </a:gs>
                    <a:gs pos="30000">
                      <a:srgbClr val="353535"/>
                    </a:gs>
                  </a:gsLst>
                  <a:lin ang="5400000" scaled="0"/>
                </a:gradFill>
                <a:latin typeface="Segoe UI"/>
              </a:rPr>
              <a:t>built on modern, cloud-based security tools</a:t>
            </a:r>
          </a:p>
        </p:txBody>
      </p:sp>
      <p:sp>
        <p:nvSpPr>
          <p:cNvPr id="88" name="TextBox 87">
            <a:extLst>
              <a:ext uri="{FF2B5EF4-FFF2-40B4-BE49-F238E27FC236}">
                <a16:creationId xmlns:a16="http://schemas.microsoft.com/office/drawing/2014/main" id="{288EBDE6-D81A-4088-B2FA-EB4E2C7964F0}"/>
              </a:ext>
            </a:extLst>
          </p:cNvPr>
          <p:cNvSpPr txBox="1"/>
          <p:nvPr/>
        </p:nvSpPr>
        <p:spPr>
          <a:xfrm>
            <a:off x="404199" y="5698192"/>
            <a:ext cx="10018070" cy="754412"/>
          </a:xfrm>
          <a:prstGeom prst="rect">
            <a:avLst/>
          </a:prstGeom>
          <a:noFill/>
          <a:ln>
            <a:noFill/>
          </a:ln>
        </p:spPr>
        <p:txBody>
          <a:bodyPr wrap="square" lIns="0" tIns="0" rIns="0" bIns="0" rtlCol="0">
            <a:spAutoFit/>
          </a:bodyPr>
          <a:lstStyle/>
          <a:p>
            <a:pPr defTabSz="914565">
              <a:lnSpc>
                <a:spcPct val="90000"/>
              </a:lnSpc>
              <a:spcAft>
                <a:spcPts val="588"/>
              </a:spcAft>
              <a:defRPr/>
            </a:pPr>
            <a:r>
              <a:rPr lang="en-US" dirty="0">
                <a:solidFill>
                  <a:srgbClr val="0078D3"/>
                </a:solidFill>
                <a:latin typeface="Segoe UI Semibold"/>
              </a:rPr>
              <a:t>Cloud security team</a:t>
            </a:r>
          </a:p>
          <a:p>
            <a:pPr defTabSz="914565">
              <a:lnSpc>
                <a:spcPct val="90000"/>
              </a:lnSpc>
              <a:spcAft>
                <a:spcPts val="588"/>
              </a:spcAft>
              <a:defRPr/>
            </a:pPr>
            <a:r>
              <a:rPr lang="en-US" sz="1569" dirty="0">
                <a:gradFill>
                  <a:gsLst>
                    <a:gs pos="2917">
                      <a:srgbClr val="353535"/>
                    </a:gs>
                    <a:gs pos="30000">
                      <a:srgbClr val="353535"/>
                    </a:gs>
                  </a:gsLst>
                  <a:lin ang="5400000" scaled="0"/>
                </a:gradFill>
                <a:latin typeface="Segoe UI"/>
              </a:rPr>
              <a:t>Establish team with expertise and experience for security and cloud. Often a cross-functional security team(s) that includes members of security team, cloud center of excellence (</a:t>
            </a:r>
            <a:r>
              <a:rPr lang="en-US" sz="1569" dirty="0" err="1">
                <a:gradFill>
                  <a:gsLst>
                    <a:gs pos="2917">
                      <a:srgbClr val="353535"/>
                    </a:gs>
                    <a:gs pos="30000">
                      <a:srgbClr val="353535"/>
                    </a:gs>
                  </a:gsLst>
                  <a:lin ang="5400000" scaled="0"/>
                </a:gradFill>
                <a:latin typeface="Segoe UI"/>
              </a:rPr>
              <a:t>CCoE</a:t>
            </a:r>
            <a:r>
              <a:rPr lang="en-US" sz="1569" dirty="0">
                <a:gradFill>
                  <a:gsLst>
                    <a:gs pos="2917">
                      <a:srgbClr val="353535"/>
                    </a:gs>
                    <a:gs pos="30000">
                      <a:srgbClr val="353535"/>
                    </a:gs>
                  </a:gsLst>
                  <a:lin ang="5400000" scaled="0"/>
                </a:gradFill>
                <a:latin typeface="Segoe UI"/>
              </a:rPr>
              <a:t>), Cloud operations, IT operations, and others. </a:t>
            </a:r>
          </a:p>
        </p:txBody>
      </p:sp>
      <p:sp>
        <p:nvSpPr>
          <p:cNvPr id="91" name="Right Bracket 90">
            <a:extLst>
              <a:ext uri="{FF2B5EF4-FFF2-40B4-BE49-F238E27FC236}">
                <a16:creationId xmlns:a16="http://schemas.microsoft.com/office/drawing/2014/main" id="{4CF7D2CA-6A93-4678-B11E-BE86A3A8C2A7}"/>
              </a:ext>
              <a:ext uri="{C183D7F6-B498-43B3-948B-1728B52AA6E4}">
                <adec:decorative xmlns:adec="http://schemas.microsoft.com/office/drawing/2017/decorative" val="1"/>
              </a:ext>
            </a:extLst>
          </p:cNvPr>
          <p:cNvSpPr/>
          <p:nvPr/>
        </p:nvSpPr>
        <p:spPr>
          <a:xfrm>
            <a:off x="9593528" y="3234167"/>
            <a:ext cx="116550" cy="2103296"/>
          </a:xfrm>
          <a:prstGeom prst="rightBracket">
            <a:avLst>
              <a:gd name="adj" fmla="val 0"/>
            </a:avLst>
          </a:prstGeom>
          <a:ln w="31750">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554">
              <a:defRPr/>
            </a:pPr>
            <a:endParaRPr lang="en-US">
              <a:solidFill>
                <a:srgbClr val="000000"/>
              </a:solidFill>
              <a:latin typeface="Segoe UI"/>
            </a:endParaRPr>
          </a:p>
        </p:txBody>
      </p:sp>
      <p:sp>
        <p:nvSpPr>
          <p:cNvPr id="92" name="Right Bracket 91">
            <a:extLst>
              <a:ext uri="{FF2B5EF4-FFF2-40B4-BE49-F238E27FC236}">
                <a16:creationId xmlns:a16="http://schemas.microsoft.com/office/drawing/2014/main" id="{7A1A8346-6D73-4869-8EFC-8F5D23B6EB52}"/>
              </a:ext>
              <a:ext uri="{C183D7F6-B498-43B3-948B-1728B52AA6E4}">
                <adec:decorative xmlns:adec="http://schemas.microsoft.com/office/drawing/2017/decorative" val="1"/>
              </a:ext>
            </a:extLst>
          </p:cNvPr>
          <p:cNvSpPr/>
          <p:nvPr/>
        </p:nvSpPr>
        <p:spPr>
          <a:xfrm rot="5400000">
            <a:off x="4930689" y="980952"/>
            <a:ext cx="113266" cy="9137251"/>
          </a:xfrm>
          <a:prstGeom prst="rightBracket">
            <a:avLst>
              <a:gd name="adj" fmla="val 0"/>
            </a:avLst>
          </a:prstGeom>
          <a:ln w="31750">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554">
              <a:defRPr/>
            </a:pPr>
            <a:endParaRPr lang="en-US">
              <a:solidFill>
                <a:srgbClr val="000000"/>
              </a:solidFill>
              <a:latin typeface="Segoe UI"/>
            </a:endParaRPr>
          </a:p>
        </p:txBody>
      </p:sp>
    </p:spTree>
    <p:extLst>
      <p:ext uri="{BB962C8B-B14F-4D97-AF65-F5344CB8AC3E}">
        <p14:creationId xmlns:p14="http://schemas.microsoft.com/office/powerpoint/2010/main" val="1626699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afterEffect">
                                  <p:stCondLst>
                                    <p:cond delay="0"/>
                                  </p:stCondLst>
                                  <p:childTnLst>
                                    <p:set>
                                      <p:cBhvr>
                                        <p:cTn id="6" dur="1" fill="hold">
                                          <p:stCondLst>
                                            <p:cond delay="0"/>
                                          </p:stCondLst>
                                        </p:cTn>
                                        <p:tgtEl>
                                          <p:spTgt spid="87"/>
                                        </p:tgtEl>
                                        <p:attrNameLst>
                                          <p:attrName>style.visibility</p:attrName>
                                        </p:attrNameLst>
                                      </p:cBhvr>
                                      <p:to>
                                        <p:strVal val="visible"/>
                                      </p:to>
                                    </p:set>
                                    <p:anim calcmode="lin" valueType="num">
                                      <p:cBhvr additive="base">
                                        <p:cTn id="7" dur="500"/>
                                        <p:tgtEl>
                                          <p:spTgt spid="87"/>
                                        </p:tgtEl>
                                        <p:attrNameLst>
                                          <p:attrName>ppt_x</p:attrName>
                                        </p:attrNameLst>
                                      </p:cBhvr>
                                      <p:tavLst>
                                        <p:tav tm="0">
                                          <p:val>
                                            <p:strVal val="#ppt_x-#ppt_w*1.125000"/>
                                          </p:val>
                                        </p:tav>
                                        <p:tav tm="100000">
                                          <p:val>
                                            <p:strVal val="#ppt_x"/>
                                          </p:val>
                                        </p:tav>
                                      </p:tavLst>
                                    </p:anim>
                                    <p:animEffect transition="in" filter="wipe(right)">
                                      <p:cBhvr>
                                        <p:cTn id="8" dur="500"/>
                                        <p:tgtEl>
                                          <p:spTgt spid="87"/>
                                        </p:tgtEl>
                                      </p:cBhvr>
                                    </p:animEffect>
                                  </p:childTnLst>
                                </p:cTn>
                              </p:par>
                              <p:par>
                                <p:cTn id="9" presetID="10" presetClass="entr" presetSubtype="0" fill="hold" grpId="0" nodeType="withEffect">
                                  <p:stCondLst>
                                    <p:cond delay="0"/>
                                  </p:stCondLst>
                                  <p:childTnLst>
                                    <p:set>
                                      <p:cBhvr>
                                        <p:cTn id="10" dur="1" fill="hold">
                                          <p:stCondLst>
                                            <p:cond delay="0"/>
                                          </p:stCondLst>
                                        </p:cTn>
                                        <p:tgtEl>
                                          <p:spTgt spid="90"/>
                                        </p:tgtEl>
                                        <p:attrNameLst>
                                          <p:attrName>style.visibility</p:attrName>
                                        </p:attrNameLst>
                                      </p:cBhvr>
                                      <p:to>
                                        <p:strVal val="visible"/>
                                      </p:to>
                                    </p:set>
                                    <p:animEffect transition="in" filter="fade">
                                      <p:cBhvr>
                                        <p:cTn id="11" dur="500"/>
                                        <p:tgtEl>
                                          <p:spTgt spid="90"/>
                                        </p:tgtEl>
                                      </p:cBhvr>
                                    </p:animEffect>
                                  </p:childTnLst>
                                </p:cTn>
                              </p:par>
                            </p:childTnLst>
                          </p:cTn>
                        </p:par>
                        <p:par>
                          <p:cTn id="12" fill="hold">
                            <p:stCondLst>
                              <p:cond delay="500"/>
                            </p:stCondLst>
                            <p:childTnLst>
                              <p:par>
                                <p:cTn id="13" presetID="12" presetClass="entr" presetSubtype="8" fill="hold" grpId="0" nodeType="afterEffect">
                                  <p:stCondLst>
                                    <p:cond delay="0"/>
                                  </p:stCondLst>
                                  <p:childTnLst>
                                    <p:set>
                                      <p:cBhvr>
                                        <p:cTn id="14" dur="1" fill="hold">
                                          <p:stCondLst>
                                            <p:cond delay="0"/>
                                          </p:stCondLst>
                                        </p:cTn>
                                        <p:tgtEl>
                                          <p:spTgt spid="91"/>
                                        </p:tgtEl>
                                        <p:attrNameLst>
                                          <p:attrName>style.visibility</p:attrName>
                                        </p:attrNameLst>
                                      </p:cBhvr>
                                      <p:to>
                                        <p:strVal val="visible"/>
                                      </p:to>
                                    </p:set>
                                    <p:anim calcmode="lin" valueType="num">
                                      <p:cBhvr additive="base">
                                        <p:cTn id="15" dur="500"/>
                                        <p:tgtEl>
                                          <p:spTgt spid="91"/>
                                        </p:tgtEl>
                                        <p:attrNameLst>
                                          <p:attrName>ppt_x</p:attrName>
                                        </p:attrNameLst>
                                      </p:cBhvr>
                                      <p:tavLst>
                                        <p:tav tm="0">
                                          <p:val>
                                            <p:strVal val="#ppt_x-#ppt_w*1.125000"/>
                                          </p:val>
                                        </p:tav>
                                        <p:tav tm="100000">
                                          <p:val>
                                            <p:strVal val="#ppt_x"/>
                                          </p:val>
                                        </p:tav>
                                      </p:tavLst>
                                    </p:anim>
                                    <p:animEffect transition="in" filter="wipe(right)">
                                      <p:cBhvr>
                                        <p:cTn id="16" dur="500"/>
                                        <p:tgtEl>
                                          <p:spTgt spid="9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89"/>
                                        </p:tgtEl>
                                        <p:attrNameLst>
                                          <p:attrName>style.visibility</p:attrName>
                                        </p:attrNameLst>
                                      </p:cBhvr>
                                      <p:to>
                                        <p:strVal val="visible"/>
                                      </p:to>
                                    </p:set>
                                    <p:animEffect transition="in" filter="fade">
                                      <p:cBhvr>
                                        <p:cTn id="19" dur="500"/>
                                        <p:tgtEl>
                                          <p:spTgt spid="89"/>
                                        </p:tgtEl>
                                      </p:cBhvr>
                                    </p:animEffect>
                                  </p:childTnLst>
                                </p:cTn>
                              </p:par>
                            </p:childTnLst>
                          </p:cTn>
                        </p:par>
                        <p:par>
                          <p:cTn id="20" fill="hold">
                            <p:stCondLst>
                              <p:cond delay="1000"/>
                            </p:stCondLst>
                            <p:childTnLst>
                              <p:par>
                                <p:cTn id="21" presetID="12" presetClass="entr" presetSubtype="1" fill="hold" grpId="0" nodeType="afterEffect">
                                  <p:stCondLst>
                                    <p:cond delay="0"/>
                                  </p:stCondLst>
                                  <p:childTnLst>
                                    <p:set>
                                      <p:cBhvr>
                                        <p:cTn id="22" dur="1" fill="hold">
                                          <p:stCondLst>
                                            <p:cond delay="0"/>
                                          </p:stCondLst>
                                        </p:cTn>
                                        <p:tgtEl>
                                          <p:spTgt spid="92"/>
                                        </p:tgtEl>
                                        <p:attrNameLst>
                                          <p:attrName>style.visibility</p:attrName>
                                        </p:attrNameLst>
                                      </p:cBhvr>
                                      <p:to>
                                        <p:strVal val="visible"/>
                                      </p:to>
                                    </p:set>
                                    <p:anim calcmode="lin" valueType="num">
                                      <p:cBhvr additive="base">
                                        <p:cTn id="23" dur="500"/>
                                        <p:tgtEl>
                                          <p:spTgt spid="92"/>
                                        </p:tgtEl>
                                        <p:attrNameLst>
                                          <p:attrName>ppt_y</p:attrName>
                                        </p:attrNameLst>
                                      </p:cBhvr>
                                      <p:tavLst>
                                        <p:tav tm="0">
                                          <p:val>
                                            <p:strVal val="#ppt_y-#ppt_h*1.125000"/>
                                          </p:val>
                                        </p:tav>
                                        <p:tav tm="100000">
                                          <p:val>
                                            <p:strVal val="#ppt_y"/>
                                          </p:val>
                                        </p:tav>
                                      </p:tavLst>
                                    </p:anim>
                                    <p:animEffect transition="in" filter="wipe(down)">
                                      <p:cBhvr>
                                        <p:cTn id="24" dur="500"/>
                                        <p:tgtEl>
                                          <p:spTgt spid="92"/>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88"/>
                                        </p:tgtEl>
                                        <p:attrNameLst>
                                          <p:attrName>style.visibility</p:attrName>
                                        </p:attrNameLst>
                                      </p:cBhvr>
                                      <p:to>
                                        <p:strVal val="visible"/>
                                      </p:to>
                                    </p:set>
                                    <p:animEffect transition="in" filter="fade">
                                      <p:cBhvr>
                                        <p:cTn id="27" dur="500"/>
                                        <p:tgtEl>
                                          <p:spTgt spid="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 grpId="0" animBg="1"/>
      <p:bldP spid="90" grpId="0"/>
      <p:bldP spid="89" grpId="0"/>
      <p:bldP spid="88" grpId="0"/>
      <p:bldP spid="91" grpId="0" animBg="1"/>
      <p:bldP spid="9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7FAE2F-A4D2-460D-9B6A-E696C2DD14BD}"/>
              </a:ext>
            </a:extLst>
          </p:cNvPr>
          <p:cNvSpPr>
            <a:spLocks noGrp="1"/>
          </p:cNvSpPr>
          <p:nvPr>
            <p:ph type="title"/>
          </p:nvPr>
        </p:nvSpPr>
        <p:spPr>
          <a:xfrm>
            <a:off x="455995" y="620469"/>
            <a:ext cx="11306470" cy="403131"/>
          </a:xfrm>
        </p:spPr>
        <p:txBody>
          <a:bodyPr>
            <a:normAutofit fontScale="90000"/>
          </a:bodyPr>
          <a:lstStyle/>
          <a:p>
            <a:r>
              <a:rPr lang="en-US" dirty="0"/>
              <a:t>Access control</a:t>
            </a:r>
            <a:br>
              <a:rPr lang="en-US" dirty="0"/>
            </a:br>
            <a:r>
              <a:rPr lang="en-US" dirty="0">
                <a:solidFill>
                  <a:schemeClr val="tx2"/>
                </a:solidFill>
              </a:rPr>
              <a:t>Simplify security—and make it more effective</a:t>
            </a:r>
          </a:p>
        </p:txBody>
      </p:sp>
      <p:sp>
        <p:nvSpPr>
          <p:cNvPr id="30" name="!! Left" descr="Illustration of data, documents, and technology in side a locked jail.&#10;Classic approach&#10;Restrict everything &#10;to a secure network&#10;">
            <a:extLst>
              <a:ext uri="{FF2B5EF4-FFF2-40B4-BE49-F238E27FC236}">
                <a16:creationId xmlns:a16="http://schemas.microsoft.com/office/drawing/2014/main" id="{C2F1DD42-5299-47C5-82F0-FCC1C0A59BD9}"/>
              </a:ext>
              <a:ext uri="{C183D7F6-B498-43B3-948B-1728B52AA6E4}">
                <adec:decorative xmlns:adec="http://schemas.microsoft.com/office/drawing/2017/decorative" val="0"/>
              </a:ext>
            </a:extLst>
          </p:cNvPr>
          <p:cNvSpPr/>
          <p:nvPr/>
        </p:nvSpPr>
        <p:spPr bwMode="auto">
          <a:xfrm>
            <a:off x="418134" y="1483500"/>
            <a:ext cx="5565432" cy="468967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3474671" rIns="179282" bIns="143426" numCol="1" spcCol="0" rtlCol="0" fromWordArt="0" anchor="t" anchorCtr="0" forceAA="0" compatLnSpc="1">
            <a:prstTxWarp prst="textNoShape">
              <a:avLst/>
            </a:prstTxWarp>
            <a:noAutofit/>
          </a:bodyPr>
          <a:lstStyle/>
          <a:p>
            <a:pPr algn="ctr" defTabSz="914113" fontAlgn="base">
              <a:spcBef>
                <a:spcPct val="0"/>
              </a:spcBef>
              <a:spcAft>
                <a:spcPct val="0"/>
              </a:spcAft>
              <a:defRPr/>
            </a:pPr>
            <a:r>
              <a:rPr lang="en-US" sz="2353" b="1" dirty="0">
                <a:gradFill>
                  <a:gsLst>
                    <a:gs pos="2917">
                      <a:srgbClr val="1A1A1A"/>
                    </a:gs>
                    <a:gs pos="30000">
                      <a:srgbClr val="1A1A1A"/>
                    </a:gs>
                  </a:gsLst>
                  <a:lin ang="5400000" scaled="0"/>
                </a:gradFill>
                <a:latin typeface="Segoe UI"/>
              </a:rPr>
              <a:t>Classic approach</a:t>
            </a:r>
            <a:br>
              <a:rPr lang="en-US" sz="2353" b="1" dirty="0">
                <a:gradFill>
                  <a:gsLst>
                    <a:gs pos="2917">
                      <a:srgbClr val="1A1A1A"/>
                    </a:gs>
                    <a:gs pos="30000">
                      <a:srgbClr val="1A1A1A"/>
                    </a:gs>
                  </a:gsLst>
                  <a:lin ang="5400000" scaled="0"/>
                </a:gradFill>
                <a:latin typeface="Segoe UI"/>
              </a:rPr>
            </a:br>
            <a:r>
              <a:rPr lang="en-US" sz="2353" dirty="0">
                <a:gradFill>
                  <a:gsLst>
                    <a:gs pos="2917">
                      <a:srgbClr val="1A1A1A"/>
                    </a:gs>
                    <a:gs pos="30000">
                      <a:srgbClr val="1A1A1A"/>
                    </a:gs>
                  </a:gsLst>
                  <a:lin ang="5400000" scaled="0"/>
                </a:gradFill>
                <a:latin typeface="Segoe UI"/>
              </a:rPr>
              <a:t>Restrict everything </a:t>
            </a:r>
            <a:br>
              <a:rPr lang="en-US" sz="2353" dirty="0">
                <a:gradFill>
                  <a:gsLst>
                    <a:gs pos="2917">
                      <a:srgbClr val="1A1A1A"/>
                    </a:gs>
                    <a:gs pos="30000">
                      <a:srgbClr val="1A1A1A"/>
                    </a:gs>
                  </a:gsLst>
                  <a:lin ang="5400000" scaled="0"/>
                </a:gradFill>
                <a:latin typeface="Segoe UI"/>
              </a:rPr>
            </a:br>
            <a:r>
              <a:rPr lang="en-US" sz="2353" dirty="0">
                <a:gradFill>
                  <a:gsLst>
                    <a:gs pos="2917">
                      <a:srgbClr val="1A1A1A"/>
                    </a:gs>
                    <a:gs pos="30000">
                      <a:srgbClr val="1A1A1A"/>
                    </a:gs>
                  </a:gsLst>
                  <a:lin ang="5400000" scaled="0"/>
                </a:gradFill>
                <a:latin typeface="Segoe UI"/>
              </a:rPr>
              <a:t>to a secure network</a:t>
            </a:r>
          </a:p>
        </p:txBody>
      </p:sp>
      <p:sp>
        <p:nvSpPr>
          <p:cNvPr id="31" name="!! Right" descr="Illustration of a centralized access control model.&#10;Zero trust &#10;Protect assets anywhere &#10;with central policy&#10;">
            <a:extLst>
              <a:ext uri="{FF2B5EF4-FFF2-40B4-BE49-F238E27FC236}">
                <a16:creationId xmlns:a16="http://schemas.microsoft.com/office/drawing/2014/main" id="{842DC668-54FD-4AC0-954C-83ECDF417C60}"/>
              </a:ext>
              <a:ext uri="{C183D7F6-B498-43B3-948B-1728B52AA6E4}">
                <adec:decorative xmlns:adec="http://schemas.microsoft.com/office/drawing/2017/decorative" val="0"/>
              </a:ext>
            </a:extLst>
          </p:cNvPr>
          <p:cNvSpPr/>
          <p:nvPr/>
        </p:nvSpPr>
        <p:spPr bwMode="auto">
          <a:xfrm>
            <a:off x="6039853" y="1483500"/>
            <a:ext cx="5914004" cy="468967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3474671" rIns="179282" bIns="143426" numCol="1" spcCol="0" rtlCol="0" fromWordArt="0" anchor="t" anchorCtr="0" forceAA="0" compatLnSpc="1">
            <a:prstTxWarp prst="textNoShape">
              <a:avLst/>
            </a:prstTxWarp>
            <a:noAutofit/>
          </a:bodyPr>
          <a:lstStyle/>
          <a:p>
            <a:pPr algn="ctr" defTabSz="914113" fontAlgn="base">
              <a:spcBef>
                <a:spcPct val="0"/>
              </a:spcBef>
              <a:spcAft>
                <a:spcPct val="0"/>
              </a:spcAft>
              <a:defRPr/>
            </a:pPr>
            <a:r>
              <a:rPr lang="en-US" sz="2353" b="1" dirty="0">
                <a:gradFill>
                  <a:gsLst>
                    <a:gs pos="2917">
                      <a:srgbClr val="1A1A1A"/>
                    </a:gs>
                    <a:gs pos="30000">
                      <a:srgbClr val="1A1A1A"/>
                    </a:gs>
                  </a:gsLst>
                  <a:lin ang="5400000" scaled="0"/>
                </a:gradFill>
                <a:latin typeface="Segoe UI"/>
              </a:rPr>
              <a:t>Zero trust </a:t>
            </a:r>
            <a:br>
              <a:rPr lang="en-US" sz="2353" b="1" dirty="0">
                <a:gradFill>
                  <a:gsLst>
                    <a:gs pos="2917">
                      <a:srgbClr val="1A1A1A"/>
                    </a:gs>
                    <a:gs pos="30000">
                      <a:srgbClr val="1A1A1A"/>
                    </a:gs>
                  </a:gsLst>
                  <a:lin ang="5400000" scaled="0"/>
                </a:gradFill>
                <a:latin typeface="Segoe UI"/>
              </a:rPr>
            </a:br>
            <a:r>
              <a:rPr lang="en-US" sz="2353" dirty="0">
                <a:gradFill>
                  <a:gsLst>
                    <a:gs pos="2917">
                      <a:srgbClr val="1A1A1A"/>
                    </a:gs>
                    <a:gs pos="30000">
                      <a:srgbClr val="1A1A1A"/>
                    </a:gs>
                  </a:gsLst>
                  <a:lin ang="5400000" scaled="0"/>
                </a:gradFill>
                <a:latin typeface="Segoe UI"/>
              </a:rPr>
              <a:t>Protect assets anywhere </a:t>
            </a:r>
            <a:br>
              <a:rPr lang="en-US" sz="2353" dirty="0">
                <a:gradFill>
                  <a:gsLst>
                    <a:gs pos="2917">
                      <a:srgbClr val="1A1A1A"/>
                    </a:gs>
                    <a:gs pos="30000">
                      <a:srgbClr val="1A1A1A"/>
                    </a:gs>
                  </a:gsLst>
                  <a:lin ang="5400000" scaled="0"/>
                </a:gradFill>
                <a:latin typeface="Segoe UI"/>
              </a:rPr>
            </a:br>
            <a:r>
              <a:rPr lang="en-US" sz="2353" dirty="0">
                <a:gradFill>
                  <a:gsLst>
                    <a:gs pos="2917">
                      <a:srgbClr val="1A1A1A"/>
                    </a:gs>
                    <a:gs pos="30000">
                      <a:srgbClr val="1A1A1A"/>
                    </a:gs>
                  </a:gsLst>
                  <a:lin ang="5400000" scaled="0"/>
                </a:gradFill>
                <a:latin typeface="Segoe UI"/>
              </a:rPr>
              <a:t>with central policy</a:t>
            </a:r>
          </a:p>
        </p:txBody>
      </p:sp>
      <p:sp>
        <p:nvSpPr>
          <p:cNvPr id="3" name="Rectangle: Rounded Corners 2">
            <a:extLst>
              <a:ext uri="{FF2B5EF4-FFF2-40B4-BE49-F238E27FC236}">
                <a16:creationId xmlns:a16="http://schemas.microsoft.com/office/drawing/2014/main" id="{BDFC6E09-A1A8-4A81-A5FD-9F9A31DA0572}"/>
              </a:ext>
              <a:ext uri="{C183D7F6-B498-43B3-948B-1728B52AA6E4}">
                <adec:decorative xmlns:adec="http://schemas.microsoft.com/office/drawing/2017/decorative" val="1"/>
              </a:ext>
            </a:extLst>
          </p:cNvPr>
          <p:cNvSpPr/>
          <p:nvPr/>
        </p:nvSpPr>
        <p:spPr>
          <a:xfrm>
            <a:off x="1414106" y="2118851"/>
            <a:ext cx="3322273" cy="2118330"/>
          </a:xfrm>
          <a:prstGeom prst="roundRect">
            <a:avLst>
              <a:gd name="adj" fmla="val 2375"/>
            </a:avLst>
          </a:prstGeom>
          <a:noFill/>
          <a:ln w="57150">
            <a:solidFill>
              <a:schemeClr val="tx1"/>
            </a:solidFill>
          </a:ln>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146302" tIns="146302" rIns="146302" bIns="146302" numCol="1" spcCol="38100" rtlCol="0" anchor="t">
            <a:noAutofit/>
          </a:bodyPr>
          <a:lstStyle/>
          <a:p>
            <a:pPr defTabSz="914377" hangingPunct="0">
              <a:defRPr/>
            </a:pPr>
            <a:endParaRPr lang="en-US" sz="1700">
              <a:solidFill>
                <a:srgbClr val="107C10">
                  <a:hueOff val="-7200000"/>
                  <a:lumOff val="-20980"/>
                </a:srgbClr>
              </a:solidFill>
              <a:latin typeface="Segoe UI"/>
              <a:ea typeface="Segoe UI"/>
              <a:cs typeface="Segoe UI"/>
              <a:sym typeface="Segoe UI"/>
            </a:endParaRPr>
          </a:p>
        </p:txBody>
      </p:sp>
      <p:grpSp>
        <p:nvGrpSpPr>
          <p:cNvPr id="54" name="Group 44">
            <a:extLst>
              <a:ext uri="{FF2B5EF4-FFF2-40B4-BE49-F238E27FC236}">
                <a16:creationId xmlns:a16="http://schemas.microsoft.com/office/drawing/2014/main" id="{FA5FE4F9-B979-44A2-B1A0-3D0B979E3D53}"/>
              </a:ext>
              <a:ext uri="{C183D7F6-B498-43B3-948B-1728B52AA6E4}">
                <adec:decorative xmlns:adec="http://schemas.microsoft.com/office/drawing/2017/decorative" val="1"/>
              </a:ext>
            </a:extLst>
          </p:cNvPr>
          <p:cNvGrpSpPr>
            <a:grpSpLocks noChangeAspect="1"/>
          </p:cNvGrpSpPr>
          <p:nvPr/>
        </p:nvGrpSpPr>
        <p:grpSpPr bwMode="auto">
          <a:xfrm>
            <a:off x="4362301" y="4063158"/>
            <a:ext cx="683323" cy="683323"/>
            <a:chOff x="4138" y="798"/>
            <a:chExt cx="256" cy="256"/>
          </a:xfrm>
        </p:grpSpPr>
        <p:sp>
          <p:nvSpPr>
            <p:cNvPr id="56" name="AutoShape 43">
              <a:extLst>
                <a:ext uri="{FF2B5EF4-FFF2-40B4-BE49-F238E27FC236}">
                  <a16:creationId xmlns:a16="http://schemas.microsoft.com/office/drawing/2014/main" id="{1E7592A5-40FB-4846-8C1C-D32EE071F28B}"/>
                </a:ext>
              </a:extLst>
            </p:cNvPr>
            <p:cNvSpPr>
              <a:spLocks noChangeAspect="1" noChangeArrowheads="1" noTextEdit="1"/>
            </p:cNvSpPr>
            <p:nvPr/>
          </p:nvSpPr>
          <p:spPr bwMode="auto">
            <a:xfrm>
              <a:off x="4138" y="798"/>
              <a:ext cx="256" cy="25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109726" tIns="54863" rIns="109726" bIns="54863" numCol="1" anchor="t" anchorCtr="0" compatLnSpc="1">
              <a:prstTxWarp prst="textNoShape">
                <a:avLst/>
              </a:prstTxWarp>
            </a:bodyPr>
            <a:lstStyle/>
            <a:p>
              <a:pPr defTabSz="914411">
                <a:defRPr/>
              </a:pPr>
              <a:endParaRPr lang="en-US" sz="1800">
                <a:solidFill>
                  <a:srgbClr val="3C3C41"/>
                </a:solidFill>
                <a:latin typeface="Segoe UI"/>
              </a:endParaRPr>
            </a:p>
          </p:txBody>
        </p:sp>
        <p:sp>
          <p:nvSpPr>
            <p:cNvPr id="58" name="Freeform 45">
              <a:extLst>
                <a:ext uri="{FF2B5EF4-FFF2-40B4-BE49-F238E27FC236}">
                  <a16:creationId xmlns:a16="http://schemas.microsoft.com/office/drawing/2014/main" id="{743B5DD0-49AB-4E31-9AC3-E126395683D3}"/>
                </a:ext>
              </a:extLst>
            </p:cNvPr>
            <p:cNvSpPr>
              <a:spLocks noEditPoints="1"/>
            </p:cNvSpPr>
            <p:nvPr/>
          </p:nvSpPr>
          <p:spPr bwMode="auto">
            <a:xfrm>
              <a:off x="4171" y="796"/>
              <a:ext cx="199" cy="116"/>
            </a:xfrm>
            <a:custGeom>
              <a:avLst/>
              <a:gdLst>
                <a:gd name="T0" fmla="*/ 80 w 320"/>
                <a:gd name="T1" fmla="*/ 186 h 186"/>
                <a:gd name="T2" fmla="*/ 80 w 320"/>
                <a:gd name="T3" fmla="*/ 186 h 186"/>
                <a:gd name="T4" fmla="*/ 240 w 320"/>
                <a:gd name="T5" fmla="*/ 186 h 186"/>
                <a:gd name="T6" fmla="*/ 240 w 320"/>
                <a:gd name="T7" fmla="*/ 108 h 186"/>
                <a:gd name="T8" fmla="*/ 234 w 320"/>
                <a:gd name="T9" fmla="*/ 76 h 186"/>
                <a:gd name="T10" fmla="*/ 217 w 320"/>
                <a:gd name="T11" fmla="*/ 50 h 186"/>
                <a:gd name="T12" fmla="*/ 192 w 320"/>
                <a:gd name="T13" fmla="*/ 32 h 186"/>
                <a:gd name="T14" fmla="*/ 160 w 320"/>
                <a:gd name="T15" fmla="*/ 26 h 186"/>
                <a:gd name="T16" fmla="*/ 128 w 320"/>
                <a:gd name="T17" fmla="*/ 32 h 186"/>
                <a:gd name="T18" fmla="*/ 103 w 320"/>
                <a:gd name="T19" fmla="*/ 50 h 186"/>
                <a:gd name="T20" fmla="*/ 86 w 320"/>
                <a:gd name="T21" fmla="*/ 76 h 186"/>
                <a:gd name="T22" fmla="*/ 80 w 320"/>
                <a:gd name="T23" fmla="*/ 108 h 186"/>
                <a:gd name="T24" fmla="*/ 80 w 320"/>
                <a:gd name="T25" fmla="*/ 186 h 186"/>
                <a:gd name="T26" fmla="*/ 0 w 320"/>
                <a:gd name="T27" fmla="*/ 186 h 186"/>
                <a:gd name="T28" fmla="*/ 0 w 320"/>
                <a:gd name="T29" fmla="*/ 186 h 186"/>
                <a:gd name="T30" fmla="*/ 53 w 320"/>
                <a:gd name="T31" fmla="*/ 186 h 186"/>
                <a:gd name="T32" fmla="*/ 53 w 320"/>
                <a:gd name="T33" fmla="*/ 108 h 186"/>
                <a:gd name="T34" fmla="*/ 61 w 320"/>
                <a:gd name="T35" fmla="*/ 65 h 186"/>
                <a:gd name="T36" fmla="*/ 84 w 320"/>
                <a:gd name="T37" fmla="*/ 31 h 186"/>
                <a:gd name="T38" fmla="*/ 118 w 320"/>
                <a:gd name="T39" fmla="*/ 7 h 186"/>
                <a:gd name="T40" fmla="*/ 160 w 320"/>
                <a:gd name="T41" fmla="*/ 0 h 186"/>
                <a:gd name="T42" fmla="*/ 202 w 320"/>
                <a:gd name="T43" fmla="*/ 7 h 186"/>
                <a:gd name="T44" fmla="*/ 236 w 320"/>
                <a:gd name="T45" fmla="*/ 31 h 186"/>
                <a:gd name="T46" fmla="*/ 258 w 320"/>
                <a:gd name="T47" fmla="*/ 65 h 186"/>
                <a:gd name="T48" fmla="*/ 266 w 320"/>
                <a:gd name="T49" fmla="*/ 108 h 186"/>
                <a:gd name="T50" fmla="*/ 266 w 320"/>
                <a:gd name="T51" fmla="*/ 186 h 186"/>
                <a:gd name="T52" fmla="*/ 320 w 320"/>
                <a:gd name="T53" fmla="*/ 18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20" h="186">
                  <a:moveTo>
                    <a:pt x="80" y="186"/>
                  </a:moveTo>
                  <a:lnTo>
                    <a:pt x="80" y="186"/>
                  </a:lnTo>
                  <a:lnTo>
                    <a:pt x="240" y="186"/>
                  </a:lnTo>
                  <a:lnTo>
                    <a:pt x="240" y="108"/>
                  </a:lnTo>
                  <a:cubicBezTo>
                    <a:pt x="240" y="96"/>
                    <a:pt x="238" y="86"/>
                    <a:pt x="234" y="76"/>
                  </a:cubicBezTo>
                  <a:cubicBezTo>
                    <a:pt x="230" y="66"/>
                    <a:pt x="224" y="57"/>
                    <a:pt x="217" y="50"/>
                  </a:cubicBezTo>
                  <a:cubicBezTo>
                    <a:pt x="210" y="42"/>
                    <a:pt x="201" y="36"/>
                    <a:pt x="192" y="32"/>
                  </a:cubicBezTo>
                  <a:cubicBezTo>
                    <a:pt x="182" y="28"/>
                    <a:pt x="171" y="26"/>
                    <a:pt x="160" y="26"/>
                  </a:cubicBezTo>
                  <a:cubicBezTo>
                    <a:pt x="148" y="26"/>
                    <a:pt x="138" y="28"/>
                    <a:pt x="128" y="32"/>
                  </a:cubicBezTo>
                  <a:cubicBezTo>
                    <a:pt x="118" y="36"/>
                    <a:pt x="110" y="42"/>
                    <a:pt x="103" y="50"/>
                  </a:cubicBezTo>
                  <a:cubicBezTo>
                    <a:pt x="95" y="57"/>
                    <a:pt x="90" y="66"/>
                    <a:pt x="86" y="76"/>
                  </a:cubicBezTo>
                  <a:cubicBezTo>
                    <a:pt x="82" y="86"/>
                    <a:pt x="80" y="96"/>
                    <a:pt x="80" y="108"/>
                  </a:cubicBezTo>
                  <a:lnTo>
                    <a:pt x="80" y="186"/>
                  </a:lnTo>
                  <a:close/>
                  <a:moveTo>
                    <a:pt x="0" y="186"/>
                  </a:moveTo>
                  <a:lnTo>
                    <a:pt x="0" y="186"/>
                  </a:lnTo>
                  <a:lnTo>
                    <a:pt x="53" y="186"/>
                  </a:lnTo>
                  <a:lnTo>
                    <a:pt x="53" y="108"/>
                  </a:lnTo>
                  <a:cubicBezTo>
                    <a:pt x="53" y="93"/>
                    <a:pt x="56" y="79"/>
                    <a:pt x="61" y="65"/>
                  </a:cubicBezTo>
                  <a:cubicBezTo>
                    <a:pt x="67" y="52"/>
                    <a:pt x="74" y="41"/>
                    <a:pt x="84" y="31"/>
                  </a:cubicBezTo>
                  <a:cubicBezTo>
                    <a:pt x="93" y="21"/>
                    <a:pt x="105" y="13"/>
                    <a:pt x="118" y="7"/>
                  </a:cubicBezTo>
                  <a:cubicBezTo>
                    <a:pt x="131" y="3"/>
                    <a:pt x="145" y="0"/>
                    <a:pt x="160" y="0"/>
                  </a:cubicBezTo>
                  <a:cubicBezTo>
                    <a:pt x="175" y="0"/>
                    <a:pt x="189" y="3"/>
                    <a:pt x="202" y="7"/>
                  </a:cubicBezTo>
                  <a:cubicBezTo>
                    <a:pt x="215" y="13"/>
                    <a:pt x="226" y="21"/>
                    <a:pt x="236" y="31"/>
                  </a:cubicBezTo>
                  <a:cubicBezTo>
                    <a:pt x="245" y="41"/>
                    <a:pt x="253" y="52"/>
                    <a:pt x="258" y="65"/>
                  </a:cubicBezTo>
                  <a:cubicBezTo>
                    <a:pt x="264" y="79"/>
                    <a:pt x="266" y="93"/>
                    <a:pt x="266" y="108"/>
                  </a:cubicBezTo>
                  <a:lnTo>
                    <a:pt x="266" y="186"/>
                  </a:lnTo>
                  <a:lnTo>
                    <a:pt x="320" y="186"/>
                  </a:lnTo>
                </a:path>
              </a:pathLst>
            </a:custGeom>
            <a:solidFill>
              <a:schemeClr val="tx2"/>
            </a:solidFill>
            <a:ln w="0">
              <a:noFill/>
              <a:prstDash val="solid"/>
              <a:round/>
              <a:headEnd/>
              <a:tailEnd/>
            </a:ln>
          </p:spPr>
          <p:txBody>
            <a:bodyPr vert="horz" wrap="square" lIns="109726" tIns="54863" rIns="109726" bIns="54863" numCol="1" anchor="t" anchorCtr="0" compatLnSpc="1">
              <a:prstTxWarp prst="textNoShape">
                <a:avLst/>
              </a:prstTxWarp>
            </a:bodyPr>
            <a:lstStyle/>
            <a:p>
              <a:pPr defTabSz="914411">
                <a:defRPr/>
              </a:pPr>
              <a:endParaRPr lang="en-US" sz="1800">
                <a:solidFill>
                  <a:srgbClr val="3C3C41"/>
                </a:solidFill>
                <a:latin typeface="Segoe UI"/>
              </a:endParaRPr>
            </a:p>
          </p:txBody>
        </p:sp>
        <p:sp>
          <p:nvSpPr>
            <p:cNvPr id="60" name="Freeform 46">
              <a:extLst>
                <a:ext uri="{FF2B5EF4-FFF2-40B4-BE49-F238E27FC236}">
                  <a16:creationId xmlns:a16="http://schemas.microsoft.com/office/drawing/2014/main" id="{1C943B8C-CF45-4795-B0C5-14FBAEF0F415}"/>
                </a:ext>
              </a:extLst>
            </p:cNvPr>
            <p:cNvSpPr>
              <a:spLocks noEditPoints="1"/>
            </p:cNvSpPr>
            <p:nvPr/>
          </p:nvSpPr>
          <p:spPr bwMode="auto">
            <a:xfrm>
              <a:off x="4171" y="912"/>
              <a:ext cx="199" cy="147"/>
            </a:xfrm>
            <a:custGeom>
              <a:avLst/>
              <a:gdLst>
                <a:gd name="T0" fmla="*/ 160 w 320"/>
                <a:gd name="T1" fmla="*/ 179 h 237"/>
                <a:gd name="T2" fmla="*/ 160 w 320"/>
                <a:gd name="T3" fmla="*/ 179 h 237"/>
                <a:gd name="T4" fmla="*/ 106 w 320"/>
                <a:gd name="T5" fmla="*/ 125 h 237"/>
                <a:gd name="T6" fmla="*/ 160 w 320"/>
                <a:gd name="T7" fmla="*/ 72 h 237"/>
                <a:gd name="T8" fmla="*/ 213 w 320"/>
                <a:gd name="T9" fmla="*/ 125 h 237"/>
                <a:gd name="T10" fmla="*/ 160 w 320"/>
                <a:gd name="T11" fmla="*/ 179 h 237"/>
                <a:gd name="T12" fmla="*/ 0 w 320"/>
                <a:gd name="T13" fmla="*/ 237 h 237"/>
                <a:gd name="T14" fmla="*/ 0 w 320"/>
                <a:gd name="T15" fmla="*/ 237 h 237"/>
                <a:gd name="T16" fmla="*/ 320 w 320"/>
                <a:gd name="T17" fmla="*/ 237 h 237"/>
                <a:gd name="T18" fmla="*/ 320 w 320"/>
                <a:gd name="T19" fmla="*/ 0 h 237"/>
                <a:gd name="T20" fmla="*/ 0 w 320"/>
                <a:gd name="T21" fmla="*/ 0 h 237"/>
                <a:gd name="T22" fmla="*/ 0 w 320"/>
                <a:gd name="T23" fmla="*/ 237 h 237"/>
                <a:gd name="T24" fmla="*/ 0 w 320"/>
                <a:gd name="T25" fmla="*/ 0 h 237"/>
                <a:gd name="T26" fmla="*/ 0 w 320"/>
                <a:gd name="T27" fmla="*/ 0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0" h="237">
                  <a:moveTo>
                    <a:pt x="160" y="179"/>
                  </a:moveTo>
                  <a:lnTo>
                    <a:pt x="160" y="179"/>
                  </a:lnTo>
                  <a:cubicBezTo>
                    <a:pt x="130" y="179"/>
                    <a:pt x="106" y="155"/>
                    <a:pt x="106" y="125"/>
                  </a:cubicBezTo>
                  <a:cubicBezTo>
                    <a:pt x="106" y="96"/>
                    <a:pt x="130" y="72"/>
                    <a:pt x="160" y="72"/>
                  </a:cubicBezTo>
                  <a:cubicBezTo>
                    <a:pt x="189" y="72"/>
                    <a:pt x="213" y="96"/>
                    <a:pt x="213" y="125"/>
                  </a:cubicBezTo>
                  <a:cubicBezTo>
                    <a:pt x="213" y="155"/>
                    <a:pt x="189" y="179"/>
                    <a:pt x="160" y="179"/>
                  </a:cubicBezTo>
                  <a:close/>
                  <a:moveTo>
                    <a:pt x="0" y="237"/>
                  </a:moveTo>
                  <a:lnTo>
                    <a:pt x="0" y="237"/>
                  </a:lnTo>
                  <a:lnTo>
                    <a:pt x="320" y="237"/>
                  </a:lnTo>
                  <a:lnTo>
                    <a:pt x="320" y="0"/>
                  </a:lnTo>
                  <a:lnTo>
                    <a:pt x="0" y="0"/>
                  </a:lnTo>
                  <a:lnTo>
                    <a:pt x="0" y="237"/>
                  </a:lnTo>
                  <a:close/>
                  <a:moveTo>
                    <a:pt x="0" y="0"/>
                  </a:moveTo>
                  <a:lnTo>
                    <a:pt x="0" y="0"/>
                  </a:lnTo>
                  <a:close/>
                </a:path>
              </a:pathLst>
            </a:custGeom>
            <a:solidFill>
              <a:schemeClr val="tx2"/>
            </a:solidFill>
            <a:ln w="0">
              <a:noFill/>
              <a:prstDash val="solid"/>
              <a:round/>
              <a:headEnd/>
              <a:tailEnd/>
            </a:ln>
          </p:spPr>
          <p:txBody>
            <a:bodyPr vert="horz" wrap="square" lIns="109726" tIns="54863" rIns="109726" bIns="54863" numCol="1" anchor="t" anchorCtr="0" compatLnSpc="1">
              <a:prstTxWarp prst="textNoShape">
                <a:avLst/>
              </a:prstTxWarp>
            </a:bodyPr>
            <a:lstStyle/>
            <a:p>
              <a:pPr defTabSz="914411">
                <a:defRPr/>
              </a:pPr>
              <a:endParaRPr lang="en-US" sz="1800">
                <a:solidFill>
                  <a:srgbClr val="3C3C41"/>
                </a:solidFill>
                <a:latin typeface="Segoe UI"/>
              </a:endParaRPr>
            </a:p>
          </p:txBody>
        </p:sp>
        <p:sp>
          <p:nvSpPr>
            <p:cNvPr id="61" name="Freeform 47">
              <a:extLst>
                <a:ext uri="{FF2B5EF4-FFF2-40B4-BE49-F238E27FC236}">
                  <a16:creationId xmlns:a16="http://schemas.microsoft.com/office/drawing/2014/main" id="{E29218BE-0A1C-4C4A-B86E-F839FC678D54}"/>
                </a:ext>
              </a:extLst>
            </p:cNvPr>
            <p:cNvSpPr>
              <a:spLocks/>
            </p:cNvSpPr>
            <p:nvPr/>
          </p:nvSpPr>
          <p:spPr bwMode="auto">
            <a:xfrm>
              <a:off x="4253" y="973"/>
              <a:ext cx="33" cy="33"/>
            </a:xfrm>
            <a:custGeom>
              <a:avLst/>
              <a:gdLst>
                <a:gd name="T0" fmla="*/ 27 w 53"/>
                <a:gd name="T1" fmla="*/ 0 h 53"/>
                <a:gd name="T2" fmla="*/ 27 w 53"/>
                <a:gd name="T3" fmla="*/ 0 h 53"/>
                <a:gd name="T4" fmla="*/ 0 w 53"/>
                <a:gd name="T5" fmla="*/ 26 h 53"/>
                <a:gd name="T6" fmla="*/ 27 w 53"/>
                <a:gd name="T7" fmla="*/ 53 h 53"/>
                <a:gd name="T8" fmla="*/ 53 w 53"/>
                <a:gd name="T9" fmla="*/ 26 h 53"/>
                <a:gd name="T10" fmla="*/ 27 w 53"/>
                <a:gd name="T11" fmla="*/ 0 h 53"/>
              </a:gdLst>
              <a:ahLst/>
              <a:cxnLst>
                <a:cxn ang="0">
                  <a:pos x="T0" y="T1"/>
                </a:cxn>
                <a:cxn ang="0">
                  <a:pos x="T2" y="T3"/>
                </a:cxn>
                <a:cxn ang="0">
                  <a:pos x="T4" y="T5"/>
                </a:cxn>
                <a:cxn ang="0">
                  <a:pos x="T6" y="T7"/>
                </a:cxn>
                <a:cxn ang="0">
                  <a:pos x="T8" y="T9"/>
                </a:cxn>
                <a:cxn ang="0">
                  <a:pos x="T10" y="T11"/>
                </a:cxn>
              </a:cxnLst>
              <a:rect l="0" t="0" r="r" b="b"/>
              <a:pathLst>
                <a:path w="53" h="53">
                  <a:moveTo>
                    <a:pt x="27" y="0"/>
                  </a:moveTo>
                  <a:lnTo>
                    <a:pt x="27" y="0"/>
                  </a:lnTo>
                  <a:cubicBezTo>
                    <a:pt x="12" y="0"/>
                    <a:pt x="0" y="11"/>
                    <a:pt x="0" y="26"/>
                  </a:cubicBezTo>
                  <a:cubicBezTo>
                    <a:pt x="0" y="41"/>
                    <a:pt x="12" y="53"/>
                    <a:pt x="27" y="53"/>
                  </a:cubicBezTo>
                  <a:cubicBezTo>
                    <a:pt x="42" y="53"/>
                    <a:pt x="53" y="41"/>
                    <a:pt x="53" y="26"/>
                  </a:cubicBezTo>
                  <a:cubicBezTo>
                    <a:pt x="53" y="11"/>
                    <a:pt x="42" y="0"/>
                    <a:pt x="27" y="0"/>
                  </a:cubicBezTo>
                  <a:close/>
                </a:path>
              </a:pathLst>
            </a:custGeom>
            <a:solidFill>
              <a:schemeClr val="accent5"/>
            </a:solidFill>
            <a:ln w="0">
              <a:noFill/>
              <a:prstDash val="solid"/>
              <a:round/>
              <a:headEnd/>
              <a:tailEnd/>
            </a:ln>
          </p:spPr>
          <p:txBody>
            <a:bodyPr vert="horz" wrap="square" lIns="109726" tIns="54863" rIns="109726" bIns="54863" numCol="1" anchor="t" anchorCtr="0" compatLnSpc="1">
              <a:prstTxWarp prst="textNoShape">
                <a:avLst/>
              </a:prstTxWarp>
            </a:bodyPr>
            <a:lstStyle/>
            <a:p>
              <a:pPr defTabSz="914411">
                <a:defRPr/>
              </a:pPr>
              <a:endParaRPr lang="en-US" sz="1800">
                <a:solidFill>
                  <a:srgbClr val="3C3C41"/>
                </a:solidFill>
                <a:latin typeface="Segoe UI"/>
              </a:endParaRPr>
            </a:p>
          </p:txBody>
        </p:sp>
      </p:grpSp>
      <p:grpSp>
        <p:nvGrpSpPr>
          <p:cNvPr id="62" name="laptop">
            <a:extLst>
              <a:ext uri="{FF2B5EF4-FFF2-40B4-BE49-F238E27FC236}">
                <a16:creationId xmlns:a16="http://schemas.microsoft.com/office/drawing/2014/main" id="{2A0BF503-D2C1-4826-982C-E6218E3B7396}"/>
              </a:ext>
              <a:ext uri="{C183D7F6-B498-43B3-948B-1728B52AA6E4}">
                <adec:decorative xmlns:adec="http://schemas.microsoft.com/office/drawing/2017/decorative" val="1"/>
              </a:ext>
            </a:extLst>
          </p:cNvPr>
          <p:cNvGrpSpPr/>
          <p:nvPr/>
        </p:nvGrpSpPr>
        <p:grpSpPr>
          <a:xfrm>
            <a:off x="3667992" y="2937280"/>
            <a:ext cx="745473" cy="481474"/>
            <a:chOff x="615531" y="1287780"/>
            <a:chExt cx="547784" cy="353792"/>
          </a:xfrm>
          <a:solidFill>
            <a:schemeClr val="accent5"/>
          </a:solidFill>
        </p:grpSpPr>
        <p:sp>
          <p:nvSpPr>
            <p:cNvPr id="63" name="Rectangle 5">
              <a:extLst>
                <a:ext uri="{FF2B5EF4-FFF2-40B4-BE49-F238E27FC236}">
                  <a16:creationId xmlns:a16="http://schemas.microsoft.com/office/drawing/2014/main" id="{F490E2C5-6925-404B-871F-D75F411047FD}"/>
                </a:ext>
              </a:extLst>
            </p:cNvPr>
            <p:cNvSpPr>
              <a:spLocks noChangeArrowheads="1"/>
            </p:cNvSpPr>
            <p:nvPr/>
          </p:nvSpPr>
          <p:spPr bwMode="auto">
            <a:xfrm>
              <a:off x="669292" y="1303763"/>
              <a:ext cx="441714" cy="283337"/>
            </a:xfrm>
            <a:prstGeom prst="rect">
              <a:avLst/>
            </a:prstGeom>
            <a:solidFill>
              <a:schemeClr val="bg1"/>
            </a:solidFill>
            <a:ln w="9525">
              <a:solidFill>
                <a:schemeClr val="tx2"/>
              </a:solidFill>
              <a:miter lim="800000"/>
              <a:headEnd/>
              <a:tailEnd/>
            </a:ln>
          </p:spPr>
          <p:txBody>
            <a:bodyPr vert="horz" wrap="square" lIns="89641" tIns="44820" rIns="89641" bIns="44820" numCol="1" anchor="t" anchorCtr="0" compatLnSpc="1">
              <a:prstTxWarp prst="textNoShape">
                <a:avLst/>
              </a:prstTxWarp>
            </a:bodyPr>
            <a:lstStyle/>
            <a:p>
              <a:pPr algn="ctr" defTabSz="896397" fontAlgn="base">
                <a:defRPr/>
              </a:pPr>
              <a:endParaRPr lang="en-US" sz="1667">
                <a:solidFill>
                  <a:srgbClr val="505050"/>
                </a:solidFill>
                <a:latin typeface="Segoe UI"/>
              </a:endParaRPr>
            </a:p>
          </p:txBody>
        </p:sp>
        <p:sp>
          <p:nvSpPr>
            <p:cNvPr id="64" name="Freeform 12">
              <a:extLst>
                <a:ext uri="{FF2B5EF4-FFF2-40B4-BE49-F238E27FC236}">
                  <a16:creationId xmlns:a16="http://schemas.microsoft.com/office/drawing/2014/main" id="{DCC8DD2B-3AA4-49D9-A1CD-8EAD7A26E6A7}"/>
                </a:ext>
              </a:extLst>
            </p:cNvPr>
            <p:cNvSpPr>
              <a:spLocks noEditPoints="1"/>
            </p:cNvSpPr>
            <p:nvPr/>
          </p:nvSpPr>
          <p:spPr bwMode="auto">
            <a:xfrm>
              <a:off x="657668" y="1287780"/>
              <a:ext cx="466416" cy="316756"/>
            </a:xfrm>
            <a:custGeom>
              <a:avLst/>
              <a:gdLst>
                <a:gd name="T0" fmla="*/ 521 w 542"/>
                <a:gd name="T1" fmla="*/ 0 h 368"/>
                <a:gd name="T2" fmla="*/ 21 w 542"/>
                <a:gd name="T3" fmla="*/ 0 h 368"/>
                <a:gd name="T4" fmla="*/ 0 w 542"/>
                <a:gd name="T5" fmla="*/ 21 h 368"/>
                <a:gd name="T6" fmla="*/ 0 w 542"/>
                <a:gd name="T7" fmla="*/ 368 h 368"/>
                <a:gd name="T8" fmla="*/ 542 w 542"/>
                <a:gd name="T9" fmla="*/ 368 h 368"/>
                <a:gd name="T10" fmla="*/ 542 w 542"/>
                <a:gd name="T11" fmla="*/ 21 h 368"/>
                <a:gd name="T12" fmla="*/ 521 w 542"/>
                <a:gd name="T13" fmla="*/ 0 h 368"/>
                <a:gd name="T14" fmla="*/ 521 w 542"/>
                <a:gd name="T15" fmla="*/ 339 h 368"/>
                <a:gd name="T16" fmla="*/ 21 w 542"/>
                <a:gd name="T17" fmla="*/ 339 h 368"/>
                <a:gd name="T18" fmla="*/ 21 w 542"/>
                <a:gd name="T19" fmla="*/ 27 h 368"/>
                <a:gd name="T20" fmla="*/ 520 w 542"/>
                <a:gd name="T21" fmla="*/ 27 h 368"/>
                <a:gd name="T22" fmla="*/ 520 w 542"/>
                <a:gd name="T23" fmla="*/ 339 h 368"/>
                <a:gd name="T24" fmla="*/ 521 w 542"/>
                <a:gd name="T25" fmla="*/ 339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2" h="368">
                  <a:moveTo>
                    <a:pt x="521" y="0"/>
                  </a:moveTo>
                  <a:cubicBezTo>
                    <a:pt x="21" y="0"/>
                    <a:pt x="21" y="0"/>
                    <a:pt x="21" y="0"/>
                  </a:cubicBezTo>
                  <a:cubicBezTo>
                    <a:pt x="10" y="0"/>
                    <a:pt x="0" y="10"/>
                    <a:pt x="0" y="21"/>
                  </a:cubicBezTo>
                  <a:cubicBezTo>
                    <a:pt x="0" y="368"/>
                    <a:pt x="0" y="368"/>
                    <a:pt x="0" y="368"/>
                  </a:cubicBezTo>
                  <a:cubicBezTo>
                    <a:pt x="542" y="368"/>
                    <a:pt x="542" y="368"/>
                    <a:pt x="542" y="368"/>
                  </a:cubicBezTo>
                  <a:cubicBezTo>
                    <a:pt x="542" y="21"/>
                    <a:pt x="542" y="21"/>
                    <a:pt x="542" y="21"/>
                  </a:cubicBezTo>
                  <a:cubicBezTo>
                    <a:pt x="542" y="10"/>
                    <a:pt x="533" y="0"/>
                    <a:pt x="521" y="0"/>
                  </a:cubicBezTo>
                  <a:close/>
                  <a:moveTo>
                    <a:pt x="521" y="339"/>
                  </a:moveTo>
                  <a:cubicBezTo>
                    <a:pt x="21" y="339"/>
                    <a:pt x="21" y="339"/>
                    <a:pt x="21" y="339"/>
                  </a:cubicBezTo>
                  <a:cubicBezTo>
                    <a:pt x="21" y="27"/>
                    <a:pt x="21" y="27"/>
                    <a:pt x="21" y="27"/>
                  </a:cubicBezTo>
                  <a:cubicBezTo>
                    <a:pt x="520" y="27"/>
                    <a:pt x="520" y="27"/>
                    <a:pt x="520" y="27"/>
                  </a:cubicBezTo>
                  <a:cubicBezTo>
                    <a:pt x="520" y="339"/>
                    <a:pt x="520" y="339"/>
                    <a:pt x="520" y="339"/>
                  </a:cubicBezTo>
                  <a:lnTo>
                    <a:pt x="521" y="339"/>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algn="ctr" defTabSz="896397" fontAlgn="base">
                <a:defRPr/>
              </a:pPr>
              <a:endParaRPr lang="en-US" sz="1667">
                <a:solidFill>
                  <a:srgbClr val="505050"/>
                </a:solidFill>
                <a:latin typeface="Segoe UI"/>
              </a:endParaRPr>
            </a:p>
          </p:txBody>
        </p:sp>
        <p:sp>
          <p:nvSpPr>
            <p:cNvPr id="65" name="Freeform 15">
              <a:extLst>
                <a:ext uri="{FF2B5EF4-FFF2-40B4-BE49-F238E27FC236}">
                  <a16:creationId xmlns:a16="http://schemas.microsoft.com/office/drawing/2014/main" id="{27205860-EC80-48A9-85E0-8B02F67F4689}"/>
                </a:ext>
              </a:extLst>
            </p:cNvPr>
            <p:cNvSpPr>
              <a:spLocks/>
            </p:cNvSpPr>
            <p:nvPr/>
          </p:nvSpPr>
          <p:spPr bwMode="auto">
            <a:xfrm>
              <a:off x="615531" y="1629948"/>
              <a:ext cx="547784" cy="11624"/>
            </a:xfrm>
            <a:custGeom>
              <a:avLst/>
              <a:gdLst>
                <a:gd name="T0" fmla="*/ 633 w 637"/>
                <a:gd name="T1" fmla="*/ 0 h 13"/>
                <a:gd name="T2" fmla="*/ 593 w 637"/>
                <a:gd name="T3" fmla="*/ 0 h 13"/>
                <a:gd name="T4" fmla="*/ 593 w 637"/>
                <a:gd name="T5" fmla="*/ 4 h 13"/>
                <a:gd name="T6" fmla="*/ 589 w 637"/>
                <a:gd name="T7" fmla="*/ 4 h 13"/>
                <a:gd name="T8" fmla="*/ 47 w 637"/>
                <a:gd name="T9" fmla="*/ 4 h 13"/>
                <a:gd name="T10" fmla="*/ 43 w 637"/>
                <a:gd name="T11" fmla="*/ 4 h 13"/>
                <a:gd name="T12" fmla="*/ 43 w 637"/>
                <a:gd name="T13" fmla="*/ 0 h 13"/>
                <a:gd name="T14" fmla="*/ 4 w 637"/>
                <a:gd name="T15" fmla="*/ 0 h 13"/>
                <a:gd name="T16" fmla="*/ 2 w 637"/>
                <a:gd name="T17" fmla="*/ 6 h 13"/>
                <a:gd name="T18" fmla="*/ 9 w 637"/>
                <a:gd name="T19" fmla="*/ 10 h 13"/>
                <a:gd name="T20" fmla="*/ 19 w 637"/>
                <a:gd name="T21" fmla="*/ 13 h 13"/>
                <a:gd name="T22" fmla="*/ 617 w 637"/>
                <a:gd name="T23" fmla="*/ 13 h 13"/>
                <a:gd name="T24" fmla="*/ 627 w 637"/>
                <a:gd name="T25" fmla="*/ 10 h 13"/>
                <a:gd name="T26" fmla="*/ 634 w 637"/>
                <a:gd name="T27" fmla="*/ 6 h 13"/>
                <a:gd name="T28" fmla="*/ 633 w 637"/>
                <a:gd name="T29"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37" h="13">
                  <a:moveTo>
                    <a:pt x="633" y="0"/>
                  </a:moveTo>
                  <a:cubicBezTo>
                    <a:pt x="593" y="0"/>
                    <a:pt x="593" y="0"/>
                    <a:pt x="593" y="0"/>
                  </a:cubicBezTo>
                  <a:cubicBezTo>
                    <a:pt x="593" y="4"/>
                    <a:pt x="593" y="4"/>
                    <a:pt x="593" y="4"/>
                  </a:cubicBezTo>
                  <a:cubicBezTo>
                    <a:pt x="589" y="4"/>
                    <a:pt x="589" y="4"/>
                    <a:pt x="589" y="4"/>
                  </a:cubicBezTo>
                  <a:cubicBezTo>
                    <a:pt x="47" y="4"/>
                    <a:pt x="47" y="4"/>
                    <a:pt x="47" y="4"/>
                  </a:cubicBezTo>
                  <a:cubicBezTo>
                    <a:pt x="43" y="4"/>
                    <a:pt x="43" y="4"/>
                    <a:pt x="43" y="4"/>
                  </a:cubicBezTo>
                  <a:cubicBezTo>
                    <a:pt x="43" y="0"/>
                    <a:pt x="43" y="0"/>
                    <a:pt x="43" y="0"/>
                  </a:cubicBezTo>
                  <a:cubicBezTo>
                    <a:pt x="4" y="0"/>
                    <a:pt x="4" y="0"/>
                    <a:pt x="4" y="0"/>
                  </a:cubicBezTo>
                  <a:cubicBezTo>
                    <a:pt x="1" y="0"/>
                    <a:pt x="0" y="4"/>
                    <a:pt x="2" y="6"/>
                  </a:cubicBezTo>
                  <a:cubicBezTo>
                    <a:pt x="9" y="10"/>
                    <a:pt x="9" y="10"/>
                    <a:pt x="9" y="10"/>
                  </a:cubicBezTo>
                  <a:cubicBezTo>
                    <a:pt x="12" y="12"/>
                    <a:pt x="15" y="13"/>
                    <a:pt x="19" y="13"/>
                  </a:cubicBezTo>
                  <a:cubicBezTo>
                    <a:pt x="617" y="13"/>
                    <a:pt x="617" y="13"/>
                    <a:pt x="617" y="13"/>
                  </a:cubicBezTo>
                  <a:cubicBezTo>
                    <a:pt x="621" y="13"/>
                    <a:pt x="624" y="12"/>
                    <a:pt x="627" y="10"/>
                  </a:cubicBezTo>
                  <a:cubicBezTo>
                    <a:pt x="634" y="6"/>
                    <a:pt x="634" y="6"/>
                    <a:pt x="634" y="6"/>
                  </a:cubicBezTo>
                  <a:cubicBezTo>
                    <a:pt x="637" y="4"/>
                    <a:pt x="635" y="0"/>
                    <a:pt x="633" y="0"/>
                  </a:cubicBezTo>
                  <a:close/>
                </a:path>
              </a:pathLst>
            </a:custGeom>
            <a:grpFill/>
            <a:ln w="25400">
              <a:solidFill>
                <a:srgbClr val="A6A6A6"/>
              </a:solidFill>
              <a:round/>
              <a:headEnd/>
              <a:tailEnd/>
            </a:ln>
          </p:spPr>
          <p:txBody>
            <a:bodyPr vert="horz" wrap="square" lIns="89641" tIns="44820" rIns="89641" bIns="44820" numCol="1" anchor="t" anchorCtr="0" compatLnSpc="1">
              <a:prstTxWarp prst="textNoShape">
                <a:avLst/>
              </a:prstTxWarp>
            </a:bodyPr>
            <a:lstStyle/>
            <a:p>
              <a:pPr algn="ctr" defTabSz="896397" fontAlgn="base">
                <a:defRPr/>
              </a:pPr>
              <a:endParaRPr lang="en-US" sz="1667" dirty="0">
                <a:solidFill>
                  <a:srgbClr val="505050"/>
                </a:solidFill>
                <a:latin typeface="Segoe UI"/>
              </a:endParaRPr>
            </a:p>
          </p:txBody>
        </p:sp>
      </p:grpSp>
      <p:grpSp>
        <p:nvGrpSpPr>
          <p:cNvPr id="68" name="Group 63">
            <a:extLst>
              <a:ext uri="{FF2B5EF4-FFF2-40B4-BE49-F238E27FC236}">
                <a16:creationId xmlns:a16="http://schemas.microsoft.com/office/drawing/2014/main" id="{1031D548-C1C9-431A-8110-3DDBF4054130}"/>
              </a:ext>
              <a:ext uri="{C183D7F6-B498-43B3-948B-1728B52AA6E4}">
                <adec:decorative xmlns:adec="http://schemas.microsoft.com/office/drawing/2017/decorative" val="1"/>
              </a:ext>
            </a:extLst>
          </p:cNvPr>
          <p:cNvGrpSpPr>
            <a:grpSpLocks noChangeAspect="1"/>
          </p:cNvGrpSpPr>
          <p:nvPr/>
        </p:nvGrpSpPr>
        <p:grpSpPr bwMode="auto">
          <a:xfrm>
            <a:off x="2770892" y="2888812"/>
            <a:ext cx="434488" cy="578411"/>
            <a:chOff x="1639" y="1496"/>
            <a:chExt cx="160" cy="213"/>
          </a:xfrm>
          <a:solidFill>
            <a:schemeClr val="tx1"/>
          </a:solidFill>
        </p:grpSpPr>
        <p:sp>
          <p:nvSpPr>
            <p:cNvPr id="82" name="Freeform 65">
              <a:extLst>
                <a:ext uri="{FF2B5EF4-FFF2-40B4-BE49-F238E27FC236}">
                  <a16:creationId xmlns:a16="http://schemas.microsoft.com/office/drawing/2014/main" id="{7888DE1D-7D28-4B23-87FD-50C36CA51644}"/>
                </a:ext>
              </a:extLst>
            </p:cNvPr>
            <p:cNvSpPr>
              <a:spLocks/>
            </p:cNvSpPr>
            <p:nvPr/>
          </p:nvSpPr>
          <p:spPr bwMode="auto">
            <a:xfrm>
              <a:off x="1639" y="1496"/>
              <a:ext cx="160" cy="213"/>
            </a:xfrm>
            <a:custGeom>
              <a:avLst/>
              <a:gdLst>
                <a:gd name="T0" fmla="*/ 0 w 258"/>
                <a:gd name="T1" fmla="*/ 0 h 343"/>
                <a:gd name="T2" fmla="*/ 0 w 258"/>
                <a:gd name="T3" fmla="*/ 0 h 343"/>
                <a:gd name="T4" fmla="*/ 0 w 258"/>
                <a:gd name="T5" fmla="*/ 343 h 343"/>
                <a:gd name="T6" fmla="*/ 258 w 258"/>
                <a:gd name="T7" fmla="*/ 343 h 343"/>
                <a:gd name="T8" fmla="*/ 258 w 258"/>
                <a:gd name="T9" fmla="*/ 128 h 343"/>
                <a:gd name="T10" fmla="*/ 129 w 258"/>
                <a:gd name="T11" fmla="*/ 128 h 343"/>
                <a:gd name="T12" fmla="*/ 129 w 258"/>
                <a:gd name="T13" fmla="*/ 0 h 343"/>
                <a:gd name="T14" fmla="*/ 0 w 258"/>
                <a:gd name="T15" fmla="*/ 0 h 3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8" h="343">
                  <a:moveTo>
                    <a:pt x="0" y="0"/>
                  </a:moveTo>
                  <a:lnTo>
                    <a:pt x="0" y="0"/>
                  </a:lnTo>
                  <a:lnTo>
                    <a:pt x="0" y="343"/>
                  </a:lnTo>
                  <a:lnTo>
                    <a:pt x="258" y="343"/>
                  </a:lnTo>
                  <a:lnTo>
                    <a:pt x="258" y="128"/>
                  </a:lnTo>
                  <a:lnTo>
                    <a:pt x="129" y="128"/>
                  </a:lnTo>
                  <a:lnTo>
                    <a:pt x="129" y="0"/>
                  </a:lnTo>
                  <a:lnTo>
                    <a:pt x="0" y="0"/>
                  </a:lnTo>
                  <a:close/>
                </a:path>
              </a:pathLst>
            </a:custGeom>
            <a:solidFill>
              <a:srgbClr val="A6A6A6"/>
            </a:solidFill>
            <a:ln w="0">
              <a:noFill/>
              <a:prstDash val="solid"/>
              <a:round/>
              <a:headEnd/>
              <a:tailEnd/>
            </a:ln>
          </p:spPr>
          <p:txBody>
            <a:bodyPr vert="horz" wrap="square" lIns="91438" tIns="45719" rIns="91438" bIns="45719" numCol="1" anchor="t" anchorCtr="0" compatLnSpc="1">
              <a:prstTxWarp prst="textNoShape">
                <a:avLst/>
              </a:prstTxWarp>
            </a:bodyPr>
            <a:lstStyle/>
            <a:p>
              <a:pPr defTabSz="914411">
                <a:defRPr/>
              </a:pPr>
              <a:endParaRPr lang="en-US" sz="1800">
                <a:solidFill>
                  <a:srgbClr val="000000"/>
                </a:solidFill>
                <a:latin typeface="Segoe UI"/>
              </a:endParaRPr>
            </a:p>
          </p:txBody>
        </p:sp>
        <p:sp>
          <p:nvSpPr>
            <p:cNvPr id="84" name="Freeform 66">
              <a:extLst>
                <a:ext uri="{FF2B5EF4-FFF2-40B4-BE49-F238E27FC236}">
                  <a16:creationId xmlns:a16="http://schemas.microsoft.com/office/drawing/2014/main" id="{E6B57745-E066-434A-9665-B392A63A2391}"/>
                </a:ext>
              </a:extLst>
            </p:cNvPr>
            <p:cNvSpPr>
              <a:spLocks/>
            </p:cNvSpPr>
            <p:nvPr/>
          </p:nvSpPr>
          <p:spPr bwMode="auto">
            <a:xfrm>
              <a:off x="1732" y="1500"/>
              <a:ext cx="63" cy="63"/>
            </a:xfrm>
            <a:custGeom>
              <a:avLst/>
              <a:gdLst>
                <a:gd name="T0" fmla="*/ 0 w 101"/>
                <a:gd name="T1" fmla="*/ 101 h 101"/>
                <a:gd name="T2" fmla="*/ 0 w 101"/>
                <a:gd name="T3" fmla="*/ 101 h 101"/>
                <a:gd name="T4" fmla="*/ 101 w 101"/>
                <a:gd name="T5" fmla="*/ 101 h 101"/>
                <a:gd name="T6" fmla="*/ 0 w 101"/>
                <a:gd name="T7" fmla="*/ 0 h 101"/>
                <a:gd name="T8" fmla="*/ 0 w 101"/>
                <a:gd name="T9" fmla="*/ 101 h 101"/>
              </a:gdLst>
              <a:ahLst/>
              <a:cxnLst>
                <a:cxn ang="0">
                  <a:pos x="T0" y="T1"/>
                </a:cxn>
                <a:cxn ang="0">
                  <a:pos x="T2" y="T3"/>
                </a:cxn>
                <a:cxn ang="0">
                  <a:pos x="T4" y="T5"/>
                </a:cxn>
                <a:cxn ang="0">
                  <a:pos x="T6" y="T7"/>
                </a:cxn>
                <a:cxn ang="0">
                  <a:pos x="T8" y="T9"/>
                </a:cxn>
              </a:cxnLst>
              <a:rect l="0" t="0" r="r" b="b"/>
              <a:pathLst>
                <a:path w="101" h="101">
                  <a:moveTo>
                    <a:pt x="0" y="101"/>
                  </a:moveTo>
                  <a:lnTo>
                    <a:pt x="0" y="101"/>
                  </a:lnTo>
                  <a:lnTo>
                    <a:pt x="101" y="101"/>
                  </a:lnTo>
                  <a:lnTo>
                    <a:pt x="0" y="0"/>
                  </a:lnTo>
                  <a:lnTo>
                    <a:pt x="0" y="101"/>
                  </a:lnTo>
                  <a:close/>
                </a:path>
              </a:pathLst>
            </a:custGeom>
            <a:solidFill>
              <a:srgbClr val="A6A6A6"/>
            </a:solidFill>
            <a:ln w="0">
              <a:noFill/>
              <a:prstDash val="solid"/>
              <a:round/>
              <a:headEnd/>
              <a:tailEnd/>
            </a:ln>
          </p:spPr>
          <p:txBody>
            <a:bodyPr vert="horz" wrap="square" lIns="109726" tIns="54863" rIns="109726" bIns="54863" numCol="1" anchor="t" anchorCtr="0" compatLnSpc="1">
              <a:prstTxWarp prst="textNoShape">
                <a:avLst/>
              </a:prstTxWarp>
            </a:bodyPr>
            <a:lstStyle/>
            <a:p>
              <a:pPr defTabSz="914411">
                <a:defRPr/>
              </a:pPr>
              <a:endParaRPr lang="en-US" sz="1800">
                <a:solidFill>
                  <a:srgbClr val="3C3C41"/>
                </a:solidFill>
                <a:latin typeface="Segoe UI"/>
              </a:endParaRPr>
            </a:p>
          </p:txBody>
        </p:sp>
      </p:grpSp>
      <p:grpSp>
        <p:nvGrpSpPr>
          <p:cNvPr id="23" name="Group 4">
            <a:extLst>
              <a:ext uri="{FF2B5EF4-FFF2-40B4-BE49-F238E27FC236}">
                <a16:creationId xmlns:a16="http://schemas.microsoft.com/office/drawing/2014/main" id="{7E345D16-B1F6-487F-A65A-386E5651D07E}"/>
              </a:ext>
              <a:ext uri="{C183D7F6-B498-43B3-948B-1728B52AA6E4}">
                <adec:decorative xmlns:adec="http://schemas.microsoft.com/office/drawing/2017/decorative" val="1"/>
              </a:ext>
            </a:extLst>
          </p:cNvPr>
          <p:cNvGrpSpPr>
            <a:grpSpLocks noChangeAspect="1"/>
          </p:cNvGrpSpPr>
          <p:nvPr/>
        </p:nvGrpSpPr>
        <p:grpSpPr bwMode="auto">
          <a:xfrm>
            <a:off x="1816162" y="2939100"/>
            <a:ext cx="434969" cy="477832"/>
            <a:chOff x="1144" y="2211"/>
            <a:chExt cx="274" cy="301"/>
          </a:xfrm>
        </p:grpSpPr>
        <p:sp>
          <p:nvSpPr>
            <p:cNvPr id="25" name="Freeform 5">
              <a:extLst>
                <a:ext uri="{FF2B5EF4-FFF2-40B4-BE49-F238E27FC236}">
                  <a16:creationId xmlns:a16="http://schemas.microsoft.com/office/drawing/2014/main" id="{CE6683FE-E1EC-4D4C-9094-0DF8BDA64CD0}"/>
                </a:ext>
              </a:extLst>
            </p:cNvPr>
            <p:cNvSpPr>
              <a:spLocks/>
            </p:cNvSpPr>
            <p:nvPr/>
          </p:nvSpPr>
          <p:spPr bwMode="auto">
            <a:xfrm>
              <a:off x="1144" y="2437"/>
              <a:ext cx="274" cy="75"/>
            </a:xfrm>
            <a:custGeom>
              <a:avLst/>
              <a:gdLst>
                <a:gd name="T0" fmla="*/ 252 w 332"/>
                <a:gd name="T1" fmla="*/ 25 h 92"/>
                <a:gd name="T2" fmla="*/ 252 w 332"/>
                <a:gd name="T3" fmla="*/ 25 h 92"/>
                <a:gd name="T4" fmla="*/ 207 w 332"/>
                <a:gd name="T5" fmla="*/ 30 h 92"/>
                <a:gd name="T6" fmla="*/ 166 w 332"/>
                <a:gd name="T7" fmla="*/ 31 h 92"/>
                <a:gd name="T8" fmla="*/ 124 w 332"/>
                <a:gd name="T9" fmla="*/ 30 h 92"/>
                <a:gd name="T10" fmla="*/ 80 w 332"/>
                <a:gd name="T11" fmla="*/ 25 h 92"/>
                <a:gd name="T12" fmla="*/ 37 w 332"/>
                <a:gd name="T13" fmla="*/ 15 h 92"/>
                <a:gd name="T14" fmla="*/ 0 w 332"/>
                <a:gd name="T15" fmla="*/ 0 h 92"/>
                <a:gd name="T16" fmla="*/ 0 w 332"/>
                <a:gd name="T17" fmla="*/ 46 h 92"/>
                <a:gd name="T18" fmla="*/ 5 w 332"/>
                <a:gd name="T19" fmla="*/ 56 h 92"/>
                <a:gd name="T20" fmla="*/ 17 w 332"/>
                <a:gd name="T21" fmla="*/ 64 h 92"/>
                <a:gd name="T22" fmla="*/ 31 w 332"/>
                <a:gd name="T23" fmla="*/ 71 h 92"/>
                <a:gd name="T24" fmla="*/ 42 w 332"/>
                <a:gd name="T25" fmla="*/ 75 h 92"/>
                <a:gd name="T26" fmla="*/ 71 w 332"/>
                <a:gd name="T27" fmla="*/ 83 h 92"/>
                <a:gd name="T28" fmla="*/ 103 w 332"/>
                <a:gd name="T29" fmla="*/ 88 h 92"/>
                <a:gd name="T30" fmla="*/ 135 w 332"/>
                <a:gd name="T31" fmla="*/ 91 h 92"/>
                <a:gd name="T32" fmla="*/ 166 w 332"/>
                <a:gd name="T33" fmla="*/ 92 h 92"/>
                <a:gd name="T34" fmla="*/ 196 w 332"/>
                <a:gd name="T35" fmla="*/ 91 h 92"/>
                <a:gd name="T36" fmla="*/ 229 w 332"/>
                <a:gd name="T37" fmla="*/ 88 h 92"/>
                <a:gd name="T38" fmla="*/ 260 w 332"/>
                <a:gd name="T39" fmla="*/ 83 h 92"/>
                <a:gd name="T40" fmla="*/ 289 w 332"/>
                <a:gd name="T41" fmla="*/ 75 h 92"/>
                <a:gd name="T42" fmla="*/ 301 w 332"/>
                <a:gd name="T43" fmla="*/ 71 h 92"/>
                <a:gd name="T44" fmla="*/ 315 w 332"/>
                <a:gd name="T45" fmla="*/ 64 h 92"/>
                <a:gd name="T46" fmla="*/ 327 w 332"/>
                <a:gd name="T47" fmla="*/ 56 h 92"/>
                <a:gd name="T48" fmla="*/ 332 w 332"/>
                <a:gd name="T49" fmla="*/ 46 h 92"/>
                <a:gd name="T50" fmla="*/ 332 w 332"/>
                <a:gd name="T51" fmla="*/ 0 h 92"/>
                <a:gd name="T52" fmla="*/ 294 w 332"/>
                <a:gd name="T53" fmla="*/ 15 h 92"/>
                <a:gd name="T54" fmla="*/ 252 w 332"/>
                <a:gd name="T55" fmla="*/ 25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2" h="92">
                  <a:moveTo>
                    <a:pt x="252" y="25"/>
                  </a:moveTo>
                  <a:lnTo>
                    <a:pt x="252" y="25"/>
                  </a:lnTo>
                  <a:cubicBezTo>
                    <a:pt x="237" y="27"/>
                    <a:pt x="222" y="29"/>
                    <a:pt x="207" y="30"/>
                  </a:cubicBezTo>
                  <a:cubicBezTo>
                    <a:pt x="192" y="31"/>
                    <a:pt x="179" y="31"/>
                    <a:pt x="166" y="31"/>
                  </a:cubicBezTo>
                  <a:cubicBezTo>
                    <a:pt x="153" y="31"/>
                    <a:pt x="139" y="31"/>
                    <a:pt x="124" y="30"/>
                  </a:cubicBezTo>
                  <a:cubicBezTo>
                    <a:pt x="110" y="29"/>
                    <a:pt x="95" y="27"/>
                    <a:pt x="80" y="25"/>
                  </a:cubicBezTo>
                  <a:cubicBezTo>
                    <a:pt x="65" y="22"/>
                    <a:pt x="51" y="19"/>
                    <a:pt x="37" y="15"/>
                  </a:cubicBezTo>
                  <a:cubicBezTo>
                    <a:pt x="23" y="11"/>
                    <a:pt x="11" y="6"/>
                    <a:pt x="0" y="0"/>
                  </a:cubicBezTo>
                  <a:lnTo>
                    <a:pt x="0" y="46"/>
                  </a:lnTo>
                  <a:cubicBezTo>
                    <a:pt x="0" y="50"/>
                    <a:pt x="2" y="53"/>
                    <a:pt x="5" y="56"/>
                  </a:cubicBezTo>
                  <a:cubicBezTo>
                    <a:pt x="8" y="59"/>
                    <a:pt x="12" y="62"/>
                    <a:pt x="17" y="64"/>
                  </a:cubicBezTo>
                  <a:cubicBezTo>
                    <a:pt x="21" y="67"/>
                    <a:pt x="26" y="69"/>
                    <a:pt x="31" y="71"/>
                  </a:cubicBezTo>
                  <a:cubicBezTo>
                    <a:pt x="36" y="73"/>
                    <a:pt x="40" y="74"/>
                    <a:pt x="42" y="75"/>
                  </a:cubicBezTo>
                  <a:cubicBezTo>
                    <a:pt x="51" y="79"/>
                    <a:pt x="61" y="81"/>
                    <a:pt x="71" y="83"/>
                  </a:cubicBezTo>
                  <a:cubicBezTo>
                    <a:pt x="82" y="85"/>
                    <a:pt x="92" y="87"/>
                    <a:pt x="103" y="88"/>
                  </a:cubicBezTo>
                  <a:cubicBezTo>
                    <a:pt x="114" y="90"/>
                    <a:pt x="125" y="91"/>
                    <a:pt x="135" y="91"/>
                  </a:cubicBezTo>
                  <a:cubicBezTo>
                    <a:pt x="146" y="92"/>
                    <a:pt x="156" y="92"/>
                    <a:pt x="166" y="92"/>
                  </a:cubicBezTo>
                  <a:cubicBezTo>
                    <a:pt x="176" y="92"/>
                    <a:pt x="186" y="92"/>
                    <a:pt x="196" y="91"/>
                  </a:cubicBezTo>
                  <a:cubicBezTo>
                    <a:pt x="207" y="91"/>
                    <a:pt x="218" y="90"/>
                    <a:pt x="229" y="88"/>
                  </a:cubicBezTo>
                  <a:cubicBezTo>
                    <a:pt x="239" y="87"/>
                    <a:pt x="250" y="85"/>
                    <a:pt x="260" y="83"/>
                  </a:cubicBezTo>
                  <a:cubicBezTo>
                    <a:pt x="271" y="81"/>
                    <a:pt x="280" y="79"/>
                    <a:pt x="289" y="75"/>
                  </a:cubicBezTo>
                  <a:cubicBezTo>
                    <a:pt x="292" y="74"/>
                    <a:pt x="296" y="73"/>
                    <a:pt x="301" y="71"/>
                  </a:cubicBezTo>
                  <a:cubicBezTo>
                    <a:pt x="306" y="69"/>
                    <a:pt x="310" y="67"/>
                    <a:pt x="315" y="64"/>
                  </a:cubicBezTo>
                  <a:cubicBezTo>
                    <a:pt x="319" y="62"/>
                    <a:pt x="323" y="59"/>
                    <a:pt x="327" y="56"/>
                  </a:cubicBezTo>
                  <a:cubicBezTo>
                    <a:pt x="330" y="53"/>
                    <a:pt x="332" y="50"/>
                    <a:pt x="332" y="46"/>
                  </a:cubicBezTo>
                  <a:lnTo>
                    <a:pt x="332" y="0"/>
                  </a:lnTo>
                  <a:cubicBezTo>
                    <a:pt x="321" y="6"/>
                    <a:pt x="308" y="11"/>
                    <a:pt x="294" y="15"/>
                  </a:cubicBezTo>
                  <a:cubicBezTo>
                    <a:pt x="281" y="19"/>
                    <a:pt x="266" y="22"/>
                    <a:pt x="252" y="25"/>
                  </a:cubicBezTo>
                  <a:close/>
                </a:path>
              </a:pathLst>
            </a:custGeom>
            <a:solidFill>
              <a:srgbClr val="A6A6A6"/>
            </a:solidFill>
            <a:ln w="0">
              <a:noFill/>
              <a:prstDash val="solid"/>
              <a:round/>
              <a:headEnd/>
              <a:tailEnd/>
            </a:ln>
          </p:spPr>
          <p:txBody>
            <a:bodyPr vert="horz" wrap="square" lIns="91438" tIns="45719" rIns="91438" bIns="45719" numCol="1" anchor="t" anchorCtr="0" compatLnSpc="1">
              <a:prstTxWarp prst="textNoShape">
                <a:avLst/>
              </a:prstTxWarp>
            </a:bodyPr>
            <a:lstStyle/>
            <a:p>
              <a:pPr defTabSz="914411">
                <a:defRPr/>
              </a:pPr>
              <a:endParaRPr lang="en-US" sz="1800">
                <a:solidFill>
                  <a:srgbClr val="000000"/>
                </a:solidFill>
                <a:latin typeface="Segoe UI"/>
              </a:endParaRPr>
            </a:p>
          </p:txBody>
        </p:sp>
        <p:sp>
          <p:nvSpPr>
            <p:cNvPr id="26" name="Freeform 6">
              <a:extLst>
                <a:ext uri="{FF2B5EF4-FFF2-40B4-BE49-F238E27FC236}">
                  <a16:creationId xmlns:a16="http://schemas.microsoft.com/office/drawing/2014/main" id="{0D67921B-F3E3-4B81-B998-CDD69AB94252}"/>
                </a:ext>
              </a:extLst>
            </p:cNvPr>
            <p:cNvSpPr>
              <a:spLocks/>
            </p:cNvSpPr>
            <p:nvPr/>
          </p:nvSpPr>
          <p:spPr bwMode="auto">
            <a:xfrm>
              <a:off x="1144" y="2286"/>
              <a:ext cx="274" cy="76"/>
            </a:xfrm>
            <a:custGeom>
              <a:avLst/>
              <a:gdLst>
                <a:gd name="T0" fmla="*/ 252 w 332"/>
                <a:gd name="T1" fmla="*/ 25 h 92"/>
                <a:gd name="T2" fmla="*/ 252 w 332"/>
                <a:gd name="T3" fmla="*/ 25 h 92"/>
                <a:gd name="T4" fmla="*/ 207 w 332"/>
                <a:gd name="T5" fmla="*/ 30 h 92"/>
                <a:gd name="T6" fmla="*/ 166 w 332"/>
                <a:gd name="T7" fmla="*/ 31 h 92"/>
                <a:gd name="T8" fmla="*/ 124 w 332"/>
                <a:gd name="T9" fmla="*/ 30 h 92"/>
                <a:gd name="T10" fmla="*/ 80 w 332"/>
                <a:gd name="T11" fmla="*/ 25 h 92"/>
                <a:gd name="T12" fmla="*/ 37 w 332"/>
                <a:gd name="T13" fmla="*/ 15 h 92"/>
                <a:gd name="T14" fmla="*/ 0 w 332"/>
                <a:gd name="T15" fmla="*/ 0 h 92"/>
                <a:gd name="T16" fmla="*/ 0 w 332"/>
                <a:gd name="T17" fmla="*/ 46 h 92"/>
                <a:gd name="T18" fmla="*/ 5 w 332"/>
                <a:gd name="T19" fmla="*/ 56 h 92"/>
                <a:gd name="T20" fmla="*/ 17 w 332"/>
                <a:gd name="T21" fmla="*/ 64 h 92"/>
                <a:gd name="T22" fmla="*/ 31 w 332"/>
                <a:gd name="T23" fmla="*/ 71 h 92"/>
                <a:gd name="T24" fmla="*/ 42 w 332"/>
                <a:gd name="T25" fmla="*/ 75 h 92"/>
                <a:gd name="T26" fmla="*/ 72 w 332"/>
                <a:gd name="T27" fmla="*/ 83 h 92"/>
                <a:gd name="T28" fmla="*/ 103 w 332"/>
                <a:gd name="T29" fmla="*/ 88 h 92"/>
                <a:gd name="T30" fmla="*/ 135 w 332"/>
                <a:gd name="T31" fmla="*/ 91 h 92"/>
                <a:gd name="T32" fmla="*/ 166 w 332"/>
                <a:gd name="T33" fmla="*/ 92 h 92"/>
                <a:gd name="T34" fmla="*/ 197 w 332"/>
                <a:gd name="T35" fmla="*/ 91 h 92"/>
                <a:gd name="T36" fmla="*/ 228 w 332"/>
                <a:gd name="T37" fmla="*/ 88 h 92"/>
                <a:gd name="T38" fmla="*/ 260 w 332"/>
                <a:gd name="T39" fmla="*/ 83 h 92"/>
                <a:gd name="T40" fmla="*/ 289 w 332"/>
                <a:gd name="T41" fmla="*/ 75 h 92"/>
                <a:gd name="T42" fmla="*/ 301 w 332"/>
                <a:gd name="T43" fmla="*/ 71 h 92"/>
                <a:gd name="T44" fmla="*/ 315 w 332"/>
                <a:gd name="T45" fmla="*/ 64 h 92"/>
                <a:gd name="T46" fmla="*/ 327 w 332"/>
                <a:gd name="T47" fmla="*/ 56 h 92"/>
                <a:gd name="T48" fmla="*/ 332 w 332"/>
                <a:gd name="T49" fmla="*/ 46 h 92"/>
                <a:gd name="T50" fmla="*/ 332 w 332"/>
                <a:gd name="T51" fmla="*/ 0 h 92"/>
                <a:gd name="T52" fmla="*/ 295 w 332"/>
                <a:gd name="T53" fmla="*/ 15 h 92"/>
                <a:gd name="T54" fmla="*/ 252 w 332"/>
                <a:gd name="T55" fmla="*/ 25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2" h="92">
                  <a:moveTo>
                    <a:pt x="252" y="25"/>
                  </a:moveTo>
                  <a:lnTo>
                    <a:pt x="252" y="25"/>
                  </a:lnTo>
                  <a:cubicBezTo>
                    <a:pt x="237" y="27"/>
                    <a:pt x="222" y="29"/>
                    <a:pt x="207" y="30"/>
                  </a:cubicBezTo>
                  <a:cubicBezTo>
                    <a:pt x="193" y="31"/>
                    <a:pt x="179" y="31"/>
                    <a:pt x="166" y="31"/>
                  </a:cubicBezTo>
                  <a:cubicBezTo>
                    <a:pt x="153" y="31"/>
                    <a:pt x="139" y="31"/>
                    <a:pt x="124" y="30"/>
                  </a:cubicBezTo>
                  <a:cubicBezTo>
                    <a:pt x="110" y="29"/>
                    <a:pt x="95" y="27"/>
                    <a:pt x="80" y="25"/>
                  </a:cubicBezTo>
                  <a:cubicBezTo>
                    <a:pt x="65" y="22"/>
                    <a:pt x="51" y="19"/>
                    <a:pt x="37" y="15"/>
                  </a:cubicBezTo>
                  <a:cubicBezTo>
                    <a:pt x="23" y="11"/>
                    <a:pt x="11" y="6"/>
                    <a:pt x="0" y="0"/>
                  </a:cubicBezTo>
                  <a:lnTo>
                    <a:pt x="0" y="46"/>
                  </a:lnTo>
                  <a:cubicBezTo>
                    <a:pt x="0" y="50"/>
                    <a:pt x="2" y="53"/>
                    <a:pt x="5" y="56"/>
                  </a:cubicBezTo>
                  <a:cubicBezTo>
                    <a:pt x="8" y="59"/>
                    <a:pt x="12" y="62"/>
                    <a:pt x="17" y="64"/>
                  </a:cubicBezTo>
                  <a:cubicBezTo>
                    <a:pt x="21" y="67"/>
                    <a:pt x="26" y="69"/>
                    <a:pt x="31" y="71"/>
                  </a:cubicBezTo>
                  <a:cubicBezTo>
                    <a:pt x="36" y="73"/>
                    <a:pt x="40" y="75"/>
                    <a:pt x="42" y="75"/>
                  </a:cubicBezTo>
                  <a:cubicBezTo>
                    <a:pt x="52" y="79"/>
                    <a:pt x="61" y="81"/>
                    <a:pt x="72" y="83"/>
                  </a:cubicBezTo>
                  <a:cubicBezTo>
                    <a:pt x="82" y="85"/>
                    <a:pt x="93" y="87"/>
                    <a:pt x="103" y="88"/>
                  </a:cubicBezTo>
                  <a:cubicBezTo>
                    <a:pt x="114" y="90"/>
                    <a:pt x="125" y="91"/>
                    <a:pt x="135" y="91"/>
                  </a:cubicBezTo>
                  <a:cubicBezTo>
                    <a:pt x="146" y="92"/>
                    <a:pt x="156" y="92"/>
                    <a:pt x="166" y="92"/>
                  </a:cubicBezTo>
                  <a:cubicBezTo>
                    <a:pt x="176" y="92"/>
                    <a:pt x="186" y="92"/>
                    <a:pt x="197" y="91"/>
                  </a:cubicBezTo>
                  <a:cubicBezTo>
                    <a:pt x="207" y="91"/>
                    <a:pt x="218" y="90"/>
                    <a:pt x="228" y="88"/>
                  </a:cubicBezTo>
                  <a:cubicBezTo>
                    <a:pt x="239" y="87"/>
                    <a:pt x="250" y="85"/>
                    <a:pt x="260" y="83"/>
                  </a:cubicBezTo>
                  <a:cubicBezTo>
                    <a:pt x="270" y="81"/>
                    <a:pt x="280" y="79"/>
                    <a:pt x="289" y="75"/>
                  </a:cubicBezTo>
                  <a:cubicBezTo>
                    <a:pt x="292" y="75"/>
                    <a:pt x="296" y="73"/>
                    <a:pt x="301" y="71"/>
                  </a:cubicBezTo>
                  <a:cubicBezTo>
                    <a:pt x="306" y="69"/>
                    <a:pt x="310" y="67"/>
                    <a:pt x="315" y="64"/>
                  </a:cubicBezTo>
                  <a:cubicBezTo>
                    <a:pt x="319" y="62"/>
                    <a:pt x="323" y="59"/>
                    <a:pt x="327" y="56"/>
                  </a:cubicBezTo>
                  <a:cubicBezTo>
                    <a:pt x="330" y="53"/>
                    <a:pt x="332" y="50"/>
                    <a:pt x="332" y="46"/>
                  </a:cubicBezTo>
                  <a:lnTo>
                    <a:pt x="332" y="0"/>
                  </a:lnTo>
                  <a:cubicBezTo>
                    <a:pt x="321" y="6"/>
                    <a:pt x="308" y="11"/>
                    <a:pt x="295" y="15"/>
                  </a:cubicBezTo>
                  <a:cubicBezTo>
                    <a:pt x="281" y="19"/>
                    <a:pt x="267" y="22"/>
                    <a:pt x="252" y="25"/>
                  </a:cubicBezTo>
                  <a:close/>
                </a:path>
              </a:pathLst>
            </a:custGeom>
            <a:solidFill>
              <a:srgbClr val="A6A6A6"/>
            </a:solidFill>
            <a:ln w="0">
              <a:noFill/>
              <a:prstDash val="solid"/>
              <a:round/>
              <a:headEnd/>
              <a:tailEnd/>
            </a:ln>
          </p:spPr>
          <p:txBody>
            <a:bodyPr vert="horz" wrap="square" lIns="91438" tIns="45719" rIns="91438" bIns="45719" numCol="1" anchor="t" anchorCtr="0" compatLnSpc="1">
              <a:prstTxWarp prst="textNoShape">
                <a:avLst/>
              </a:prstTxWarp>
            </a:bodyPr>
            <a:lstStyle/>
            <a:p>
              <a:pPr defTabSz="914411">
                <a:defRPr/>
              </a:pPr>
              <a:endParaRPr lang="en-US" sz="1800">
                <a:solidFill>
                  <a:srgbClr val="000000"/>
                </a:solidFill>
                <a:latin typeface="Segoe UI"/>
              </a:endParaRPr>
            </a:p>
          </p:txBody>
        </p:sp>
        <p:sp>
          <p:nvSpPr>
            <p:cNvPr id="27" name="Freeform 7">
              <a:extLst>
                <a:ext uri="{FF2B5EF4-FFF2-40B4-BE49-F238E27FC236}">
                  <a16:creationId xmlns:a16="http://schemas.microsoft.com/office/drawing/2014/main" id="{726B988B-CCAF-41D9-9DA6-A6E07D07F42C}"/>
                </a:ext>
              </a:extLst>
            </p:cNvPr>
            <p:cNvSpPr>
              <a:spLocks/>
            </p:cNvSpPr>
            <p:nvPr/>
          </p:nvSpPr>
          <p:spPr bwMode="auto">
            <a:xfrm>
              <a:off x="1144" y="2211"/>
              <a:ext cx="274" cy="75"/>
            </a:xfrm>
            <a:custGeom>
              <a:avLst/>
              <a:gdLst>
                <a:gd name="T0" fmla="*/ 315 w 332"/>
                <a:gd name="T1" fmla="*/ 28 h 92"/>
                <a:gd name="T2" fmla="*/ 315 w 332"/>
                <a:gd name="T3" fmla="*/ 28 h 92"/>
                <a:gd name="T4" fmla="*/ 301 w 332"/>
                <a:gd name="T5" fmla="*/ 21 h 92"/>
                <a:gd name="T6" fmla="*/ 289 w 332"/>
                <a:gd name="T7" fmla="*/ 17 h 92"/>
                <a:gd name="T8" fmla="*/ 260 w 332"/>
                <a:gd name="T9" fmla="*/ 9 h 92"/>
                <a:gd name="T10" fmla="*/ 228 w 332"/>
                <a:gd name="T11" fmla="*/ 4 h 92"/>
                <a:gd name="T12" fmla="*/ 196 w 332"/>
                <a:gd name="T13" fmla="*/ 1 h 92"/>
                <a:gd name="T14" fmla="*/ 166 w 332"/>
                <a:gd name="T15" fmla="*/ 0 h 92"/>
                <a:gd name="T16" fmla="*/ 135 w 332"/>
                <a:gd name="T17" fmla="*/ 1 h 92"/>
                <a:gd name="T18" fmla="*/ 103 w 332"/>
                <a:gd name="T19" fmla="*/ 4 h 92"/>
                <a:gd name="T20" fmla="*/ 72 w 332"/>
                <a:gd name="T21" fmla="*/ 9 h 92"/>
                <a:gd name="T22" fmla="*/ 42 w 332"/>
                <a:gd name="T23" fmla="*/ 17 h 92"/>
                <a:gd name="T24" fmla="*/ 31 w 332"/>
                <a:gd name="T25" fmla="*/ 21 h 92"/>
                <a:gd name="T26" fmla="*/ 17 w 332"/>
                <a:gd name="T27" fmla="*/ 28 h 92"/>
                <a:gd name="T28" fmla="*/ 5 w 332"/>
                <a:gd name="T29" fmla="*/ 37 h 92"/>
                <a:gd name="T30" fmla="*/ 0 w 332"/>
                <a:gd name="T31" fmla="*/ 46 h 92"/>
                <a:gd name="T32" fmla="*/ 1 w 332"/>
                <a:gd name="T33" fmla="*/ 50 h 92"/>
                <a:gd name="T34" fmla="*/ 3 w 332"/>
                <a:gd name="T35" fmla="*/ 53 h 92"/>
                <a:gd name="T36" fmla="*/ 21 w 332"/>
                <a:gd name="T37" fmla="*/ 66 h 92"/>
                <a:gd name="T38" fmla="*/ 46 w 332"/>
                <a:gd name="T39" fmla="*/ 76 h 92"/>
                <a:gd name="T40" fmla="*/ 77 w 332"/>
                <a:gd name="T41" fmla="*/ 84 h 92"/>
                <a:gd name="T42" fmla="*/ 109 w 332"/>
                <a:gd name="T43" fmla="*/ 88 h 92"/>
                <a:gd name="T44" fmla="*/ 140 w 332"/>
                <a:gd name="T45" fmla="*/ 91 h 92"/>
                <a:gd name="T46" fmla="*/ 166 w 332"/>
                <a:gd name="T47" fmla="*/ 92 h 92"/>
                <a:gd name="T48" fmla="*/ 192 w 332"/>
                <a:gd name="T49" fmla="*/ 91 h 92"/>
                <a:gd name="T50" fmla="*/ 223 w 332"/>
                <a:gd name="T51" fmla="*/ 88 h 92"/>
                <a:gd name="T52" fmla="*/ 255 w 332"/>
                <a:gd name="T53" fmla="*/ 84 h 92"/>
                <a:gd name="T54" fmla="*/ 285 w 332"/>
                <a:gd name="T55" fmla="*/ 76 h 92"/>
                <a:gd name="T56" fmla="*/ 311 w 332"/>
                <a:gd name="T57" fmla="*/ 66 h 92"/>
                <a:gd name="T58" fmla="*/ 328 w 332"/>
                <a:gd name="T59" fmla="*/ 53 h 92"/>
                <a:gd name="T60" fmla="*/ 331 w 332"/>
                <a:gd name="T61" fmla="*/ 50 h 92"/>
                <a:gd name="T62" fmla="*/ 332 w 332"/>
                <a:gd name="T63" fmla="*/ 46 h 92"/>
                <a:gd name="T64" fmla="*/ 327 w 332"/>
                <a:gd name="T65" fmla="*/ 37 h 92"/>
                <a:gd name="T66" fmla="*/ 315 w 332"/>
                <a:gd name="T67" fmla="*/ 28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32" h="92">
                  <a:moveTo>
                    <a:pt x="315" y="28"/>
                  </a:moveTo>
                  <a:lnTo>
                    <a:pt x="315" y="28"/>
                  </a:lnTo>
                  <a:cubicBezTo>
                    <a:pt x="310" y="26"/>
                    <a:pt x="306" y="23"/>
                    <a:pt x="301" y="21"/>
                  </a:cubicBezTo>
                  <a:cubicBezTo>
                    <a:pt x="296" y="19"/>
                    <a:pt x="292" y="18"/>
                    <a:pt x="289" y="17"/>
                  </a:cubicBezTo>
                  <a:cubicBezTo>
                    <a:pt x="280" y="14"/>
                    <a:pt x="270" y="11"/>
                    <a:pt x="260" y="9"/>
                  </a:cubicBezTo>
                  <a:cubicBezTo>
                    <a:pt x="250" y="7"/>
                    <a:pt x="239" y="5"/>
                    <a:pt x="228" y="4"/>
                  </a:cubicBezTo>
                  <a:cubicBezTo>
                    <a:pt x="218" y="3"/>
                    <a:pt x="207" y="2"/>
                    <a:pt x="196" y="1"/>
                  </a:cubicBezTo>
                  <a:cubicBezTo>
                    <a:pt x="186" y="1"/>
                    <a:pt x="176" y="0"/>
                    <a:pt x="166" y="0"/>
                  </a:cubicBezTo>
                  <a:cubicBezTo>
                    <a:pt x="156" y="0"/>
                    <a:pt x="146" y="1"/>
                    <a:pt x="135" y="1"/>
                  </a:cubicBezTo>
                  <a:cubicBezTo>
                    <a:pt x="125" y="2"/>
                    <a:pt x="114" y="3"/>
                    <a:pt x="103" y="4"/>
                  </a:cubicBezTo>
                  <a:cubicBezTo>
                    <a:pt x="93" y="5"/>
                    <a:pt x="82" y="7"/>
                    <a:pt x="72" y="9"/>
                  </a:cubicBezTo>
                  <a:cubicBezTo>
                    <a:pt x="61" y="11"/>
                    <a:pt x="52" y="14"/>
                    <a:pt x="42" y="17"/>
                  </a:cubicBezTo>
                  <a:cubicBezTo>
                    <a:pt x="40" y="18"/>
                    <a:pt x="36" y="19"/>
                    <a:pt x="31" y="21"/>
                  </a:cubicBezTo>
                  <a:cubicBezTo>
                    <a:pt x="26" y="23"/>
                    <a:pt x="21" y="26"/>
                    <a:pt x="17" y="28"/>
                  </a:cubicBezTo>
                  <a:cubicBezTo>
                    <a:pt x="12" y="31"/>
                    <a:pt x="8" y="34"/>
                    <a:pt x="5" y="37"/>
                  </a:cubicBezTo>
                  <a:cubicBezTo>
                    <a:pt x="2" y="40"/>
                    <a:pt x="0" y="43"/>
                    <a:pt x="0" y="46"/>
                  </a:cubicBezTo>
                  <a:cubicBezTo>
                    <a:pt x="0" y="47"/>
                    <a:pt x="0" y="48"/>
                    <a:pt x="1" y="50"/>
                  </a:cubicBezTo>
                  <a:cubicBezTo>
                    <a:pt x="2" y="51"/>
                    <a:pt x="2" y="52"/>
                    <a:pt x="3" y="53"/>
                  </a:cubicBezTo>
                  <a:cubicBezTo>
                    <a:pt x="7" y="58"/>
                    <a:pt x="13" y="62"/>
                    <a:pt x="21" y="66"/>
                  </a:cubicBezTo>
                  <a:cubicBezTo>
                    <a:pt x="28" y="70"/>
                    <a:pt x="37" y="73"/>
                    <a:pt x="46" y="76"/>
                  </a:cubicBezTo>
                  <a:cubicBezTo>
                    <a:pt x="56" y="79"/>
                    <a:pt x="66" y="82"/>
                    <a:pt x="77" y="84"/>
                  </a:cubicBezTo>
                  <a:cubicBezTo>
                    <a:pt x="87" y="86"/>
                    <a:pt x="98" y="87"/>
                    <a:pt x="109" y="88"/>
                  </a:cubicBezTo>
                  <a:cubicBezTo>
                    <a:pt x="120" y="89"/>
                    <a:pt x="130" y="90"/>
                    <a:pt x="140" y="91"/>
                  </a:cubicBezTo>
                  <a:cubicBezTo>
                    <a:pt x="149" y="91"/>
                    <a:pt x="158" y="92"/>
                    <a:pt x="166" y="92"/>
                  </a:cubicBezTo>
                  <a:cubicBezTo>
                    <a:pt x="173" y="92"/>
                    <a:pt x="182" y="91"/>
                    <a:pt x="192" y="91"/>
                  </a:cubicBezTo>
                  <a:cubicBezTo>
                    <a:pt x="202" y="90"/>
                    <a:pt x="212" y="89"/>
                    <a:pt x="223" y="88"/>
                  </a:cubicBezTo>
                  <a:cubicBezTo>
                    <a:pt x="234" y="87"/>
                    <a:pt x="244" y="86"/>
                    <a:pt x="255" y="84"/>
                  </a:cubicBezTo>
                  <a:cubicBezTo>
                    <a:pt x="266" y="82"/>
                    <a:pt x="276" y="79"/>
                    <a:pt x="285" y="76"/>
                  </a:cubicBezTo>
                  <a:cubicBezTo>
                    <a:pt x="295" y="73"/>
                    <a:pt x="303" y="70"/>
                    <a:pt x="311" y="66"/>
                  </a:cubicBezTo>
                  <a:cubicBezTo>
                    <a:pt x="319" y="62"/>
                    <a:pt x="324" y="58"/>
                    <a:pt x="328" y="53"/>
                  </a:cubicBezTo>
                  <a:cubicBezTo>
                    <a:pt x="329" y="52"/>
                    <a:pt x="330" y="51"/>
                    <a:pt x="331" y="50"/>
                  </a:cubicBezTo>
                  <a:cubicBezTo>
                    <a:pt x="331" y="48"/>
                    <a:pt x="332" y="47"/>
                    <a:pt x="332" y="46"/>
                  </a:cubicBezTo>
                  <a:cubicBezTo>
                    <a:pt x="332" y="43"/>
                    <a:pt x="330" y="40"/>
                    <a:pt x="327" y="37"/>
                  </a:cubicBezTo>
                  <a:cubicBezTo>
                    <a:pt x="323" y="34"/>
                    <a:pt x="319" y="31"/>
                    <a:pt x="315" y="28"/>
                  </a:cubicBezTo>
                  <a:close/>
                </a:path>
              </a:pathLst>
            </a:custGeom>
            <a:solidFill>
              <a:srgbClr val="A6A6A6"/>
            </a:solidFill>
            <a:ln w="0">
              <a:noFill/>
              <a:prstDash val="solid"/>
              <a:round/>
              <a:headEnd/>
              <a:tailEnd/>
            </a:ln>
          </p:spPr>
          <p:txBody>
            <a:bodyPr vert="horz" wrap="square" lIns="91438" tIns="45719" rIns="91438" bIns="45719" numCol="1" anchor="t" anchorCtr="0" compatLnSpc="1">
              <a:prstTxWarp prst="textNoShape">
                <a:avLst/>
              </a:prstTxWarp>
            </a:bodyPr>
            <a:lstStyle/>
            <a:p>
              <a:pPr defTabSz="914411">
                <a:defRPr/>
              </a:pPr>
              <a:endParaRPr lang="en-US" sz="1800">
                <a:solidFill>
                  <a:srgbClr val="000000"/>
                </a:solidFill>
                <a:latin typeface="Segoe UI"/>
              </a:endParaRPr>
            </a:p>
          </p:txBody>
        </p:sp>
        <p:sp>
          <p:nvSpPr>
            <p:cNvPr id="29" name="Freeform 8">
              <a:extLst>
                <a:ext uri="{FF2B5EF4-FFF2-40B4-BE49-F238E27FC236}">
                  <a16:creationId xmlns:a16="http://schemas.microsoft.com/office/drawing/2014/main" id="{506A0293-41AD-4E36-9D2A-FBC878F1B201}"/>
                </a:ext>
              </a:extLst>
            </p:cNvPr>
            <p:cNvSpPr>
              <a:spLocks/>
            </p:cNvSpPr>
            <p:nvPr/>
          </p:nvSpPr>
          <p:spPr bwMode="auto">
            <a:xfrm>
              <a:off x="1144" y="2362"/>
              <a:ext cx="274" cy="75"/>
            </a:xfrm>
            <a:custGeom>
              <a:avLst/>
              <a:gdLst>
                <a:gd name="T0" fmla="*/ 252 w 332"/>
                <a:gd name="T1" fmla="*/ 24 h 92"/>
                <a:gd name="T2" fmla="*/ 252 w 332"/>
                <a:gd name="T3" fmla="*/ 24 h 92"/>
                <a:gd name="T4" fmla="*/ 207 w 332"/>
                <a:gd name="T5" fmla="*/ 29 h 92"/>
                <a:gd name="T6" fmla="*/ 166 w 332"/>
                <a:gd name="T7" fmla="*/ 31 h 92"/>
                <a:gd name="T8" fmla="*/ 124 w 332"/>
                <a:gd name="T9" fmla="*/ 29 h 92"/>
                <a:gd name="T10" fmla="*/ 80 w 332"/>
                <a:gd name="T11" fmla="*/ 24 h 92"/>
                <a:gd name="T12" fmla="*/ 37 w 332"/>
                <a:gd name="T13" fmla="*/ 15 h 92"/>
                <a:gd name="T14" fmla="*/ 0 w 332"/>
                <a:gd name="T15" fmla="*/ 0 h 92"/>
                <a:gd name="T16" fmla="*/ 0 w 332"/>
                <a:gd name="T17" fmla="*/ 46 h 92"/>
                <a:gd name="T18" fmla="*/ 5 w 332"/>
                <a:gd name="T19" fmla="*/ 55 h 92"/>
                <a:gd name="T20" fmla="*/ 17 w 332"/>
                <a:gd name="T21" fmla="*/ 64 h 92"/>
                <a:gd name="T22" fmla="*/ 31 w 332"/>
                <a:gd name="T23" fmla="*/ 71 h 92"/>
                <a:gd name="T24" fmla="*/ 42 w 332"/>
                <a:gd name="T25" fmla="*/ 75 h 92"/>
                <a:gd name="T26" fmla="*/ 71 w 332"/>
                <a:gd name="T27" fmla="*/ 83 h 92"/>
                <a:gd name="T28" fmla="*/ 103 w 332"/>
                <a:gd name="T29" fmla="*/ 88 h 92"/>
                <a:gd name="T30" fmla="*/ 135 w 332"/>
                <a:gd name="T31" fmla="*/ 91 h 92"/>
                <a:gd name="T32" fmla="*/ 166 w 332"/>
                <a:gd name="T33" fmla="*/ 92 h 92"/>
                <a:gd name="T34" fmla="*/ 196 w 332"/>
                <a:gd name="T35" fmla="*/ 91 h 92"/>
                <a:gd name="T36" fmla="*/ 229 w 332"/>
                <a:gd name="T37" fmla="*/ 88 h 92"/>
                <a:gd name="T38" fmla="*/ 260 w 332"/>
                <a:gd name="T39" fmla="*/ 83 h 92"/>
                <a:gd name="T40" fmla="*/ 289 w 332"/>
                <a:gd name="T41" fmla="*/ 75 h 92"/>
                <a:gd name="T42" fmla="*/ 301 w 332"/>
                <a:gd name="T43" fmla="*/ 71 h 92"/>
                <a:gd name="T44" fmla="*/ 315 w 332"/>
                <a:gd name="T45" fmla="*/ 64 h 92"/>
                <a:gd name="T46" fmla="*/ 327 w 332"/>
                <a:gd name="T47" fmla="*/ 55 h 92"/>
                <a:gd name="T48" fmla="*/ 332 w 332"/>
                <a:gd name="T49" fmla="*/ 46 h 92"/>
                <a:gd name="T50" fmla="*/ 332 w 332"/>
                <a:gd name="T51" fmla="*/ 0 h 92"/>
                <a:gd name="T52" fmla="*/ 294 w 332"/>
                <a:gd name="T53" fmla="*/ 15 h 92"/>
                <a:gd name="T54" fmla="*/ 252 w 332"/>
                <a:gd name="T55" fmla="*/ 24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2" h="92">
                  <a:moveTo>
                    <a:pt x="252" y="24"/>
                  </a:moveTo>
                  <a:lnTo>
                    <a:pt x="252" y="24"/>
                  </a:lnTo>
                  <a:cubicBezTo>
                    <a:pt x="237" y="27"/>
                    <a:pt x="222" y="28"/>
                    <a:pt x="207" y="29"/>
                  </a:cubicBezTo>
                  <a:cubicBezTo>
                    <a:pt x="192" y="30"/>
                    <a:pt x="179" y="31"/>
                    <a:pt x="166" y="31"/>
                  </a:cubicBezTo>
                  <a:cubicBezTo>
                    <a:pt x="153" y="31"/>
                    <a:pt x="139" y="30"/>
                    <a:pt x="124" y="29"/>
                  </a:cubicBezTo>
                  <a:cubicBezTo>
                    <a:pt x="110" y="28"/>
                    <a:pt x="95" y="27"/>
                    <a:pt x="80" y="24"/>
                  </a:cubicBezTo>
                  <a:cubicBezTo>
                    <a:pt x="65" y="22"/>
                    <a:pt x="51" y="19"/>
                    <a:pt x="37" y="15"/>
                  </a:cubicBezTo>
                  <a:cubicBezTo>
                    <a:pt x="23" y="11"/>
                    <a:pt x="11" y="6"/>
                    <a:pt x="0" y="0"/>
                  </a:cubicBezTo>
                  <a:lnTo>
                    <a:pt x="0" y="46"/>
                  </a:lnTo>
                  <a:cubicBezTo>
                    <a:pt x="0" y="49"/>
                    <a:pt x="2" y="52"/>
                    <a:pt x="5" y="55"/>
                  </a:cubicBezTo>
                  <a:cubicBezTo>
                    <a:pt x="8" y="58"/>
                    <a:pt x="12" y="61"/>
                    <a:pt x="17" y="64"/>
                  </a:cubicBezTo>
                  <a:cubicBezTo>
                    <a:pt x="21" y="66"/>
                    <a:pt x="26" y="69"/>
                    <a:pt x="31" y="71"/>
                  </a:cubicBezTo>
                  <a:cubicBezTo>
                    <a:pt x="36" y="73"/>
                    <a:pt x="40" y="74"/>
                    <a:pt x="42" y="75"/>
                  </a:cubicBezTo>
                  <a:cubicBezTo>
                    <a:pt x="51" y="78"/>
                    <a:pt x="61" y="81"/>
                    <a:pt x="71" y="83"/>
                  </a:cubicBezTo>
                  <a:cubicBezTo>
                    <a:pt x="82" y="85"/>
                    <a:pt x="92" y="87"/>
                    <a:pt x="103" y="88"/>
                  </a:cubicBezTo>
                  <a:cubicBezTo>
                    <a:pt x="114" y="89"/>
                    <a:pt x="125" y="90"/>
                    <a:pt x="135" y="91"/>
                  </a:cubicBezTo>
                  <a:cubicBezTo>
                    <a:pt x="146" y="91"/>
                    <a:pt x="156" y="92"/>
                    <a:pt x="166" y="92"/>
                  </a:cubicBezTo>
                  <a:cubicBezTo>
                    <a:pt x="176" y="92"/>
                    <a:pt x="186" y="91"/>
                    <a:pt x="196" y="91"/>
                  </a:cubicBezTo>
                  <a:cubicBezTo>
                    <a:pt x="207" y="90"/>
                    <a:pt x="218" y="89"/>
                    <a:pt x="229" y="88"/>
                  </a:cubicBezTo>
                  <a:cubicBezTo>
                    <a:pt x="239" y="87"/>
                    <a:pt x="250" y="85"/>
                    <a:pt x="260" y="83"/>
                  </a:cubicBezTo>
                  <a:cubicBezTo>
                    <a:pt x="271" y="81"/>
                    <a:pt x="280" y="78"/>
                    <a:pt x="289" y="75"/>
                  </a:cubicBezTo>
                  <a:cubicBezTo>
                    <a:pt x="292" y="74"/>
                    <a:pt x="296" y="73"/>
                    <a:pt x="301" y="71"/>
                  </a:cubicBezTo>
                  <a:cubicBezTo>
                    <a:pt x="306" y="69"/>
                    <a:pt x="310" y="66"/>
                    <a:pt x="315" y="64"/>
                  </a:cubicBezTo>
                  <a:cubicBezTo>
                    <a:pt x="319" y="61"/>
                    <a:pt x="323" y="58"/>
                    <a:pt x="327" y="55"/>
                  </a:cubicBezTo>
                  <a:cubicBezTo>
                    <a:pt x="330" y="52"/>
                    <a:pt x="332" y="49"/>
                    <a:pt x="332" y="46"/>
                  </a:cubicBezTo>
                  <a:lnTo>
                    <a:pt x="332" y="0"/>
                  </a:lnTo>
                  <a:cubicBezTo>
                    <a:pt x="321" y="6"/>
                    <a:pt x="308" y="11"/>
                    <a:pt x="294" y="15"/>
                  </a:cubicBezTo>
                  <a:cubicBezTo>
                    <a:pt x="281" y="19"/>
                    <a:pt x="266" y="22"/>
                    <a:pt x="252" y="24"/>
                  </a:cubicBezTo>
                  <a:close/>
                </a:path>
              </a:pathLst>
            </a:custGeom>
            <a:solidFill>
              <a:srgbClr val="A6A6A6"/>
            </a:solidFill>
            <a:ln w="0">
              <a:noFill/>
              <a:prstDash val="solid"/>
              <a:round/>
              <a:headEnd/>
              <a:tailEnd/>
            </a:ln>
          </p:spPr>
          <p:txBody>
            <a:bodyPr vert="horz" wrap="square" lIns="91438" tIns="45719" rIns="91438" bIns="45719" numCol="1" anchor="t" anchorCtr="0" compatLnSpc="1">
              <a:prstTxWarp prst="textNoShape">
                <a:avLst/>
              </a:prstTxWarp>
            </a:bodyPr>
            <a:lstStyle/>
            <a:p>
              <a:pPr defTabSz="914411">
                <a:defRPr/>
              </a:pPr>
              <a:endParaRPr lang="en-US" sz="1800">
                <a:solidFill>
                  <a:srgbClr val="000000"/>
                </a:solidFill>
                <a:latin typeface="Segoe UI"/>
              </a:endParaRPr>
            </a:p>
          </p:txBody>
        </p:sp>
      </p:grpSp>
      <p:grpSp>
        <p:nvGrpSpPr>
          <p:cNvPr id="104" name="Group 103">
            <a:extLst>
              <a:ext uri="{FF2B5EF4-FFF2-40B4-BE49-F238E27FC236}">
                <a16:creationId xmlns:a16="http://schemas.microsoft.com/office/drawing/2014/main" id="{CF3AE2BA-24D8-4EB0-9730-0FAB772CEAF8}"/>
              </a:ext>
              <a:ext uri="{C183D7F6-B498-43B3-948B-1728B52AA6E4}">
                <adec:decorative xmlns:adec="http://schemas.microsoft.com/office/drawing/2017/decorative" val="1"/>
              </a:ext>
            </a:extLst>
          </p:cNvPr>
          <p:cNvGrpSpPr/>
          <p:nvPr/>
        </p:nvGrpSpPr>
        <p:grpSpPr>
          <a:xfrm>
            <a:off x="1692232" y="2118851"/>
            <a:ext cx="2766021" cy="2118330"/>
            <a:chOff x="1730269" y="2262257"/>
            <a:chExt cx="2766060" cy="2118360"/>
          </a:xfrm>
          <a:solidFill>
            <a:schemeClr val="bg1"/>
          </a:solidFill>
        </p:grpSpPr>
        <p:cxnSp>
          <p:nvCxnSpPr>
            <p:cNvPr id="5" name="Straight Connector 4">
              <a:extLst>
                <a:ext uri="{FF2B5EF4-FFF2-40B4-BE49-F238E27FC236}">
                  <a16:creationId xmlns:a16="http://schemas.microsoft.com/office/drawing/2014/main" id="{AED58A73-5702-4893-AA36-4CAA09457CB2}"/>
                </a:ext>
              </a:extLst>
            </p:cNvPr>
            <p:cNvCxnSpPr/>
            <p:nvPr/>
          </p:nvCxnSpPr>
          <p:spPr>
            <a:xfrm>
              <a:off x="1730269" y="2262257"/>
              <a:ext cx="0" cy="2118360"/>
            </a:xfrm>
            <a:prstGeom prst="line">
              <a:avLst/>
            </a:prstGeom>
            <a:grpFill/>
            <a:ln w="57150" cap="flat">
              <a:solidFill>
                <a:schemeClr val="tx1"/>
              </a:solidFill>
              <a:prstDash val="solid"/>
              <a:round/>
            </a:ln>
            <a:effectLst/>
            <a:sp3d/>
          </p:spPr>
          <p:style>
            <a:lnRef idx="0">
              <a:scrgbClr r="0" g="0" b="0"/>
            </a:lnRef>
            <a:fillRef idx="0">
              <a:scrgbClr r="0" g="0" b="0"/>
            </a:fillRef>
            <a:effectRef idx="0">
              <a:scrgbClr r="0" g="0" b="0"/>
            </a:effectRef>
            <a:fontRef idx="none"/>
          </p:style>
        </p:cxnSp>
        <p:cxnSp>
          <p:nvCxnSpPr>
            <p:cNvPr id="8" name="Straight Connector 7">
              <a:extLst>
                <a:ext uri="{FF2B5EF4-FFF2-40B4-BE49-F238E27FC236}">
                  <a16:creationId xmlns:a16="http://schemas.microsoft.com/office/drawing/2014/main" id="{85D99561-5445-4EF5-A236-CC900EB1CD33}"/>
                </a:ext>
              </a:extLst>
            </p:cNvPr>
            <p:cNvCxnSpPr/>
            <p:nvPr/>
          </p:nvCxnSpPr>
          <p:spPr>
            <a:xfrm>
              <a:off x="2037609" y="2262257"/>
              <a:ext cx="0" cy="2118360"/>
            </a:xfrm>
            <a:prstGeom prst="line">
              <a:avLst/>
            </a:prstGeom>
            <a:grpFill/>
            <a:ln w="57150" cap="flat">
              <a:solidFill>
                <a:schemeClr val="tx1"/>
              </a:solidFill>
              <a:prstDash val="solid"/>
              <a:round/>
            </a:ln>
            <a:effectLst/>
            <a:sp3d/>
          </p:spPr>
          <p:style>
            <a:lnRef idx="0">
              <a:scrgbClr r="0" g="0" b="0"/>
            </a:lnRef>
            <a:fillRef idx="0">
              <a:scrgbClr r="0" g="0" b="0"/>
            </a:fillRef>
            <a:effectRef idx="0">
              <a:scrgbClr r="0" g="0" b="0"/>
            </a:effectRef>
            <a:fontRef idx="none"/>
          </p:style>
        </p:cxnSp>
        <p:cxnSp>
          <p:nvCxnSpPr>
            <p:cNvPr id="9" name="Straight Connector 8">
              <a:extLst>
                <a:ext uri="{FF2B5EF4-FFF2-40B4-BE49-F238E27FC236}">
                  <a16:creationId xmlns:a16="http://schemas.microsoft.com/office/drawing/2014/main" id="{1A5D1F04-9330-4CB0-A2EE-1CE0F1B048F4}"/>
                </a:ext>
              </a:extLst>
            </p:cNvPr>
            <p:cNvCxnSpPr/>
            <p:nvPr/>
          </p:nvCxnSpPr>
          <p:spPr>
            <a:xfrm>
              <a:off x="2344949" y="2262257"/>
              <a:ext cx="0" cy="2118360"/>
            </a:xfrm>
            <a:prstGeom prst="line">
              <a:avLst/>
            </a:prstGeom>
            <a:grpFill/>
            <a:ln w="57150" cap="flat">
              <a:solidFill>
                <a:schemeClr val="tx1"/>
              </a:solidFill>
              <a:prstDash val="solid"/>
              <a:round/>
            </a:ln>
            <a:effectLst/>
            <a:sp3d/>
          </p:spPr>
          <p:style>
            <a:lnRef idx="0">
              <a:scrgbClr r="0" g="0" b="0"/>
            </a:lnRef>
            <a:fillRef idx="0">
              <a:scrgbClr r="0" g="0" b="0"/>
            </a:fillRef>
            <a:effectRef idx="0">
              <a:scrgbClr r="0" g="0" b="0"/>
            </a:effectRef>
            <a:fontRef idx="none"/>
          </p:style>
        </p:cxnSp>
        <p:cxnSp>
          <p:nvCxnSpPr>
            <p:cNvPr id="10" name="Straight Connector 9">
              <a:extLst>
                <a:ext uri="{FF2B5EF4-FFF2-40B4-BE49-F238E27FC236}">
                  <a16:creationId xmlns:a16="http://schemas.microsoft.com/office/drawing/2014/main" id="{3C810642-40E9-4A0C-AFDC-30EC1BADF7DD}"/>
                </a:ext>
              </a:extLst>
            </p:cNvPr>
            <p:cNvCxnSpPr/>
            <p:nvPr/>
          </p:nvCxnSpPr>
          <p:spPr>
            <a:xfrm>
              <a:off x="2652289" y="2262257"/>
              <a:ext cx="0" cy="2118360"/>
            </a:xfrm>
            <a:prstGeom prst="line">
              <a:avLst/>
            </a:prstGeom>
            <a:grpFill/>
            <a:ln w="57150" cap="flat">
              <a:solidFill>
                <a:schemeClr val="tx1"/>
              </a:solidFill>
              <a:prstDash val="solid"/>
              <a:round/>
            </a:ln>
            <a:effectLst/>
            <a:sp3d/>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831EC142-DE87-4216-8743-A31DFCED8573}"/>
                </a:ext>
              </a:extLst>
            </p:cNvPr>
            <p:cNvCxnSpPr/>
            <p:nvPr/>
          </p:nvCxnSpPr>
          <p:spPr>
            <a:xfrm>
              <a:off x="2959629" y="2262257"/>
              <a:ext cx="0" cy="2118360"/>
            </a:xfrm>
            <a:prstGeom prst="line">
              <a:avLst/>
            </a:prstGeom>
            <a:grpFill/>
            <a:ln w="57150" cap="flat">
              <a:solidFill>
                <a:schemeClr val="tx1"/>
              </a:solidFill>
              <a:prstDash val="solid"/>
              <a:round/>
            </a:ln>
            <a:effectLst/>
            <a:sp3d/>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E98FCF60-480C-4632-B284-D038DE0A5046}"/>
                </a:ext>
              </a:extLst>
            </p:cNvPr>
            <p:cNvCxnSpPr/>
            <p:nvPr/>
          </p:nvCxnSpPr>
          <p:spPr>
            <a:xfrm>
              <a:off x="3266969" y="2262257"/>
              <a:ext cx="0" cy="2118360"/>
            </a:xfrm>
            <a:prstGeom prst="line">
              <a:avLst/>
            </a:prstGeom>
            <a:grpFill/>
            <a:ln w="57150" cap="flat">
              <a:solidFill>
                <a:schemeClr val="tx1"/>
              </a:solidFill>
              <a:prstDash val="solid"/>
              <a:round/>
            </a:ln>
            <a:effectLst/>
            <a:sp3d/>
          </p:spPr>
          <p:style>
            <a:lnRef idx="0">
              <a:scrgbClr r="0" g="0" b="0"/>
            </a:lnRef>
            <a:fillRef idx="0">
              <a:scrgbClr r="0" g="0" b="0"/>
            </a:fillRef>
            <a:effectRef idx="0">
              <a:scrgbClr r="0" g="0" b="0"/>
            </a:effectRef>
            <a:fontRef idx="none"/>
          </p:style>
        </p:cxnSp>
        <p:cxnSp>
          <p:nvCxnSpPr>
            <p:cNvPr id="13" name="Straight Connector 12">
              <a:extLst>
                <a:ext uri="{FF2B5EF4-FFF2-40B4-BE49-F238E27FC236}">
                  <a16:creationId xmlns:a16="http://schemas.microsoft.com/office/drawing/2014/main" id="{32307E5D-45EA-48C4-AAF8-7F244570C8F1}"/>
                </a:ext>
              </a:extLst>
            </p:cNvPr>
            <p:cNvCxnSpPr/>
            <p:nvPr/>
          </p:nvCxnSpPr>
          <p:spPr>
            <a:xfrm>
              <a:off x="3574309" y="2262257"/>
              <a:ext cx="0" cy="2118360"/>
            </a:xfrm>
            <a:prstGeom prst="line">
              <a:avLst/>
            </a:prstGeom>
            <a:grpFill/>
            <a:ln w="57150" cap="flat">
              <a:solidFill>
                <a:schemeClr val="tx1"/>
              </a:solidFill>
              <a:prstDash val="solid"/>
              <a:round/>
            </a:ln>
            <a:effectLst/>
            <a:sp3d/>
          </p:spPr>
          <p:style>
            <a:lnRef idx="0">
              <a:scrgbClr r="0" g="0" b="0"/>
            </a:lnRef>
            <a:fillRef idx="0">
              <a:scrgbClr r="0" g="0" b="0"/>
            </a:fillRef>
            <a:effectRef idx="0">
              <a:scrgbClr r="0" g="0" b="0"/>
            </a:effectRef>
            <a:fontRef idx="none"/>
          </p:style>
        </p:cxnSp>
        <p:cxnSp>
          <p:nvCxnSpPr>
            <p:cNvPr id="14" name="Straight Connector 13">
              <a:extLst>
                <a:ext uri="{FF2B5EF4-FFF2-40B4-BE49-F238E27FC236}">
                  <a16:creationId xmlns:a16="http://schemas.microsoft.com/office/drawing/2014/main" id="{7D881A6B-DF0B-49C0-8EEE-2A3520EB7CB7}"/>
                </a:ext>
              </a:extLst>
            </p:cNvPr>
            <p:cNvCxnSpPr/>
            <p:nvPr/>
          </p:nvCxnSpPr>
          <p:spPr>
            <a:xfrm>
              <a:off x="3881649" y="2262257"/>
              <a:ext cx="0" cy="2118360"/>
            </a:xfrm>
            <a:prstGeom prst="line">
              <a:avLst/>
            </a:prstGeom>
            <a:grpFill/>
            <a:ln w="57150" cap="flat">
              <a:solidFill>
                <a:schemeClr val="tx1"/>
              </a:solidFill>
              <a:prstDash val="solid"/>
              <a:round/>
            </a:ln>
            <a:effectLst/>
            <a:sp3d/>
          </p:spPr>
          <p:style>
            <a:lnRef idx="0">
              <a:scrgbClr r="0" g="0" b="0"/>
            </a:lnRef>
            <a:fillRef idx="0">
              <a:scrgbClr r="0" g="0" b="0"/>
            </a:fillRef>
            <a:effectRef idx="0">
              <a:scrgbClr r="0" g="0" b="0"/>
            </a:effectRef>
            <a:fontRef idx="none"/>
          </p:style>
        </p:cxnSp>
        <p:cxnSp>
          <p:nvCxnSpPr>
            <p:cNvPr id="17" name="Straight Connector 16">
              <a:extLst>
                <a:ext uri="{FF2B5EF4-FFF2-40B4-BE49-F238E27FC236}">
                  <a16:creationId xmlns:a16="http://schemas.microsoft.com/office/drawing/2014/main" id="{C276F6E6-03ED-45D9-90FB-99B6472821C0}"/>
                </a:ext>
              </a:extLst>
            </p:cNvPr>
            <p:cNvCxnSpPr/>
            <p:nvPr/>
          </p:nvCxnSpPr>
          <p:spPr>
            <a:xfrm>
              <a:off x="4188989" y="2262257"/>
              <a:ext cx="0" cy="2118360"/>
            </a:xfrm>
            <a:prstGeom prst="line">
              <a:avLst/>
            </a:prstGeom>
            <a:grpFill/>
            <a:ln w="57150" cap="flat">
              <a:solidFill>
                <a:schemeClr val="tx1"/>
              </a:solidFill>
              <a:prstDash val="solid"/>
              <a:round/>
            </a:ln>
            <a:effectLst/>
            <a:sp3d/>
          </p:spPr>
          <p:style>
            <a:lnRef idx="0">
              <a:scrgbClr r="0" g="0" b="0"/>
            </a:lnRef>
            <a:fillRef idx="0">
              <a:scrgbClr r="0" g="0" b="0"/>
            </a:fillRef>
            <a:effectRef idx="0">
              <a:scrgbClr r="0" g="0" b="0"/>
            </a:effectRef>
            <a:fontRef idx="none"/>
          </p:style>
        </p:cxnSp>
        <p:cxnSp>
          <p:nvCxnSpPr>
            <p:cNvPr id="19" name="Straight Connector 18">
              <a:extLst>
                <a:ext uri="{FF2B5EF4-FFF2-40B4-BE49-F238E27FC236}">
                  <a16:creationId xmlns:a16="http://schemas.microsoft.com/office/drawing/2014/main" id="{0DD9716B-5358-4252-9192-2AE86B5E5BF9}"/>
                </a:ext>
              </a:extLst>
            </p:cNvPr>
            <p:cNvCxnSpPr/>
            <p:nvPr/>
          </p:nvCxnSpPr>
          <p:spPr>
            <a:xfrm>
              <a:off x="4496329" y="2262257"/>
              <a:ext cx="0" cy="2118360"/>
            </a:xfrm>
            <a:prstGeom prst="line">
              <a:avLst/>
            </a:prstGeom>
            <a:grpFill/>
            <a:ln w="57150" cap="flat">
              <a:solidFill>
                <a:schemeClr val="tx1"/>
              </a:solidFill>
              <a:prstDash val="solid"/>
              <a:round/>
            </a:ln>
            <a:effectLst/>
            <a:sp3d/>
          </p:spPr>
          <p:style>
            <a:lnRef idx="0">
              <a:scrgbClr r="0" g="0" b="0"/>
            </a:lnRef>
            <a:fillRef idx="0">
              <a:scrgbClr r="0" g="0" b="0"/>
            </a:fillRef>
            <a:effectRef idx="0">
              <a:scrgbClr r="0" g="0" b="0"/>
            </a:effectRef>
            <a:fontRef idx="none"/>
          </p:style>
        </p:cxnSp>
      </p:grpSp>
      <p:cxnSp>
        <p:nvCxnSpPr>
          <p:cNvPr id="87" name="Straight Connector 86">
            <a:extLst>
              <a:ext uri="{FF2B5EF4-FFF2-40B4-BE49-F238E27FC236}">
                <a16:creationId xmlns:a16="http://schemas.microsoft.com/office/drawing/2014/main" id="{7F21CDBF-A3F0-466C-A0A4-5697E8806A0C}"/>
              </a:ext>
              <a:ext uri="{C183D7F6-B498-43B3-948B-1728B52AA6E4}">
                <adec:decorative xmlns:adec="http://schemas.microsoft.com/office/drawing/2017/decorative" val="1"/>
              </a:ext>
            </a:extLst>
          </p:cNvPr>
          <p:cNvCxnSpPr>
            <a:cxnSpLocks/>
          </p:cNvCxnSpPr>
          <p:nvPr/>
        </p:nvCxnSpPr>
        <p:spPr>
          <a:xfrm>
            <a:off x="8936628" y="2314743"/>
            <a:ext cx="0" cy="739302"/>
          </a:xfrm>
          <a:prstGeom prst="line">
            <a:avLst/>
          </a:prstGeom>
          <a:ln w="25400" cap="rnd">
            <a:solidFill>
              <a:schemeClr val="tx1"/>
            </a:solidFill>
            <a:prstDash val="dash"/>
            <a:headEnd type="none" w="med" len="sm"/>
            <a:tailEnd type="none" w="med" len="med"/>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74DC52DE-1629-43CC-9D1B-C3BD2A3A55EC}"/>
              </a:ext>
              <a:ext uri="{C183D7F6-B498-43B3-948B-1728B52AA6E4}">
                <adec:decorative xmlns:adec="http://schemas.microsoft.com/office/drawing/2017/decorative" val="1"/>
              </a:ext>
            </a:extLst>
          </p:cNvPr>
          <p:cNvCxnSpPr>
            <a:cxnSpLocks/>
          </p:cNvCxnSpPr>
          <p:nvPr/>
        </p:nvCxnSpPr>
        <p:spPr>
          <a:xfrm flipH="1" flipV="1">
            <a:off x="9316921" y="3556188"/>
            <a:ext cx="908357" cy="482124"/>
          </a:xfrm>
          <a:prstGeom prst="line">
            <a:avLst/>
          </a:prstGeom>
          <a:ln w="25400" cap="rnd">
            <a:solidFill>
              <a:schemeClr val="tx1"/>
            </a:solidFill>
            <a:prstDash val="dash"/>
            <a:headEnd type="none" w="med" len="sm"/>
            <a:tailEnd type="none" w="med" len="med"/>
          </a:ln>
        </p:spPr>
        <p:style>
          <a:lnRef idx="1">
            <a:schemeClr val="accent1"/>
          </a:lnRef>
          <a:fillRef idx="0">
            <a:schemeClr val="accent1"/>
          </a:fillRef>
          <a:effectRef idx="0">
            <a:schemeClr val="accent1"/>
          </a:effectRef>
          <a:fontRef idx="minor">
            <a:schemeClr val="tx1"/>
          </a:fontRef>
        </p:style>
      </p:cxnSp>
      <p:grpSp>
        <p:nvGrpSpPr>
          <p:cNvPr id="38" name="Group 37">
            <a:extLst>
              <a:ext uri="{FF2B5EF4-FFF2-40B4-BE49-F238E27FC236}">
                <a16:creationId xmlns:a16="http://schemas.microsoft.com/office/drawing/2014/main" id="{D486F31C-6F09-442E-BD91-98AE00DC9F4A}"/>
              </a:ext>
              <a:ext uri="{C183D7F6-B498-43B3-948B-1728B52AA6E4}">
                <adec:decorative xmlns:adec="http://schemas.microsoft.com/office/drawing/2017/decorative" val="1"/>
              </a:ext>
            </a:extLst>
          </p:cNvPr>
          <p:cNvGrpSpPr/>
          <p:nvPr/>
        </p:nvGrpSpPr>
        <p:grpSpPr>
          <a:xfrm>
            <a:off x="10145130" y="3657943"/>
            <a:ext cx="745473" cy="797513"/>
            <a:chOff x="10499831" y="3927532"/>
            <a:chExt cx="745483" cy="797524"/>
          </a:xfrm>
        </p:grpSpPr>
        <p:grpSp>
          <p:nvGrpSpPr>
            <p:cNvPr id="93" name="laptop">
              <a:extLst>
                <a:ext uri="{FF2B5EF4-FFF2-40B4-BE49-F238E27FC236}">
                  <a16:creationId xmlns:a16="http://schemas.microsoft.com/office/drawing/2014/main" id="{BC21DA74-7018-4C3A-9128-DEFA891D3C08}"/>
                </a:ext>
                <a:ext uri="{C183D7F6-B498-43B3-948B-1728B52AA6E4}">
                  <adec:decorative xmlns:adec="http://schemas.microsoft.com/office/drawing/2017/decorative" val="1"/>
                </a:ext>
              </a:extLst>
            </p:cNvPr>
            <p:cNvGrpSpPr/>
            <p:nvPr/>
          </p:nvGrpSpPr>
          <p:grpSpPr>
            <a:xfrm>
              <a:off x="10499831" y="3927532"/>
              <a:ext cx="745483" cy="481481"/>
              <a:chOff x="615531" y="1279071"/>
              <a:chExt cx="547784" cy="353792"/>
            </a:xfrm>
            <a:solidFill>
              <a:schemeClr val="tx1"/>
            </a:solidFill>
          </p:grpSpPr>
          <p:sp>
            <p:nvSpPr>
              <p:cNvPr id="94" name="Rectangle 5">
                <a:extLst>
                  <a:ext uri="{FF2B5EF4-FFF2-40B4-BE49-F238E27FC236}">
                    <a16:creationId xmlns:a16="http://schemas.microsoft.com/office/drawing/2014/main" id="{CFB8648A-8448-449C-9BB8-C99C420D7BE3}"/>
                  </a:ext>
                </a:extLst>
              </p:cNvPr>
              <p:cNvSpPr>
                <a:spLocks noChangeArrowheads="1"/>
              </p:cNvSpPr>
              <p:nvPr/>
            </p:nvSpPr>
            <p:spPr bwMode="auto">
              <a:xfrm>
                <a:off x="669292" y="1303763"/>
                <a:ext cx="441714" cy="283337"/>
              </a:xfrm>
              <a:prstGeom prst="rect">
                <a:avLst/>
              </a:prstGeom>
              <a:solidFill>
                <a:schemeClr val="bg1"/>
              </a:solidFill>
              <a:ln w="0">
                <a:noFill/>
                <a:prstDash val="solid"/>
                <a:round/>
                <a:headEnd/>
                <a:tailEnd/>
              </a:ln>
            </p:spPr>
            <p:txBody>
              <a:bodyPr vert="horz" wrap="square" lIns="91438" tIns="45719" rIns="91438" bIns="45719" numCol="1" anchor="t" anchorCtr="0" compatLnSpc="1">
                <a:prstTxWarp prst="textNoShape">
                  <a:avLst/>
                </a:prstTxWarp>
              </a:bodyPr>
              <a:lstStyle/>
              <a:p>
                <a:pPr defTabSz="914411">
                  <a:defRPr/>
                </a:pPr>
                <a:endParaRPr lang="en-US" sz="1800">
                  <a:solidFill>
                    <a:srgbClr val="000000"/>
                  </a:solidFill>
                  <a:latin typeface="Segoe UI"/>
                </a:endParaRPr>
              </a:p>
            </p:txBody>
          </p:sp>
          <p:sp>
            <p:nvSpPr>
              <p:cNvPr id="96" name="Freeform 12">
                <a:extLst>
                  <a:ext uri="{FF2B5EF4-FFF2-40B4-BE49-F238E27FC236}">
                    <a16:creationId xmlns:a16="http://schemas.microsoft.com/office/drawing/2014/main" id="{D6B89F8E-EC11-42F9-850D-0F1C224E4C57}"/>
                  </a:ext>
                </a:extLst>
              </p:cNvPr>
              <p:cNvSpPr>
                <a:spLocks noEditPoints="1"/>
              </p:cNvSpPr>
              <p:nvPr/>
            </p:nvSpPr>
            <p:spPr bwMode="auto">
              <a:xfrm>
                <a:off x="657668" y="1279071"/>
                <a:ext cx="466416" cy="316756"/>
              </a:xfrm>
              <a:custGeom>
                <a:avLst/>
                <a:gdLst>
                  <a:gd name="T0" fmla="*/ 521 w 542"/>
                  <a:gd name="T1" fmla="*/ 0 h 368"/>
                  <a:gd name="T2" fmla="*/ 21 w 542"/>
                  <a:gd name="T3" fmla="*/ 0 h 368"/>
                  <a:gd name="T4" fmla="*/ 0 w 542"/>
                  <a:gd name="T5" fmla="*/ 21 h 368"/>
                  <a:gd name="T6" fmla="*/ 0 w 542"/>
                  <a:gd name="T7" fmla="*/ 368 h 368"/>
                  <a:gd name="T8" fmla="*/ 542 w 542"/>
                  <a:gd name="T9" fmla="*/ 368 h 368"/>
                  <a:gd name="T10" fmla="*/ 542 w 542"/>
                  <a:gd name="T11" fmla="*/ 21 h 368"/>
                  <a:gd name="T12" fmla="*/ 521 w 542"/>
                  <a:gd name="T13" fmla="*/ 0 h 368"/>
                  <a:gd name="T14" fmla="*/ 521 w 542"/>
                  <a:gd name="T15" fmla="*/ 339 h 368"/>
                  <a:gd name="T16" fmla="*/ 21 w 542"/>
                  <a:gd name="T17" fmla="*/ 339 h 368"/>
                  <a:gd name="T18" fmla="*/ 21 w 542"/>
                  <a:gd name="T19" fmla="*/ 27 h 368"/>
                  <a:gd name="T20" fmla="*/ 520 w 542"/>
                  <a:gd name="T21" fmla="*/ 27 h 368"/>
                  <a:gd name="T22" fmla="*/ 520 w 542"/>
                  <a:gd name="T23" fmla="*/ 339 h 368"/>
                  <a:gd name="T24" fmla="*/ 521 w 542"/>
                  <a:gd name="T25" fmla="*/ 339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2" h="368">
                    <a:moveTo>
                      <a:pt x="521" y="0"/>
                    </a:moveTo>
                    <a:cubicBezTo>
                      <a:pt x="21" y="0"/>
                      <a:pt x="21" y="0"/>
                      <a:pt x="21" y="0"/>
                    </a:cubicBezTo>
                    <a:cubicBezTo>
                      <a:pt x="10" y="0"/>
                      <a:pt x="0" y="10"/>
                      <a:pt x="0" y="21"/>
                    </a:cubicBezTo>
                    <a:cubicBezTo>
                      <a:pt x="0" y="368"/>
                      <a:pt x="0" y="368"/>
                      <a:pt x="0" y="368"/>
                    </a:cubicBezTo>
                    <a:cubicBezTo>
                      <a:pt x="542" y="368"/>
                      <a:pt x="542" y="368"/>
                      <a:pt x="542" y="368"/>
                    </a:cubicBezTo>
                    <a:cubicBezTo>
                      <a:pt x="542" y="21"/>
                      <a:pt x="542" y="21"/>
                      <a:pt x="542" y="21"/>
                    </a:cubicBezTo>
                    <a:cubicBezTo>
                      <a:pt x="542" y="10"/>
                      <a:pt x="533" y="0"/>
                      <a:pt x="521" y="0"/>
                    </a:cubicBezTo>
                    <a:close/>
                    <a:moveTo>
                      <a:pt x="521" y="339"/>
                    </a:moveTo>
                    <a:cubicBezTo>
                      <a:pt x="21" y="339"/>
                      <a:pt x="21" y="339"/>
                      <a:pt x="21" y="339"/>
                    </a:cubicBezTo>
                    <a:cubicBezTo>
                      <a:pt x="21" y="27"/>
                      <a:pt x="21" y="27"/>
                      <a:pt x="21" y="27"/>
                    </a:cubicBezTo>
                    <a:cubicBezTo>
                      <a:pt x="520" y="27"/>
                      <a:pt x="520" y="27"/>
                      <a:pt x="520" y="27"/>
                    </a:cubicBezTo>
                    <a:cubicBezTo>
                      <a:pt x="520" y="339"/>
                      <a:pt x="520" y="339"/>
                      <a:pt x="520" y="339"/>
                    </a:cubicBezTo>
                    <a:lnTo>
                      <a:pt x="521" y="339"/>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1" tIns="44820" rIns="89641" bIns="44820" numCol="1" anchor="t" anchorCtr="0" compatLnSpc="1">
                <a:prstTxWarp prst="textNoShape">
                  <a:avLst/>
                </a:prstTxWarp>
              </a:bodyPr>
              <a:lstStyle/>
              <a:p>
                <a:pPr algn="ctr" defTabSz="896397" fontAlgn="base">
                  <a:defRPr/>
                </a:pPr>
                <a:endParaRPr lang="en-US" sz="1667">
                  <a:solidFill>
                    <a:srgbClr val="505050"/>
                  </a:solidFill>
                  <a:latin typeface="Segoe UI"/>
                </a:endParaRPr>
              </a:p>
            </p:txBody>
          </p:sp>
          <p:sp>
            <p:nvSpPr>
              <p:cNvPr id="97" name="Freeform 15">
                <a:extLst>
                  <a:ext uri="{FF2B5EF4-FFF2-40B4-BE49-F238E27FC236}">
                    <a16:creationId xmlns:a16="http://schemas.microsoft.com/office/drawing/2014/main" id="{DE182EC9-102B-487E-9805-75811D2BDAC3}"/>
                  </a:ext>
                </a:extLst>
              </p:cNvPr>
              <p:cNvSpPr>
                <a:spLocks/>
              </p:cNvSpPr>
              <p:nvPr/>
            </p:nvSpPr>
            <p:spPr bwMode="auto">
              <a:xfrm>
                <a:off x="615531" y="1621239"/>
                <a:ext cx="547784" cy="11624"/>
              </a:xfrm>
              <a:custGeom>
                <a:avLst/>
                <a:gdLst>
                  <a:gd name="T0" fmla="*/ 633 w 637"/>
                  <a:gd name="T1" fmla="*/ 0 h 13"/>
                  <a:gd name="T2" fmla="*/ 593 w 637"/>
                  <a:gd name="T3" fmla="*/ 0 h 13"/>
                  <a:gd name="T4" fmla="*/ 593 w 637"/>
                  <a:gd name="T5" fmla="*/ 4 h 13"/>
                  <a:gd name="T6" fmla="*/ 589 w 637"/>
                  <a:gd name="T7" fmla="*/ 4 h 13"/>
                  <a:gd name="T8" fmla="*/ 47 w 637"/>
                  <a:gd name="T9" fmla="*/ 4 h 13"/>
                  <a:gd name="T10" fmla="*/ 43 w 637"/>
                  <a:gd name="T11" fmla="*/ 4 h 13"/>
                  <a:gd name="T12" fmla="*/ 43 w 637"/>
                  <a:gd name="T13" fmla="*/ 0 h 13"/>
                  <a:gd name="T14" fmla="*/ 4 w 637"/>
                  <a:gd name="T15" fmla="*/ 0 h 13"/>
                  <a:gd name="T16" fmla="*/ 2 w 637"/>
                  <a:gd name="T17" fmla="*/ 6 h 13"/>
                  <a:gd name="T18" fmla="*/ 9 w 637"/>
                  <a:gd name="T19" fmla="*/ 10 h 13"/>
                  <a:gd name="T20" fmla="*/ 19 w 637"/>
                  <a:gd name="T21" fmla="*/ 13 h 13"/>
                  <a:gd name="T22" fmla="*/ 617 w 637"/>
                  <a:gd name="T23" fmla="*/ 13 h 13"/>
                  <a:gd name="T24" fmla="*/ 627 w 637"/>
                  <a:gd name="T25" fmla="*/ 10 h 13"/>
                  <a:gd name="T26" fmla="*/ 634 w 637"/>
                  <a:gd name="T27" fmla="*/ 6 h 13"/>
                  <a:gd name="T28" fmla="*/ 633 w 637"/>
                  <a:gd name="T29"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37" h="13">
                    <a:moveTo>
                      <a:pt x="633" y="0"/>
                    </a:moveTo>
                    <a:cubicBezTo>
                      <a:pt x="593" y="0"/>
                      <a:pt x="593" y="0"/>
                      <a:pt x="593" y="0"/>
                    </a:cubicBezTo>
                    <a:cubicBezTo>
                      <a:pt x="593" y="4"/>
                      <a:pt x="593" y="4"/>
                      <a:pt x="593" y="4"/>
                    </a:cubicBezTo>
                    <a:cubicBezTo>
                      <a:pt x="589" y="4"/>
                      <a:pt x="589" y="4"/>
                      <a:pt x="589" y="4"/>
                    </a:cubicBezTo>
                    <a:cubicBezTo>
                      <a:pt x="47" y="4"/>
                      <a:pt x="47" y="4"/>
                      <a:pt x="47" y="4"/>
                    </a:cubicBezTo>
                    <a:cubicBezTo>
                      <a:pt x="43" y="4"/>
                      <a:pt x="43" y="4"/>
                      <a:pt x="43" y="4"/>
                    </a:cubicBezTo>
                    <a:cubicBezTo>
                      <a:pt x="43" y="0"/>
                      <a:pt x="43" y="0"/>
                      <a:pt x="43" y="0"/>
                    </a:cubicBezTo>
                    <a:cubicBezTo>
                      <a:pt x="4" y="0"/>
                      <a:pt x="4" y="0"/>
                      <a:pt x="4" y="0"/>
                    </a:cubicBezTo>
                    <a:cubicBezTo>
                      <a:pt x="1" y="0"/>
                      <a:pt x="0" y="4"/>
                      <a:pt x="2" y="6"/>
                    </a:cubicBezTo>
                    <a:cubicBezTo>
                      <a:pt x="9" y="10"/>
                      <a:pt x="9" y="10"/>
                      <a:pt x="9" y="10"/>
                    </a:cubicBezTo>
                    <a:cubicBezTo>
                      <a:pt x="12" y="12"/>
                      <a:pt x="15" y="13"/>
                      <a:pt x="19" y="13"/>
                    </a:cubicBezTo>
                    <a:cubicBezTo>
                      <a:pt x="617" y="13"/>
                      <a:pt x="617" y="13"/>
                      <a:pt x="617" y="13"/>
                    </a:cubicBezTo>
                    <a:cubicBezTo>
                      <a:pt x="621" y="13"/>
                      <a:pt x="624" y="12"/>
                      <a:pt x="627" y="10"/>
                    </a:cubicBezTo>
                    <a:cubicBezTo>
                      <a:pt x="634" y="6"/>
                      <a:pt x="634" y="6"/>
                      <a:pt x="634" y="6"/>
                    </a:cubicBezTo>
                    <a:cubicBezTo>
                      <a:pt x="637" y="4"/>
                      <a:pt x="635" y="0"/>
                      <a:pt x="633" y="0"/>
                    </a:cubicBezTo>
                    <a:close/>
                  </a:path>
                </a:pathLst>
              </a:custGeom>
              <a:solidFill>
                <a:schemeClr val="accent1"/>
              </a:solidFill>
              <a:ln w="25400">
                <a:solidFill>
                  <a:srgbClr val="A6A6A6"/>
                </a:solidFill>
                <a:round/>
                <a:headEnd/>
                <a:tailEnd/>
              </a:ln>
            </p:spPr>
            <p:txBody>
              <a:bodyPr vert="horz" wrap="square" lIns="89641" tIns="44820" rIns="89641" bIns="44820" numCol="1" anchor="t" anchorCtr="0" compatLnSpc="1">
                <a:prstTxWarp prst="textNoShape">
                  <a:avLst/>
                </a:prstTxWarp>
              </a:bodyPr>
              <a:lstStyle/>
              <a:p>
                <a:pPr algn="ctr" defTabSz="896397" fontAlgn="base">
                  <a:defRPr/>
                </a:pPr>
                <a:endParaRPr lang="en-US" sz="1667">
                  <a:solidFill>
                    <a:srgbClr val="505050"/>
                  </a:solidFill>
                  <a:latin typeface="Segoe UI"/>
                </a:endParaRPr>
              </a:p>
            </p:txBody>
          </p:sp>
        </p:grpSp>
        <p:grpSp>
          <p:nvGrpSpPr>
            <p:cNvPr id="133" name="Group 44">
              <a:extLst>
                <a:ext uri="{FF2B5EF4-FFF2-40B4-BE49-F238E27FC236}">
                  <a16:creationId xmlns:a16="http://schemas.microsoft.com/office/drawing/2014/main" id="{BF0B3B9F-15B5-402B-AA02-0E2C2189BA69}"/>
                </a:ext>
                <a:ext uri="{C183D7F6-B498-43B3-948B-1728B52AA6E4}">
                  <adec:decorative xmlns:adec="http://schemas.microsoft.com/office/drawing/2017/decorative" val="1"/>
                </a:ext>
              </a:extLst>
            </p:cNvPr>
            <p:cNvGrpSpPr>
              <a:grpSpLocks noChangeAspect="1"/>
            </p:cNvGrpSpPr>
            <p:nvPr/>
          </p:nvGrpSpPr>
          <p:grpSpPr bwMode="auto">
            <a:xfrm>
              <a:off x="10542225" y="4293944"/>
              <a:ext cx="326203" cy="431112"/>
              <a:chOff x="3860" y="796"/>
              <a:chExt cx="199" cy="263"/>
            </a:xfrm>
          </p:grpSpPr>
          <p:sp>
            <p:nvSpPr>
              <p:cNvPr id="135" name="Freeform 45">
                <a:extLst>
                  <a:ext uri="{FF2B5EF4-FFF2-40B4-BE49-F238E27FC236}">
                    <a16:creationId xmlns:a16="http://schemas.microsoft.com/office/drawing/2014/main" id="{A66A350C-5422-4BD1-80CE-BE6BE9F1B2D7}"/>
                  </a:ext>
                </a:extLst>
              </p:cNvPr>
              <p:cNvSpPr>
                <a:spLocks noEditPoints="1"/>
              </p:cNvSpPr>
              <p:nvPr/>
            </p:nvSpPr>
            <p:spPr bwMode="auto">
              <a:xfrm>
                <a:off x="3860" y="796"/>
                <a:ext cx="199" cy="116"/>
              </a:xfrm>
              <a:custGeom>
                <a:avLst/>
                <a:gdLst>
                  <a:gd name="T0" fmla="*/ 80 w 320"/>
                  <a:gd name="T1" fmla="*/ 186 h 186"/>
                  <a:gd name="T2" fmla="*/ 80 w 320"/>
                  <a:gd name="T3" fmla="*/ 186 h 186"/>
                  <a:gd name="T4" fmla="*/ 240 w 320"/>
                  <a:gd name="T5" fmla="*/ 186 h 186"/>
                  <a:gd name="T6" fmla="*/ 240 w 320"/>
                  <a:gd name="T7" fmla="*/ 108 h 186"/>
                  <a:gd name="T8" fmla="*/ 234 w 320"/>
                  <a:gd name="T9" fmla="*/ 76 h 186"/>
                  <a:gd name="T10" fmla="*/ 217 w 320"/>
                  <a:gd name="T11" fmla="*/ 50 h 186"/>
                  <a:gd name="T12" fmla="*/ 192 w 320"/>
                  <a:gd name="T13" fmla="*/ 32 h 186"/>
                  <a:gd name="T14" fmla="*/ 160 w 320"/>
                  <a:gd name="T15" fmla="*/ 26 h 186"/>
                  <a:gd name="T16" fmla="*/ 128 w 320"/>
                  <a:gd name="T17" fmla="*/ 32 h 186"/>
                  <a:gd name="T18" fmla="*/ 103 w 320"/>
                  <a:gd name="T19" fmla="*/ 50 h 186"/>
                  <a:gd name="T20" fmla="*/ 86 w 320"/>
                  <a:gd name="T21" fmla="*/ 76 h 186"/>
                  <a:gd name="T22" fmla="*/ 80 w 320"/>
                  <a:gd name="T23" fmla="*/ 108 h 186"/>
                  <a:gd name="T24" fmla="*/ 80 w 320"/>
                  <a:gd name="T25" fmla="*/ 186 h 186"/>
                  <a:gd name="T26" fmla="*/ 0 w 320"/>
                  <a:gd name="T27" fmla="*/ 186 h 186"/>
                  <a:gd name="T28" fmla="*/ 0 w 320"/>
                  <a:gd name="T29" fmla="*/ 186 h 186"/>
                  <a:gd name="T30" fmla="*/ 53 w 320"/>
                  <a:gd name="T31" fmla="*/ 186 h 186"/>
                  <a:gd name="T32" fmla="*/ 53 w 320"/>
                  <a:gd name="T33" fmla="*/ 108 h 186"/>
                  <a:gd name="T34" fmla="*/ 61 w 320"/>
                  <a:gd name="T35" fmla="*/ 65 h 186"/>
                  <a:gd name="T36" fmla="*/ 84 w 320"/>
                  <a:gd name="T37" fmla="*/ 31 h 186"/>
                  <a:gd name="T38" fmla="*/ 118 w 320"/>
                  <a:gd name="T39" fmla="*/ 7 h 186"/>
                  <a:gd name="T40" fmla="*/ 160 w 320"/>
                  <a:gd name="T41" fmla="*/ 0 h 186"/>
                  <a:gd name="T42" fmla="*/ 202 w 320"/>
                  <a:gd name="T43" fmla="*/ 7 h 186"/>
                  <a:gd name="T44" fmla="*/ 236 w 320"/>
                  <a:gd name="T45" fmla="*/ 31 h 186"/>
                  <a:gd name="T46" fmla="*/ 258 w 320"/>
                  <a:gd name="T47" fmla="*/ 65 h 186"/>
                  <a:gd name="T48" fmla="*/ 266 w 320"/>
                  <a:gd name="T49" fmla="*/ 108 h 186"/>
                  <a:gd name="T50" fmla="*/ 266 w 320"/>
                  <a:gd name="T51" fmla="*/ 186 h 186"/>
                  <a:gd name="T52" fmla="*/ 320 w 320"/>
                  <a:gd name="T53" fmla="*/ 18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20" h="186">
                    <a:moveTo>
                      <a:pt x="80" y="186"/>
                    </a:moveTo>
                    <a:lnTo>
                      <a:pt x="80" y="186"/>
                    </a:lnTo>
                    <a:lnTo>
                      <a:pt x="240" y="186"/>
                    </a:lnTo>
                    <a:lnTo>
                      <a:pt x="240" y="108"/>
                    </a:lnTo>
                    <a:cubicBezTo>
                      <a:pt x="240" y="96"/>
                      <a:pt x="238" y="86"/>
                      <a:pt x="234" y="76"/>
                    </a:cubicBezTo>
                    <a:cubicBezTo>
                      <a:pt x="230" y="66"/>
                      <a:pt x="224" y="57"/>
                      <a:pt x="217" y="50"/>
                    </a:cubicBezTo>
                    <a:cubicBezTo>
                      <a:pt x="210" y="42"/>
                      <a:pt x="201" y="36"/>
                      <a:pt x="192" y="32"/>
                    </a:cubicBezTo>
                    <a:cubicBezTo>
                      <a:pt x="182" y="28"/>
                      <a:pt x="171" y="26"/>
                      <a:pt x="160" y="26"/>
                    </a:cubicBezTo>
                    <a:cubicBezTo>
                      <a:pt x="148" y="26"/>
                      <a:pt x="138" y="28"/>
                      <a:pt x="128" y="32"/>
                    </a:cubicBezTo>
                    <a:cubicBezTo>
                      <a:pt x="118" y="36"/>
                      <a:pt x="110" y="42"/>
                      <a:pt x="103" y="50"/>
                    </a:cubicBezTo>
                    <a:cubicBezTo>
                      <a:pt x="95" y="57"/>
                      <a:pt x="90" y="66"/>
                      <a:pt x="86" y="76"/>
                    </a:cubicBezTo>
                    <a:cubicBezTo>
                      <a:pt x="82" y="86"/>
                      <a:pt x="80" y="96"/>
                      <a:pt x="80" y="108"/>
                    </a:cubicBezTo>
                    <a:lnTo>
                      <a:pt x="80" y="186"/>
                    </a:lnTo>
                    <a:close/>
                    <a:moveTo>
                      <a:pt x="0" y="186"/>
                    </a:moveTo>
                    <a:lnTo>
                      <a:pt x="0" y="186"/>
                    </a:lnTo>
                    <a:lnTo>
                      <a:pt x="53" y="186"/>
                    </a:lnTo>
                    <a:lnTo>
                      <a:pt x="53" y="108"/>
                    </a:lnTo>
                    <a:cubicBezTo>
                      <a:pt x="53" y="93"/>
                      <a:pt x="56" y="79"/>
                      <a:pt x="61" y="65"/>
                    </a:cubicBezTo>
                    <a:cubicBezTo>
                      <a:pt x="67" y="52"/>
                      <a:pt x="74" y="41"/>
                      <a:pt x="84" y="31"/>
                    </a:cubicBezTo>
                    <a:cubicBezTo>
                      <a:pt x="93" y="21"/>
                      <a:pt x="105" y="13"/>
                      <a:pt x="118" y="7"/>
                    </a:cubicBezTo>
                    <a:cubicBezTo>
                      <a:pt x="131" y="3"/>
                      <a:pt x="145" y="0"/>
                      <a:pt x="160" y="0"/>
                    </a:cubicBezTo>
                    <a:cubicBezTo>
                      <a:pt x="175" y="0"/>
                      <a:pt x="189" y="3"/>
                      <a:pt x="202" y="7"/>
                    </a:cubicBezTo>
                    <a:cubicBezTo>
                      <a:pt x="215" y="13"/>
                      <a:pt x="226" y="21"/>
                      <a:pt x="236" y="31"/>
                    </a:cubicBezTo>
                    <a:cubicBezTo>
                      <a:pt x="245" y="41"/>
                      <a:pt x="253" y="52"/>
                      <a:pt x="258" y="65"/>
                    </a:cubicBezTo>
                    <a:cubicBezTo>
                      <a:pt x="264" y="79"/>
                      <a:pt x="266" y="93"/>
                      <a:pt x="266" y="108"/>
                    </a:cubicBezTo>
                    <a:lnTo>
                      <a:pt x="266" y="186"/>
                    </a:lnTo>
                    <a:lnTo>
                      <a:pt x="320" y="186"/>
                    </a:lnTo>
                  </a:path>
                </a:pathLst>
              </a:custGeom>
              <a:solidFill>
                <a:schemeClr val="tx2"/>
              </a:solidFill>
              <a:ln w="0">
                <a:noFill/>
                <a:prstDash val="solid"/>
                <a:round/>
                <a:headEnd/>
                <a:tailEnd/>
              </a:ln>
            </p:spPr>
            <p:txBody>
              <a:bodyPr vert="horz" wrap="square" lIns="109726" tIns="54863" rIns="109726" bIns="54863" numCol="1" anchor="t" anchorCtr="0" compatLnSpc="1">
                <a:prstTxWarp prst="textNoShape">
                  <a:avLst/>
                </a:prstTxWarp>
              </a:bodyPr>
              <a:lstStyle/>
              <a:p>
                <a:pPr defTabSz="914411">
                  <a:defRPr/>
                </a:pPr>
                <a:endParaRPr lang="en-US" sz="1800">
                  <a:solidFill>
                    <a:srgbClr val="3C3C41"/>
                  </a:solidFill>
                  <a:latin typeface="Segoe UI"/>
                </a:endParaRPr>
              </a:p>
            </p:txBody>
          </p:sp>
          <p:sp>
            <p:nvSpPr>
              <p:cNvPr id="136" name="Freeform 46">
                <a:extLst>
                  <a:ext uri="{FF2B5EF4-FFF2-40B4-BE49-F238E27FC236}">
                    <a16:creationId xmlns:a16="http://schemas.microsoft.com/office/drawing/2014/main" id="{717D298C-9590-4EE8-875C-2410DE7A384F}"/>
                  </a:ext>
                </a:extLst>
              </p:cNvPr>
              <p:cNvSpPr>
                <a:spLocks noEditPoints="1"/>
              </p:cNvSpPr>
              <p:nvPr/>
            </p:nvSpPr>
            <p:spPr bwMode="auto">
              <a:xfrm>
                <a:off x="3860" y="912"/>
                <a:ext cx="199" cy="147"/>
              </a:xfrm>
              <a:custGeom>
                <a:avLst/>
                <a:gdLst>
                  <a:gd name="T0" fmla="*/ 160 w 320"/>
                  <a:gd name="T1" fmla="*/ 179 h 237"/>
                  <a:gd name="T2" fmla="*/ 160 w 320"/>
                  <a:gd name="T3" fmla="*/ 179 h 237"/>
                  <a:gd name="T4" fmla="*/ 106 w 320"/>
                  <a:gd name="T5" fmla="*/ 125 h 237"/>
                  <a:gd name="T6" fmla="*/ 160 w 320"/>
                  <a:gd name="T7" fmla="*/ 72 h 237"/>
                  <a:gd name="T8" fmla="*/ 213 w 320"/>
                  <a:gd name="T9" fmla="*/ 125 h 237"/>
                  <a:gd name="T10" fmla="*/ 160 w 320"/>
                  <a:gd name="T11" fmla="*/ 179 h 237"/>
                  <a:gd name="T12" fmla="*/ 0 w 320"/>
                  <a:gd name="T13" fmla="*/ 237 h 237"/>
                  <a:gd name="T14" fmla="*/ 0 w 320"/>
                  <a:gd name="T15" fmla="*/ 237 h 237"/>
                  <a:gd name="T16" fmla="*/ 320 w 320"/>
                  <a:gd name="T17" fmla="*/ 237 h 237"/>
                  <a:gd name="T18" fmla="*/ 320 w 320"/>
                  <a:gd name="T19" fmla="*/ 0 h 237"/>
                  <a:gd name="T20" fmla="*/ 0 w 320"/>
                  <a:gd name="T21" fmla="*/ 0 h 237"/>
                  <a:gd name="T22" fmla="*/ 0 w 320"/>
                  <a:gd name="T23" fmla="*/ 237 h 237"/>
                  <a:gd name="T24" fmla="*/ 0 w 320"/>
                  <a:gd name="T25" fmla="*/ 0 h 237"/>
                  <a:gd name="T26" fmla="*/ 0 w 320"/>
                  <a:gd name="T27" fmla="*/ 0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0" h="237">
                    <a:moveTo>
                      <a:pt x="160" y="179"/>
                    </a:moveTo>
                    <a:lnTo>
                      <a:pt x="160" y="179"/>
                    </a:lnTo>
                    <a:cubicBezTo>
                      <a:pt x="130" y="179"/>
                      <a:pt x="106" y="155"/>
                      <a:pt x="106" y="125"/>
                    </a:cubicBezTo>
                    <a:cubicBezTo>
                      <a:pt x="106" y="96"/>
                      <a:pt x="130" y="72"/>
                      <a:pt x="160" y="72"/>
                    </a:cubicBezTo>
                    <a:cubicBezTo>
                      <a:pt x="189" y="72"/>
                      <a:pt x="213" y="96"/>
                      <a:pt x="213" y="125"/>
                    </a:cubicBezTo>
                    <a:cubicBezTo>
                      <a:pt x="213" y="155"/>
                      <a:pt x="189" y="179"/>
                      <a:pt x="160" y="179"/>
                    </a:cubicBezTo>
                    <a:close/>
                    <a:moveTo>
                      <a:pt x="0" y="237"/>
                    </a:moveTo>
                    <a:lnTo>
                      <a:pt x="0" y="237"/>
                    </a:lnTo>
                    <a:lnTo>
                      <a:pt x="320" y="237"/>
                    </a:lnTo>
                    <a:lnTo>
                      <a:pt x="320" y="0"/>
                    </a:lnTo>
                    <a:lnTo>
                      <a:pt x="0" y="0"/>
                    </a:lnTo>
                    <a:lnTo>
                      <a:pt x="0" y="237"/>
                    </a:lnTo>
                    <a:close/>
                    <a:moveTo>
                      <a:pt x="0" y="0"/>
                    </a:moveTo>
                    <a:lnTo>
                      <a:pt x="0" y="0"/>
                    </a:lnTo>
                    <a:close/>
                  </a:path>
                </a:pathLst>
              </a:custGeom>
              <a:solidFill>
                <a:schemeClr val="tx2"/>
              </a:solidFill>
              <a:ln w="0">
                <a:noFill/>
                <a:prstDash val="solid"/>
                <a:round/>
                <a:headEnd/>
                <a:tailEnd/>
              </a:ln>
            </p:spPr>
            <p:txBody>
              <a:bodyPr vert="horz" wrap="square" lIns="109726" tIns="54863" rIns="109726" bIns="54863" numCol="1" anchor="t" anchorCtr="0" compatLnSpc="1">
                <a:prstTxWarp prst="textNoShape">
                  <a:avLst/>
                </a:prstTxWarp>
              </a:bodyPr>
              <a:lstStyle/>
              <a:p>
                <a:pPr defTabSz="914411">
                  <a:defRPr/>
                </a:pPr>
                <a:endParaRPr lang="en-US" sz="1800">
                  <a:solidFill>
                    <a:srgbClr val="3C3C41"/>
                  </a:solidFill>
                  <a:latin typeface="Segoe UI"/>
                </a:endParaRPr>
              </a:p>
            </p:txBody>
          </p:sp>
          <p:sp>
            <p:nvSpPr>
              <p:cNvPr id="137" name="Freeform 47">
                <a:extLst>
                  <a:ext uri="{FF2B5EF4-FFF2-40B4-BE49-F238E27FC236}">
                    <a16:creationId xmlns:a16="http://schemas.microsoft.com/office/drawing/2014/main" id="{DC5FCACA-965E-4638-B8F6-FC7BB76F4FEA}"/>
                  </a:ext>
                </a:extLst>
              </p:cNvPr>
              <p:cNvSpPr>
                <a:spLocks/>
              </p:cNvSpPr>
              <p:nvPr/>
            </p:nvSpPr>
            <p:spPr bwMode="auto">
              <a:xfrm>
                <a:off x="3942" y="973"/>
                <a:ext cx="33" cy="33"/>
              </a:xfrm>
              <a:custGeom>
                <a:avLst/>
                <a:gdLst>
                  <a:gd name="T0" fmla="*/ 27 w 53"/>
                  <a:gd name="T1" fmla="*/ 0 h 53"/>
                  <a:gd name="T2" fmla="*/ 27 w 53"/>
                  <a:gd name="T3" fmla="*/ 0 h 53"/>
                  <a:gd name="T4" fmla="*/ 0 w 53"/>
                  <a:gd name="T5" fmla="*/ 26 h 53"/>
                  <a:gd name="T6" fmla="*/ 27 w 53"/>
                  <a:gd name="T7" fmla="*/ 53 h 53"/>
                  <a:gd name="T8" fmla="*/ 53 w 53"/>
                  <a:gd name="T9" fmla="*/ 26 h 53"/>
                  <a:gd name="T10" fmla="*/ 27 w 53"/>
                  <a:gd name="T11" fmla="*/ 0 h 53"/>
                </a:gdLst>
                <a:ahLst/>
                <a:cxnLst>
                  <a:cxn ang="0">
                    <a:pos x="T0" y="T1"/>
                  </a:cxn>
                  <a:cxn ang="0">
                    <a:pos x="T2" y="T3"/>
                  </a:cxn>
                  <a:cxn ang="0">
                    <a:pos x="T4" y="T5"/>
                  </a:cxn>
                  <a:cxn ang="0">
                    <a:pos x="T6" y="T7"/>
                  </a:cxn>
                  <a:cxn ang="0">
                    <a:pos x="T8" y="T9"/>
                  </a:cxn>
                  <a:cxn ang="0">
                    <a:pos x="T10" y="T11"/>
                  </a:cxn>
                </a:cxnLst>
                <a:rect l="0" t="0" r="r" b="b"/>
                <a:pathLst>
                  <a:path w="53" h="53">
                    <a:moveTo>
                      <a:pt x="27" y="0"/>
                    </a:moveTo>
                    <a:lnTo>
                      <a:pt x="27" y="0"/>
                    </a:lnTo>
                    <a:cubicBezTo>
                      <a:pt x="12" y="0"/>
                      <a:pt x="0" y="11"/>
                      <a:pt x="0" y="26"/>
                    </a:cubicBezTo>
                    <a:cubicBezTo>
                      <a:pt x="0" y="41"/>
                      <a:pt x="12" y="53"/>
                      <a:pt x="27" y="53"/>
                    </a:cubicBezTo>
                    <a:cubicBezTo>
                      <a:pt x="42" y="53"/>
                      <a:pt x="53" y="41"/>
                      <a:pt x="53" y="26"/>
                    </a:cubicBezTo>
                    <a:cubicBezTo>
                      <a:pt x="53" y="11"/>
                      <a:pt x="42" y="0"/>
                      <a:pt x="27" y="0"/>
                    </a:cubicBezTo>
                    <a:close/>
                  </a:path>
                </a:pathLst>
              </a:custGeom>
              <a:solidFill>
                <a:schemeClr val="accent5"/>
              </a:solidFill>
              <a:ln w="0">
                <a:noFill/>
                <a:prstDash val="solid"/>
                <a:round/>
                <a:headEnd/>
                <a:tailEnd/>
              </a:ln>
            </p:spPr>
            <p:txBody>
              <a:bodyPr vert="horz" wrap="square" lIns="109726" tIns="54863" rIns="109726" bIns="54863" numCol="1" anchor="t" anchorCtr="0" compatLnSpc="1">
                <a:prstTxWarp prst="textNoShape">
                  <a:avLst/>
                </a:prstTxWarp>
              </a:bodyPr>
              <a:lstStyle/>
              <a:p>
                <a:pPr defTabSz="914411">
                  <a:defRPr/>
                </a:pPr>
                <a:endParaRPr lang="en-US" sz="1800">
                  <a:solidFill>
                    <a:srgbClr val="3C3C41"/>
                  </a:solidFill>
                  <a:latin typeface="Segoe UI"/>
                </a:endParaRPr>
              </a:p>
            </p:txBody>
          </p:sp>
        </p:grpSp>
      </p:grpSp>
      <p:cxnSp>
        <p:nvCxnSpPr>
          <p:cNvPr id="89" name="Straight Connector 88">
            <a:extLst>
              <a:ext uri="{FF2B5EF4-FFF2-40B4-BE49-F238E27FC236}">
                <a16:creationId xmlns:a16="http://schemas.microsoft.com/office/drawing/2014/main" id="{312A3D32-8C97-458A-895E-C3DDD5DA30A6}"/>
              </a:ext>
              <a:ext uri="{C183D7F6-B498-43B3-948B-1728B52AA6E4}">
                <adec:decorative xmlns:adec="http://schemas.microsoft.com/office/drawing/2017/decorative" val="1"/>
              </a:ext>
            </a:extLst>
          </p:cNvPr>
          <p:cNvCxnSpPr>
            <a:cxnSpLocks/>
          </p:cNvCxnSpPr>
          <p:nvPr/>
        </p:nvCxnSpPr>
        <p:spPr>
          <a:xfrm flipH="1">
            <a:off x="9229073" y="3013812"/>
            <a:ext cx="787829" cy="224428"/>
          </a:xfrm>
          <a:prstGeom prst="line">
            <a:avLst/>
          </a:prstGeom>
          <a:ln w="25400" cap="rnd">
            <a:solidFill>
              <a:schemeClr val="tx1"/>
            </a:solidFill>
            <a:prstDash val="dash"/>
            <a:headEnd type="none" w="med" len="sm"/>
            <a:tailEnd type="none" w="med" len="med"/>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ED1726D4-24BA-4C34-9BC5-939486217A22}"/>
              </a:ext>
              <a:ext uri="{C183D7F6-B498-43B3-948B-1728B52AA6E4}">
                <adec:decorative xmlns:adec="http://schemas.microsoft.com/office/drawing/2017/decorative" val="1"/>
              </a:ext>
            </a:extLst>
          </p:cNvPr>
          <p:cNvCxnSpPr>
            <a:cxnSpLocks/>
          </p:cNvCxnSpPr>
          <p:nvPr/>
        </p:nvCxnSpPr>
        <p:spPr>
          <a:xfrm>
            <a:off x="7895113" y="3013812"/>
            <a:ext cx="787829" cy="224428"/>
          </a:xfrm>
          <a:prstGeom prst="line">
            <a:avLst/>
          </a:prstGeom>
          <a:ln w="25400" cap="rnd">
            <a:solidFill>
              <a:schemeClr val="tx1"/>
            </a:solidFill>
            <a:prstDash val="dash"/>
            <a:headEnd type="none" w="med" len="sm"/>
            <a:tailEnd type="none" w="med" len="med"/>
          </a:ln>
        </p:spPr>
        <p:style>
          <a:lnRef idx="1">
            <a:schemeClr val="accent1"/>
          </a:lnRef>
          <a:fillRef idx="0">
            <a:schemeClr val="accent1"/>
          </a:fillRef>
          <a:effectRef idx="0">
            <a:schemeClr val="accent1"/>
          </a:effectRef>
          <a:fontRef idx="minor">
            <a:schemeClr val="tx1"/>
          </a:fontRef>
        </p:style>
      </p:cxnSp>
      <p:grpSp>
        <p:nvGrpSpPr>
          <p:cNvPr id="34" name="Group 33">
            <a:extLst>
              <a:ext uri="{FF2B5EF4-FFF2-40B4-BE49-F238E27FC236}">
                <a16:creationId xmlns:a16="http://schemas.microsoft.com/office/drawing/2014/main" id="{8C449161-1D63-47FC-B4E0-CA7ECF475138}"/>
              </a:ext>
              <a:ext uri="{C183D7F6-B498-43B3-948B-1728B52AA6E4}">
                <adec:decorative xmlns:adec="http://schemas.microsoft.com/office/drawing/2017/decorative" val="1"/>
              </a:ext>
            </a:extLst>
          </p:cNvPr>
          <p:cNvGrpSpPr/>
          <p:nvPr/>
        </p:nvGrpSpPr>
        <p:grpSpPr>
          <a:xfrm>
            <a:off x="7356027" y="2402879"/>
            <a:ext cx="639490" cy="757805"/>
            <a:chOff x="6398450" y="3261762"/>
            <a:chExt cx="639499" cy="757816"/>
          </a:xfrm>
        </p:grpSpPr>
        <p:grpSp>
          <p:nvGrpSpPr>
            <p:cNvPr id="112" name="Group 4">
              <a:extLst>
                <a:ext uri="{FF2B5EF4-FFF2-40B4-BE49-F238E27FC236}">
                  <a16:creationId xmlns:a16="http://schemas.microsoft.com/office/drawing/2014/main" id="{2834C4F6-41D2-471C-8712-80BD5F3F7DDA}"/>
                </a:ext>
                <a:ext uri="{C183D7F6-B498-43B3-948B-1728B52AA6E4}">
                  <adec:decorative xmlns:adec="http://schemas.microsoft.com/office/drawing/2017/decorative" val="1"/>
                </a:ext>
              </a:extLst>
            </p:cNvPr>
            <p:cNvGrpSpPr>
              <a:grpSpLocks noChangeAspect="1"/>
            </p:cNvGrpSpPr>
            <p:nvPr/>
          </p:nvGrpSpPr>
          <p:grpSpPr bwMode="auto">
            <a:xfrm>
              <a:off x="6398450" y="3261762"/>
              <a:ext cx="434975" cy="477838"/>
              <a:chOff x="1144" y="2211"/>
              <a:chExt cx="274" cy="301"/>
            </a:xfrm>
          </p:grpSpPr>
          <p:sp>
            <p:nvSpPr>
              <p:cNvPr id="113" name="Freeform 5">
                <a:extLst>
                  <a:ext uri="{FF2B5EF4-FFF2-40B4-BE49-F238E27FC236}">
                    <a16:creationId xmlns:a16="http://schemas.microsoft.com/office/drawing/2014/main" id="{18438F26-FA1E-45BD-B8D1-93985270B2B0}"/>
                  </a:ext>
                </a:extLst>
              </p:cNvPr>
              <p:cNvSpPr>
                <a:spLocks/>
              </p:cNvSpPr>
              <p:nvPr/>
            </p:nvSpPr>
            <p:spPr bwMode="auto">
              <a:xfrm>
                <a:off x="1144" y="2437"/>
                <a:ext cx="274" cy="75"/>
              </a:xfrm>
              <a:custGeom>
                <a:avLst/>
                <a:gdLst>
                  <a:gd name="T0" fmla="*/ 252 w 332"/>
                  <a:gd name="T1" fmla="*/ 25 h 92"/>
                  <a:gd name="T2" fmla="*/ 252 w 332"/>
                  <a:gd name="T3" fmla="*/ 25 h 92"/>
                  <a:gd name="T4" fmla="*/ 207 w 332"/>
                  <a:gd name="T5" fmla="*/ 30 h 92"/>
                  <a:gd name="T6" fmla="*/ 166 w 332"/>
                  <a:gd name="T7" fmla="*/ 31 h 92"/>
                  <a:gd name="T8" fmla="*/ 124 w 332"/>
                  <a:gd name="T9" fmla="*/ 30 h 92"/>
                  <a:gd name="T10" fmla="*/ 80 w 332"/>
                  <a:gd name="T11" fmla="*/ 25 h 92"/>
                  <a:gd name="T12" fmla="*/ 37 w 332"/>
                  <a:gd name="T13" fmla="*/ 15 h 92"/>
                  <a:gd name="T14" fmla="*/ 0 w 332"/>
                  <a:gd name="T15" fmla="*/ 0 h 92"/>
                  <a:gd name="T16" fmla="*/ 0 w 332"/>
                  <a:gd name="T17" fmla="*/ 46 h 92"/>
                  <a:gd name="T18" fmla="*/ 5 w 332"/>
                  <a:gd name="T19" fmla="*/ 56 h 92"/>
                  <a:gd name="T20" fmla="*/ 17 w 332"/>
                  <a:gd name="T21" fmla="*/ 64 h 92"/>
                  <a:gd name="T22" fmla="*/ 31 w 332"/>
                  <a:gd name="T23" fmla="*/ 71 h 92"/>
                  <a:gd name="T24" fmla="*/ 42 w 332"/>
                  <a:gd name="T25" fmla="*/ 75 h 92"/>
                  <a:gd name="T26" fmla="*/ 71 w 332"/>
                  <a:gd name="T27" fmla="*/ 83 h 92"/>
                  <a:gd name="T28" fmla="*/ 103 w 332"/>
                  <a:gd name="T29" fmla="*/ 88 h 92"/>
                  <a:gd name="T30" fmla="*/ 135 w 332"/>
                  <a:gd name="T31" fmla="*/ 91 h 92"/>
                  <a:gd name="T32" fmla="*/ 166 w 332"/>
                  <a:gd name="T33" fmla="*/ 92 h 92"/>
                  <a:gd name="T34" fmla="*/ 196 w 332"/>
                  <a:gd name="T35" fmla="*/ 91 h 92"/>
                  <a:gd name="T36" fmla="*/ 229 w 332"/>
                  <a:gd name="T37" fmla="*/ 88 h 92"/>
                  <a:gd name="T38" fmla="*/ 260 w 332"/>
                  <a:gd name="T39" fmla="*/ 83 h 92"/>
                  <a:gd name="T40" fmla="*/ 289 w 332"/>
                  <a:gd name="T41" fmla="*/ 75 h 92"/>
                  <a:gd name="T42" fmla="*/ 301 w 332"/>
                  <a:gd name="T43" fmla="*/ 71 h 92"/>
                  <a:gd name="T44" fmla="*/ 315 w 332"/>
                  <a:gd name="T45" fmla="*/ 64 h 92"/>
                  <a:gd name="T46" fmla="*/ 327 w 332"/>
                  <a:gd name="T47" fmla="*/ 56 h 92"/>
                  <a:gd name="T48" fmla="*/ 332 w 332"/>
                  <a:gd name="T49" fmla="*/ 46 h 92"/>
                  <a:gd name="T50" fmla="*/ 332 w 332"/>
                  <a:gd name="T51" fmla="*/ 0 h 92"/>
                  <a:gd name="T52" fmla="*/ 294 w 332"/>
                  <a:gd name="T53" fmla="*/ 15 h 92"/>
                  <a:gd name="T54" fmla="*/ 252 w 332"/>
                  <a:gd name="T55" fmla="*/ 25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2" h="92">
                    <a:moveTo>
                      <a:pt x="252" y="25"/>
                    </a:moveTo>
                    <a:lnTo>
                      <a:pt x="252" y="25"/>
                    </a:lnTo>
                    <a:cubicBezTo>
                      <a:pt x="237" y="27"/>
                      <a:pt x="222" y="29"/>
                      <a:pt x="207" y="30"/>
                    </a:cubicBezTo>
                    <a:cubicBezTo>
                      <a:pt x="192" y="31"/>
                      <a:pt x="179" y="31"/>
                      <a:pt x="166" y="31"/>
                    </a:cubicBezTo>
                    <a:cubicBezTo>
                      <a:pt x="153" y="31"/>
                      <a:pt x="139" y="31"/>
                      <a:pt x="124" y="30"/>
                    </a:cubicBezTo>
                    <a:cubicBezTo>
                      <a:pt x="110" y="29"/>
                      <a:pt x="95" y="27"/>
                      <a:pt x="80" y="25"/>
                    </a:cubicBezTo>
                    <a:cubicBezTo>
                      <a:pt x="65" y="22"/>
                      <a:pt x="51" y="19"/>
                      <a:pt x="37" y="15"/>
                    </a:cubicBezTo>
                    <a:cubicBezTo>
                      <a:pt x="23" y="11"/>
                      <a:pt x="11" y="6"/>
                      <a:pt x="0" y="0"/>
                    </a:cubicBezTo>
                    <a:lnTo>
                      <a:pt x="0" y="46"/>
                    </a:lnTo>
                    <a:cubicBezTo>
                      <a:pt x="0" y="50"/>
                      <a:pt x="2" y="53"/>
                      <a:pt x="5" y="56"/>
                    </a:cubicBezTo>
                    <a:cubicBezTo>
                      <a:pt x="8" y="59"/>
                      <a:pt x="12" y="62"/>
                      <a:pt x="17" y="64"/>
                    </a:cubicBezTo>
                    <a:cubicBezTo>
                      <a:pt x="21" y="67"/>
                      <a:pt x="26" y="69"/>
                      <a:pt x="31" y="71"/>
                    </a:cubicBezTo>
                    <a:cubicBezTo>
                      <a:pt x="36" y="73"/>
                      <a:pt x="40" y="74"/>
                      <a:pt x="42" y="75"/>
                    </a:cubicBezTo>
                    <a:cubicBezTo>
                      <a:pt x="51" y="79"/>
                      <a:pt x="61" y="81"/>
                      <a:pt x="71" y="83"/>
                    </a:cubicBezTo>
                    <a:cubicBezTo>
                      <a:pt x="82" y="85"/>
                      <a:pt x="92" y="87"/>
                      <a:pt x="103" y="88"/>
                    </a:cubicBezTo>
                    <a:cubicBezTo>
                      <a:pt x="114" y="90"/>
                      <a:pt x="125" y="91"/>
                      <a:pt x="135" y="91"/>
                    </a:cubicBezTo>
                    <a:cubicBezTo>
                      <a:pt x="146" y="92"/>
                      <a:pt x="156" y="92"/>
                      <a:pt x="166" y="92"/>
                    </a:cubicBezTo>
                    <a:cubicBezTo>
                      <a:pt x="176" y="92"/>
                      <a:pt x="186" y="92"/>
                      <a:pt x="196" y="91"/>
                    </a:cubicBezTo>
                    <a:cubicBezTo>
                      <a:pt x="207" y="91"/>
                      <a:pt x="218" y="90"/>
                      <a:pt x="229" y="88"/>
                    </a:cubicBezTo>
                    <a:cubicBezTo>
                      <a:pt x="239" y="87"/>
                      <a:pt x="250" y="85"/>
                      <a:pt x="260" y="83"/>
                    </a:cubicBezTo>
                    <a:cubicBezTo>
                      <a:pt x="271" y="81"/>
                      <a:pt x="280" y="79"/>
                      <a:pt x="289" y="75"/>
                    </a:cubicBezTo>
                    <a:cubicBezTo>
                      <a:pt x="292" y="74"/>
                      <a:pt x="296" y="73"/>
                      <a:pt x="301" y="71"/>
                    </a:cubicBezTo>
                    <a:cubicBezTo>
                      <a:pt x="306" y="69"/>
                      <a:pt x="310" y="67"/>
                      <a:pt x="315" y="64"/>
                    </a:cubicBezTo>
                    <a:cubicBezTo>
                      <a:pt x="319" y="62"/>
                      <a:pt x="323" y="59"/>
                      <a:pt x="327" y="56"/>
                    </a:cubicBezTo>
                    <a:cubicBezTo>
                      <a:pt x="330" y="53"/>
                      <a:pt x="332" y="50"/>
                      <a:pt x="332" y="46"/>
                    </a:cubicBezTo>
                    <a:lnTo>
                      <a:pt x="332" y="0"/>
                    </a:lnTo>
                    <a:cubicBezTo>
                      <a:pt x="321" y="6"/>
                      <a:pt x="308" y="11"/>
                      <a:pt x="294" y="15"/>
                    </a:cubicBezTo>
                    <a:cubicBezTo>
                      <a:pt x="281" y="19"/>
                      <a:pt x="266" y="22"/>
                      <a:pt x="252" y="25"/>
                    </a:cubicBezTo>
                    <a:close/>
                  </a:path>
                </a:pathLst>
              </a:custGeom>
              <a:solidFill>
                <a:schemeClr val="bg1">
                  <a:lumMod val="65000"/>
                </a:schemeClr>
              </a:solidFill>
              <a:ln w="0">
                <a:noFill/>
                <a:prstDash val="solid"/>
                <a:round/>
                <a:headEnd/>
                <a:tailEnd/>
              </a:ln>
            </p:spPr>
            <p:txBody>
              <a:bodyPr vert="horz" wrap="square" lIns="91438" tIns="45719" rIns="91438" bIns="45719" numCol="1" anchor="t" anchorCtr="0" compatLnSpc="1">
                <a:prstTxWarp prst="textNoShape">
                  <a:avLst/>
                </a:prstTxWarp>
              </a:bodyPr>
              <a:lstStyle/>
              <a:p>
                <a:pPr defTabSz="914411">
                  <a:defRPr/>
                </a:pPr>
                <a:endParaRPr lang="en-US" sz="1800" dirty="0">
                  <a:solidFill>
                    <a:srgbClr val="000000"/>
                  </a:solidFill>
                  <a:latin typeface="Segoe UI"/>
                </a:endParaRPr>
              </a:p>
            </p:txBody>
          </p:sp>
          <p:sp>
            <p:nvSpPr>
              <p:cNvPr id="114" name="Freeform 6">
                <a:extLst>
                  <a:ext uri="{FF2B5EF4-FFF2-40B4-BE49-F238E27FC236}">
                    <a16:creationId xmlns:a16="http://schemas.microsoft.com/office/drawing/2014/main" id="{A48749A9-1CFA-4E45-B86E-81A90A76257F}"/>
                  </a:ext>
                </a:extLst>
              </p:cNvPr>
              <p:cNvSpPr>
                <a:spLocks/>
              </p:cNvSpPr>
              <p:nvPr/>
            </p:nvSpPr>
            <p:spPr bwMode="auto">
              <a:xfrm>
                <a:off x="1144" y="2286"/>
                <a:ext cx="274" cy="76"/>
              </a:xfrm>
              <a:custGeom>
                <a:avLst/>
                <a:gdLst>
                  <a:gd name="T0" fmla="*/ 252 w 332"/>
                  <a:gd name="T1" fmla="*/ 25 h 92"/>
                  <a:gd name="T2" fmla="*/ 252 w 332"/>
                  <a:gd name="T3" fmla="*/ 25 h 92"/>
                  <a:gd name="T4" fmla="*/ 207 w 332"/>
                  <a:gd name="T5" fmla="*/ 30 h 92"/>
                  <a:gd name="T6" fmla="*/ 166 w 332"/>
                  <a:gd name="T7" fmla="*/ 31 h 92"/>
                  <a:gd name="T8" fmla="*/ 124 w 332"/>
                  <a:gd name="T9" fmla="*/ 30 h 92"/>
                  <a:gd name="T10" fmla="*/ 80 w 332"/>
                  <a:gd name="T11" fmla="*/ 25 h 92"/>
                  <a:gd name="T12" fmla="*/ 37 w 332"/>
                  <a:gd name="T13" fmla="*/ 15 h 92"/>
                  <a:gd name="T14" fmla="*/ 0 w 332"/>
                  <a:gd name="T15" fmla="*/ 0 h 92"/>
                  <a:gd name="T16" fmla="*/ 0 w 332"/>
                  <a:gd name="T17" fmla="*/ 46 h 92"/>
                  <a:gd name="T18" fmla="*/ 5 w 332"/>
                  <a:gd name="T19" fmla="*/ 56 h 92"/>
                  <a:gd name="T20" fmla="*/ 17 w 332"/>
                  <a:gd name="T21" fmla="*/ 64 h 92"/>
                  <a:gd name="T22" fmla="*/ 31 w 332"/>
                  <a:gd name="T23" fmla="*/ 71 h 92"/>
                  <a:gd name="T24" fmla="*/ 42 w 332"/>
                  <a:gd name="T25" fmla="*/ 75 h 92"/>
                  <a:gd name="T26" fmla="*/ 72 w 332"/>
                  <a:gd name="T27" fmla="*/ 83 h 92"/>
                  <a:gd name="T28" fmla="*/ 103 w 332"/>
                  <a:gd name="T29" fmla="*/ 88 h 92"/>
                  <a:gd name="T30" fmla="*/ 135 w 332"/>
                  <a:gd name="T31" fmla="*/ 91 h 92"/>
                  <a:gd name="T32" fmla="*/ 166 w 332"/>
                  <a:gd name="T33" fmla="*/ 92 h 92"/>
                  <a:gd name="T34" fmla="*/ 197 w 332"/>
                  <a:gd name="T35" fmla="*/ 91 h 92"/>
                  <a:gd name="T36" fmla="*/ 228 w 332"/>
                  <a:gd name="T37" fmla="*/ 88 h 92"/>
                  <a:gd name="T38" fmla="*/ 260 w 332"/>
                  <a:gd name="T39" fmla="*/ 83 h 92"/>
                  <a:gd name="T40" fmla="*/ 289 w 332"/>
                  <a:gd name="T41" fmla="*/ 75 h 92"/>
                  <a:gd name="T42" fmla="*/ 301 w 332"/>
                  <a:gd name="T43" fmla="*/ 71 h 92"/>
                  <a:gd name="T44" fmla="*/ 315 w 332"/>
                  <a:gd name="T45" fmla="*/ 64 h 92"/>
                  <a:gd name="T46" fmla="*/ 327 w 332"/>
                  <a:gd name="T47" fmla="*/ 56 h 92"/>
                  <a:gd name="T48" fmla="*/ 332 w 332"/>
                  <a:gd name="T49" fmla="*/ 46 h 92"/>
                  <a:gd name="T50" fmla="*/ 332 w 332"/>
                  <a:gd name="T51" fmla="*/ 0 h 92"/>
                  <a:gd name="T52" fmla="*/ 295 w 332"/>
                  <a:gd name="T53" fmla="*/ 15 h 92"/>
                  <a:gd name="T54" fmla="*/ 252 w 332"/>
                  <a:gd name="T55" fmla="*/ 25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2" h="92">
                    <a:moveTo>
                      <a:pt x="252" y="25"/>
                    </a:moveTo>
                    <a:lnTo>
                      <a:pt x="252" y="25"/>
                    </a:lnTo>
                    <a:cubicBezTo>
                      <a:pt x="237" y="27"/>
                      <a:pt x="222" y="29"/>
                      <a:pt x="207" y="30"/>
                    </a:cubicBezTo>
                    <a:cubicBezTo>
                      <a:pt x="193" y="31"/>
                      <a:pt x="179" y="31"/>
                      <a:pt x="166" y="31"/>
                    </a:cubicBezTo>
                    <a:cubicBezTo>
                      <a:pt x="153" y="31"/>
                      <a:pt x="139" y="31"/>
                      <a:pt x="124" y="30"/>
                    </a:cubicBezTo>
                    <a:cubicBezTo>
                      <a:pt x="110" y="29"/>
                      <a:pt x="95" y="27"/>
                      <a:pt x="80" y="25"/>
                    </a:cubicBezTo>
                    <a:cubicBezTo>
                      <a:pt x="65" y="22"/>
                      <a:pt x="51" y="19"/>
                      <a:pt x="37" y="15"/>
                    </a:cubicBezTo>
                    <a:cubicBezTo>
                      <a:pt x="23" y="11"/>
                      <a:pt x="11" y="6"/>
                      <a:pt x="0" y="0"/>
                    </a:cubicBezTo>
                    <a:lnTo>
                      <a:pt x="0" y="46"/>
                    </a:lnTo>
                    <a:cubicBezTo>
                      <a:pt x="0" y="50"/>
                      <a:pt x="2" y="53"/>
                      <a:pt x="5" y="56"/>
                    </a:cubicBezTo>
                    <a:cubicBezTo>
                      <a:pt x="8" y="59"/>
                      <a:pt x="12" y="62"/>
                      <a:pt x="17" y="64"/>
                    </a:cubicBezTo>
                    <a:cubicBezTo>
                      <a:pt x="21" y="67"/>
                      <a:pt x="26" y="69"/>
                      <a:pt x="31" y="71"/>
                    </a:cubicBezTo>
                    <a:cubicBezTo>
                      <a:pt x="36" y="73"/>
                      <a:pt x="40" y="75"/>
                      <a:pt x="42" y="75"/>
                    </a:cubicBezTo>
                    <a:cubicBezTo>
                      <a:pt x="52" y="79"/>
                      <a:pt x="61" y="81"/>
                      <a:pt x="72" y="83"/>
                    </a:cubicBezTo>
                    <a:cubicBezTo>
                      <a:pt x="82" y="85"/>
                      <a:pt x="93" y="87"/>
                      <a:pt x="103" y="88"/>
                    </a:cubicBezTo>
                    <a:cubicBezTo>
                      <a:pt x="114" y="90"/>
                      <a:pt x="125" y="91"/>
                      <a:pt x="135" y="91"/>
                    </a:cubicBezTo>
                    <a:cubicBezTo>
                      <a:pt x="146" y="92"/>
                      <a:pt x="156" y="92"/>
                      <a:pt x="166" y="92"/>
                    </a:cubicBezTo>
                    <a:cubicBezTo>
                      <a:pt x="176" y="92"/>
                      <a:pt x="186" y="92"/>
                      <a:pt x="197" y="91"/>
                    </a:cubicBezTo>
                    <a:cubicBezTo>
                      <a:pt x="207" y="91"/>
                      <a:pt x="218" y="90"/>
                      <a:pt x="228" y="88"/>
                    </a:cubicBezTo>
                    <a:cubicBezTo>
                      <a:pt x="239" y="87"/>
                      <a:pt x="250" y="85"/>
                      <a:pt x="260" y="83"/>
                    </a:cubicBezTo>
                    <a:cubicBezTo>
                      <a:pt x="270" y="81"/>
                      <a:pt x="280" y="79"/>
                      <a:pt x="289" y="75"/>
                    </a:cubicBezTo>
                    <a:cubicBezTo>
                      <a:pt x="292" y="75"/>
                      <a:pt x="296" y="73"/>
                      <a:pt x="301" y="71"/>
                    </a:cubicBezTo>
                    <a:cubicBezTo>
                      <a:pt x="306" y="69"/>
                      <a:pt x="310" y="67"/>
                      <a:pt x="315" y="64"/>
                    </a:cubicBezTo>
                    <a:cubicBezTo>
                      <a:pt x="319" y="62"/>
                      <a:pt x="323" y="59"/>
                      <a:pt x="327" y="56"/>
                    </a:cubicBezTo>
                    <a:cubicBezTo>
                      <a:pt x="330" y="53"/>
                      <a:pt x="332" y="50"/>
                      <a:pt x="332" y="46"/>
                    </a:cubicBezTo>
                    <a:lnTo>
                      <a:pt x="332" y="0"/>
                    </a:lnTo>
                    <a:cubicBezTo>
                      <a:pt x="321" y="6"/>
                      <a:pt x="308" y="11"/>
                      <a:pt x="295" y="15"/>
                    </a:cubicBezTo>
                    <a:cubicBezTo>
                      <a:pt x="281" y="19"/>
                      <a:pt x="267" y="22"/>
                      <a:pt x="252" y="25"/>
                    </a:cubicBezTo>
                    <a:close/>
                  </a:path>
                </a:pathLst>
              </a:custGeom>
              <a:solidFill>
                <a:schemeClr val="bg1">
                  <a:lumMod val="65000"/>
                </a:schemeClr>
              </a:solidFill>
              <a:ln w="0">
                <a:noFill/>
                <a:prstDash val="solid"/>
                <a:round/>
                <a:headEnd/>
                <a:tailEnd/>
              </a:ln>
            </p:spPr>
            <p:txBody>
              <a:bodyPr vert="horz" wrap="square" lIns="91438" tIns="45719" rIns="91438" bIns="45719" numCol="1" anchor="t" anchorCtr="0" compatLnSpc="1">
                <a:prstTxWarp prst="textNoShape">
                  <a:avLst/>
                </a:prstTxWarp>
              </a:bodyPr>
              <a:lstStyle/>
              <a:p>
                <a:pPr defTabSz="914411">
                  <a:defRPr/>
                </a:pPr>
                <a:endParaRPr lang="en-US" sz="1800">
                  <a:solidFill>
                    <a:srgbClr val="000000"/>
                  </a:solidFill>
                  <a:latin typeface="Segoe UI"/>
                </a:endParaRPr>
              </a:p>
            </p:txBody>
          </p:sp>
          <p:sp>
            <p:nvSpPr>
              <p:cNvPr id="115" name="Freeform 7">
                <a:extLst>
                  <a:ext uri="{FF2B5EF4-FFF2-40B4-BE49-F238E27FC236}">
                    <a16:creationId xmlns:a16="http://schemas.microsoft.com/office/drawing/2014/main" id="{C04E294C-04FA-4175-AE76-895E902E44E9}"/>
                  </a:ext>
                </a:extLst>
              </p:cNvPr>
              <p:cNvSpPr>
                <a:spLocks/>
              </p:cNvSpPr>
              <p:nvPr/>
            </p:nvSpPr>
            <p:spPr bwMode="auto">
              <a:xfrm>
                <a:off x="1144" y="2211"/>
                <a:ext cx="274" cy="75"/>
              </a:xfrm>
              <a:custGeom>
                <a:avLst/>
                <a:gdLst>
                  <a:gd name="T0" fmla="*/ 315 w 332"/>
                  <a:gd name="T1" fmla="*/ 28 h 92"/>
                  <a:gd name="T2" fmla="*/ 315 w 332"/>
                  <a:gd name="T3" fmla="*/ 28 h 92"/>
                  <a:gd name="T4" fmla="*/ 301 w 332"/>
                  <a:gd name="T5" fmla="*/ 21 h 92"/>
                  <a:gd name="T6" fmla="*/ 289 w 332"/>
                  <a:gd name="T7" fmla="*/ 17 h 92"/>
                  <a:gd name="T8" fmla="*/ 260 w 332"/>
                  <a:gd name="T9" fmla="*/ 9 h 92"/>
                  <a:gd name="T10" fmla="*/ 228 w 332"/>
                  <a:gd name="T11" fmla="*/ 4 h 92"/>
                  <a:gd name="T12" fmla="*/ 196 w 332"/>
                  <a:gd name="T13" fmla="*/ 1 h 92"/>
                  <a:gd name="T14" fmla="*/ 166 w 332"/>
                  <a:gd name="T15" fmla="*/ 0 h 92"/>
                  <a:gd name="T16" fmla="*/ 135 w 332"/>
                  <a:gd name="T17" fmla="*/ 1 h 92"/>
                  <a:gd name="T18" fmla="*/ 103 w 332"/>
                  <a:gd name="T19" fmla="*/ 4 h 92"/>
                  <a:gd name="T20" fmla="*/ 72 w 332"/>
                  <a:gd name="T21" fmla="*/ 9 h 92"/>
                  <a:gd name="T22" fmla="*/ 42 w 332"/>
                  <a:gd name="T23" fmla="*/ 17 h 92"/>
                  <a:gd name="T24" fmla="*/ 31 w 332"/>
                  <a:gd name="T25" fmla="*/ 21 h 92"/>
                  <a:gd name="T26" fmla="*/ 17 w 332"/>
                  <a:gd name="T27" fmla="*/ 28 h 92"/>
                  <a:gd name="T28" fmla="*/ 5 w 332"/>
                  <a:gd name="T29" fmla="*/ 37 h 92"/>
                  <a:gd name="T30" fmla="*/ 0 w 332"/>
                  <a:gd name="T31" fmla="*/ 46 h 92"/>
                  <a:gd name="T32" fmla="*/ 1 w 332"/>
                  <a:gd name="T33" fmla="*/ 50 h 92"/>
                  <a:gd name="T34" fmla="*/ 3 w 332"/>
                  <a:gd name="T35" fmla="*/ 53 h 92"/>
                  <a:gd name="T36" fmla="*/ 21 w 332"/>
                  <a:gd name="T37" fmla="*/ 66 h 92"/>
                  <a:gd name="T38" fmla="*/ 46 w 332"/>
                  <a:gd name="T39" fmla="*/ 76 h 92"/>
                  <a:gd name="T40" fmla="*/ 77 w 332"/>
                  <a:gd name="T41" fmla="*/ 84 h 92"/>
                  <a:gd name="T42" fmla="*/ 109 w 332"/>
                  <a:gd name="T43" fmla="*/ 88 h 92"/>
                  <a:gd name="T44" fmla="*/ 140 w 332"/>
                  <a:gd name="T45" fmla="*/ 91 h 92"/>
                  <a:gd name="T46" fmla="*/ 166 w 332"/>
                  <a:gd name="T47" fmla="*/ 92 h 92"/>
                  <a:gd name="T48" fmla="*/ 192 w 332"/>
                  <a:gd name="T49" fmla="*/ 91 h 92"/>
                  <a:gd name="T50" fmla="*/ 223 w 332"/>
                  <a:gd name="T51" fmla="*/ 88 h 92"/>
                  <a:gd name="T52" fmla="*/ 255 w 332"/>
                  <a:gd name="T53" fmla="*/ 84 h 92"/>
                  <a:gd name="T54" fmla="*/ 285 w 332"/>
                  <a:gd name="T55" fmla="*/ 76 h 92"/>
                  <a:gd name="T56" fmla="*/ 311 w 332"/>
                  <a:gd name="T57" fmla="*/ 66 h 92"/>
                  <a:gd name="T58" fmla="*/ 328 w 332"/>
                  <a:gd name="T59" fmla="*/ 53 h 92"/>
                  <a:gd name="T60" fmla="*/ 331 w 332"/>
                  <a:gd name="T61" fmla="*/ 50 h 92"/>
                  <a:gd name="T62" fmla="*/ 332 w 332"/>
                  <a:gd name="T63" fmla="*/ 46 h 92"/>
                  <a:gd name="T64" fmla="*/ 327 w 332"/>
                  <a:gd name="T65" fmla="*/ 37 h 92"/>
                  <a:gd name="T66" fmla="*/ 315 w 332"/>
                  <a:gd name="T67" fmla="*/ 28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32" h="92">
                    <a:moveTo>
                      <a:pt x="315" y="28"/>
                    </a:moveTo>
                    <a:lnTo>
                      <a:pt x="315" y="28"/>
                    </a:lnTo>
                    <a:cubicBezTo>
                      <a:pt x="310" y="26"/>
                      <a:pt x="306" y="23"/>
                      <a:pt x="301" y="21"/>
                    </a:cubicBezTo>
                    <a:cubicBezTo>
                      <a:pt x="296" y="19"/>
                      <a:pt x="292" y="18"/>
                      <a:pt x="289" y="17"/>
                    </a:cubicBezTo>
                    <a:cubicBezTo>
                      <a:pt x="280" y="14"/>
                      <a:pt x="270" y="11"/>
                      <a:pt x="260" y="9"/>
                    </a:cubicBezTo>
                    <a:cubicBezTo>
                      <a:pt x="250" y="7"/>
                      <a:pt x="239" y="5"/>
                      <a:pt x="228" y="4"/>
                    </a:cubicBezTo>
                    <a:cubicBezTo>
                      <a:pt x="218" y="3"/>
                      <a:pt x="207" y="2"/>
                      <a:pt x="196" y="1"/>
                    </a:cubicBezTo>
                    <a:cubicBezTo>
                      <a:pt x="186" y="1"/>
                      <a:pt x="176" y="0"/>
                      <a:pt x="166" y="0"/>
                    </a:cubicBezTo>
                    <a:cubicBezTo>
                      <a:pt x="156" y="0"/>
                      <a:pt x="146" y="1"/>
                      <a:pt x="135" y="1"/>
                    </a:cubicBezTo>
                    <a:cubicBezTo>
                      <a:pt x="125" y="2"/>
                      <a:pt x="114" y="3"/>
                      <a:pt x="103" y="4"/>
                    </a:cubicBezTo>
                    <a:cubicBezTo>
                      <a:pt x="93" y="5"/>
                      <a:pt x="82" y="7"/>
                      <a:pt x="72" y="9"/>
                    </a:cubicBezTo>
                    <a:cubicBezTo>
                      <a:pt x="61" y="11"/>
                      <a:pt x="52" y="14"/>
                      <a:pt x="42" y="17"/>
                    </a:cubicBezTo>
                    <a:cubicBezTo>
                      <a:pt x="40" y="18"/>
                      <a:pt x="36" y="19"/>
                      <a:pt x="31" y="21"/>
                    </a:cubicBezTo>
                    <a:cubicBezTo>
                      <a:pt x="26" y="23"/>
                      <a:pt x="21" y="26"/>
                      <a:pt x="17" y="28"/>
                    </a:cubicBezTo>
                    <a:cubicBezTo>
                      <a:pt x="12" y="31"/>
                      <a:pt x="8" y="34"/>
                      <a:pt x="5" y="37"/>
                    </a:cubicBezTo>
                    <a:cubicBezTo>
                      <a:pt x="2" y="40"/>
                      <a:pt x="0" y="43"/>
                      <a:pt x="0" y="46"/>
                    </a:cubicBezTo>
                    <a:cubicBezTo>
                      <a:pt x="0" y="47"/>
                      <a:pt x="0" y="48"/>
                      <a:pt x="1" y="50"/>
                    </a:cubicBezTo>
                    <a:cubicBezTo>
                      <a:pt x="2" y="51"/>
                      <a:pt x="2" y="52"/>
                      <a:pt x="3" y="53"/>
                    </a:cubicBezTo>
                    <a:cubicBezTo>
                      <a:pt x="7" y="58"/>
                      <a:pt x="13" y="62"/>
                      <a:pt x="21" y="66"/>
                    </a:cubicBezTo>
                    <a:cubicBezTo>
                      <a:pt x="28" y="70"/>
                      <a:pt x="37" y="73"/>
                      <a:pt x="46" y="76"/>
                    </a:cubicBezTo>
                    <a:cubicBezTo>
                      <a:pt x="56" y="79"/>
                      <a:pt x="66" y="82"/>
                      <a:pt x="77" y="84"/>
                    </a:cubicBezTo>
                    <a:cubicBezTo>
                      <a:pt x="87" y="86"/>
                      <a:pt x="98" y="87"/>
                      <a:pt x="109" y="88"/>
                    </a:cubicBezTo>
                    <a:cubicBezTo>
                      <a:pt x="120" y="89"/>
                      <a:pt x="130" y="90"/>
                      <a:pt x="140" y="91"/>
                    </a:cubicBezTo>
                    <a:cubicBezTo>
                      <a:pt x="149" y="91"/>
                      <a:pt x="158" y="92"/>
                      <a:pt x="166" y="92"/>
                    </a:cubicBezTo>
                    <a:cubicBezTo>
                      <a:pt x="173" y="92"/>
                      <a:pt x="182" y="91"/>
                      <a:pt x="192" y="91"/>
                    </a:cubicBezTo>
                    <a:cubicBezTo>
                      <a:pt x="202" y="90"/>
                      <a:pt x="212" y="89"/>
                      <a:pt x="223" y="88"/>
                    </a:cubicBezTo>
                    <a:cubicBezTo>
                      <a:pt x="234" y="87"/>
                      <a:pt x="244" y="86"/>
                      <a:pt x="255" y="84"/>
                    </a:cubicBezTo>
                    <a:cubicBezTo>
                      <a:pt x="266" y="82"/>
                      <a:pt x="276" y="79"/>
                      <a:pt x="285" y="76"/>
                    </a:cubicBezTo>
                    <a:cubicBezTo>
                      <a:pt x="295" y="73"/>
                      <a:pt x="303" y="70"/>
                      <a:pt x="311" y="66"/>
                    </a:cubicBezTo>
                    <a:cubicBezTo>
                      <a:pt x="319" y="62"/>
                      <a:pt x="324" y="58"/>
                      <a:pt x="328" y="53"/>
                    </a:cubicBezTo>
                    <a:cubicBezTo>
                      <a:pt x="329" y="52"/>
                      <a:pt x="330" y="51"/>
                      <a:pt x="331" y="50"/>
                    </a:cubicBezTo>
                    <a:cubicBezTo>
                      <a:pt x="331" y="48"/>
                      <a:pt x="332" y="47"/>
                      <a:pt x="332" y="46"/>
                    </a:cubicBezTo>
                    <a:cubicBezTo>
                      <a:pt x="332" y="43"/>
                      <a:pt x="330" y="40"/>
                      <a:pt x="327" y="37"/>
                    </a:cubicBezTo>
                    <a:cubicBezTo>
                      <a:pt x="323" y="34"/>
                      <a:pt x="319" y="31"/>
                      <a:pt x="315" y="28"/>
                    </a:cubicBezTo>
                    <a:close/>
                  </a:path>
                </a:pathLst>
              </a:custGeom>
              <a:solidFill>
                <a:schemeClr val="bg1">
                  <a:lumMod val="65000"/>
                </a:schemeClr>
              </a:solidFill>
              <a:ln w="0">
                <a:noFill/>
                <a:prstDash val="solid"/>
                <a:round/>
                <a:headEnd/>
                <a:tailEnd/>
              </a:ln>
            </p:spPr>
            <p:txBody>
              <a:bodyPr vert="horz" wrap="square" lIns="91438" tIns="45719" rIns="91438" bIns="45719" numCol="1" anchor="t" anchorCtr="0" compatLnSpc="1">
                <a:prstTxWarp prst="textNoShape">
                  <a:avLst/>
                </a:prstTxWarp>
              </a:bodyPr>
              <a:lstStyle/>
              <a:p>
                <a:pPr defTabSz="914411">
                  <a:defRPr/>
                </a:pPr>
                <a:r>
                  <a:rPr lang="en-US" sz="1800" dirty="0">
                    <a:solidFill>
                      <a:srgbClr val="000000"/>
                    </a:solidFill>
                    <a:latin typeface="Segoe UI"/>
                  </a:rPr>
                  <a:t>		</a:t>
                </a:r>
              </a:p>
            </p:txBody>
          </p:sp>
          <p:sp>
            <p:nvSpPr>
              <p:cNvPr id="116" name="Freeform 8">
                <a:extLst>
                  <a:ext uri="{FF2B5EF4-FFF2-40B4-BE49-F238E27FC236}">
                    <a16:creationId xmlns:a16="http://schemas.microsoft.com/office/drawing/2014/main" id="{D9F0C2D0-182C-4140-8582-73E175E21DF6}"/>
                  </a:ext>
                </a:extLst>
              </p:cNvPr>
              <p:cNvSpPr>
                <a:spLocks/>
              </p:cNvSpPr>
              <p:nvPr/>
            </p:nvSpPr>
            <p:spPr bwMode="auto">
              <a:xfrm>
                <a:off x="1144" y="2362"/>
                <a:ext cx="274" cy="75"/>
              </a:xfrm>
              <a:custGeom>
                <a:avLst/>
                <a:gdLst>
                  <a:gd name="T0" fmla="*/ 252 w 332"/>
                  <a:gd name="T1" fmla="*/ 24 h 92"/>
                  <a:gd name="T2" fmla="*/ 252 w 332"/>
                  <a:gd name="T3" fmla="*/ 24 h 92"/>
                  <a:gd name="T4" fmla="*/ 207 w 332"/>
                  <a:gd name="T5" fmla="*/ 29 h 92"/>
                  <a:gd name="T6" fmla="*/ 166 w 332"/>
                  <a:gd name="T7" fmla="*/ 31 h 92"/>
                  <a:gd name="T8" fmla="*/ 124 w 332"/>
                  <a:gd name="T9" fmla="*/ 29 h 92"/>
                  <a:gd name="T10" fmla="*/ 80 w 332"/>
                  <a:gd name="T11" fmla="*/ 24 h 92"/>
                  <a:gd name="T12" fmla="*/ 37 w 332"/>
                  <a:gd name="T13" fmla="*/ 15 h 92"/>
                  <a:gd name="T14" fmla="*/ 0 w 332"/>
                  <a:gd name="T15" fmla="*/ 0 h 92"/>
                  <a:gd name="T16" fmla="*/ 0 w 332"/>
                  <a:gd name="T17" fmla="*/ 46 h 92"/>
                  <a:gd name="T18" fmla="*/ 5 w 332"/>
                  <a:gd name="T19" fmla="*/ 55 h 92"/>
                  <a:gd name="T20" fmla="*/ 17 w 332"/>
                  <a:gd name="T21" fmla="*/ 64 h 92"/>
                  <a:gd name="T22" fmla="*/ 31 w 332"/>
                  <a:gd name="T23" fmla="*/ 71 h 92"/>
                  <a:gd name="T24" fmla="*/ 42 w 332"/>
                  <a:gd name="T25" fmla="*/ 75 h 92"/>
                  <a:gd name="T26" fmla="*/ 71 w 332"/>
                  <a:gd name="T27" fmla="*/ 83 h 92"/>
                  <a:gd name="T28" fmla="*/ 103 w 332"/>
                  <a:gd name="T29" fmla="*/ 88 h 92"/>
                  <a:gd name="T30" fmla="*/ 135 w 332"/>
                  <a:gd name="T31" fmla="*/ 91 h 92"/>
                  <a:gd name="T32" fmla="*/ 166 w 332"/>
                  <a:gd name="T33" fmla="*/ 92 h 92"/>
                  <a:gd name="T34" fmla="*/ 196 w 332"/>
                  <a:gd name="T35" fmla="*/ 91 h 92"/>
                  <a:gd name="T36" fmla="*/ 229 w 332"/>
                  <a:gd name="T37" fmla="*/ 88 h 92"/>
                  <a:gd name="T38" fmla="*/ 260 w 332"/>
                  <a:gd name="T39" fmla="*/ 83 h 92"/>
                  <a:gd name="T40" fmla="*/ 289 w 332"/>
                  <a:gd name="T41" fmla="*/ 75 h 92"/>
                  <a:gd name="T42" fmla="*/ 301 w 332"/>
                  <a:gd name="T43" fmla="*/ 71 h 92"/>
                  <a:gd name="T44" fmla="*/ 315 w 332"/>
                  <a:gd name="T45" fmla="*/ 64 h 92"/>
                  <a:gd name="T46" fmla="*/ 327 w 332"/>
                  <a:gd name="T47" fmla="*/ 55 h 92"/>
                  <a:gd name="T48" fmla="*/ 332 w 332"/>
                  <a:gd name="T49" fmla="*/ 46 h 92"/>
                  <a:gd name="T50" fmla="*/ 332 w 332"/>
                  <a:gd name="T51" fmla="*/ 0 h 92"/>
                  <a:gd name="T52" fmla="*/ 294 w 332"/>
                  <a:gd name="T53" fmla="*/ 15 h 92"/>
                  <a:gd name="T54" fmla="*/ 252 w 332"/>
                  <a:gd name="T55" fmla="*/ 24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2" h="92">
                    <a:moveTo>
                      <a:pt x="252" y="24"/>
                    </a:moveTo>
                    <a:lnTo>
                      <a:pt x="252" y="24"/>
                    </a:lnTo>
                    <a:cubicBezTo>
                      <a:pt x="237" y="27"/>
                      <a:pt x="222" y="28"/>
                      <a:pt x="207" y="29"/>
                    </a:cubicBezTo>
                    <a:cubicBezTo>
                      <a:pt x="192" y="30"/>
                      <a:pt x="179" y="31"/>
                      <a:pt x="166" y="31"/>
                    </a:cubicBezTo>
                    <a:cubicBezTo>
                      <a:pt x="153" y="31"/>
                      <a:pt x="139" y="30"/>
                      <a:pt x="124" y="29"/>
                    </a:cubicBezTo>
                    <a:cubicBezTo>
                      <a:pt x="110" y="28"/>
                      <a:pt x="95" y="27"/>
                      <a:pt x="80" y="24"/>
                    </a:cubicBezTo>
                    <a:cubicBezTo>
                      <a:pt x="65" y="22"/>
                      <a:pt x="51" y="19"/>
                      <a:pt x="37" y="15"/>
                    </a:cubicBezTo>
                    <a:cubicBezTo>
                      <a:pt x="23" y="11"/>
                      <a:pt x="11" y="6"/>
                      <a:pt x="0" y="0"/>
                    </a:cubicBezTo>
                    <a:lnTo>
                      <a:pt x="0" y="46"/>
                    </a:lnTo>
                    <a:cubicBezTo>
                      <a:pt x="0" y="49"/>
                      <a:pt x="2" y="52"/>
                      <a:pt x="5" y="55"/>
                    </a:cubicBezTo>
                    <a:cubicBezTo>
                      <a:pt x="8" y="58"/>
                      <a:pt x="12" y="61"/>
                      <a:pt x="17" y="64"/>
                    </a:cubicBezTo>
                    <a:cubicBezTo>
                      <a:pt x="21" y="66"/>
                      <a:pt x="26" y="69"/>
                      <a:pt x="31" y="71"/>
                    </a:cubicBezTo>
                    <a:cubicBezTo>
                      <a:pt x="36" y="73"/>
                      <a:pt x="40" y="74"/>
                      <a:pt x="42" y="75"/>
                    </a:cubicBezTo>
                    <a:cubicBezTo>
                      <a:pt x="51" y="78"/>
                      <a:pt x="61" y="81"/>
                      <a:pt x="71" y="83"/>
                    </a:cubicBezTo>
                    <a:cubicBezTo>
                      <a:pt x="82" y="85"/>
                      <a:pt x="92" y="87"/>
                      <a:pt x="103" y="88"/>
                    </a:cubicBezTo>
                    <a:cubicBezTo>
                      <a:pt x="114" y="89"/>
                      <a:pt x="125" y="90"/>
                      <a:pt x="135" y="91"/>
                    </a:cubicBezTo>
                    <a:cubicBezTo>
                      <a:pt x="146" y="91"/>
                      <a:pt x="156" y="92"/>
                      <a:pt x="166" y="92"/>
                    </a:cubicBezTo>
                    <a:cubicBezTo>
                      <a:pt x="176" y="92"/>
                      <a:pt x="186" y="91"/>
                      <a:pt x="196" y="91"/>
                    </a:cubicBezTo>
                    <a:cubicBezTo>
                      <a:pt x="207" y="90"/>
                      <a:pt x="218" y="89"/>
                      <a:pt x="229" y="88"/>
                    </a:cubicBezTo>
                    <a:cubicBezTo>
                      <a:pt x="239" y="87"/>
                      <a:pt x="250" y="85"/>
                      <a:pt x="260" y="83"/>
                    </a:cubicBezTo>
                    <a:cubicBezTo>
                      <a:pt x="271" y="81"/>
                      <a:pt x="280" y="78"/>
                      <a:pt x="289" y="75"/>
                    </a:cubicBezTo>
                    <a:cubicBezTo>
                      <a:pt x="292" y="74"/>
                      <a:pt x="296" y="73"/>
                      <a:pt x="301" y="71"/>
                    </a:cubicBezTo>
                    <a:cubicBezTo>
                      <a:pt x="306" y="69"/>
                      <a:pt x="310" y="66"/>
                      <a:pt x="315" y="64"/>
                    </a:cubicBezTo>
                    <a:cubicBezTo>
                      <a:pt x="319" y="61"/>
                      <a:pt x="323" y="58"/>
                      <a:pt x="327" y="55"/>
                    </a:cubicBezTo>
                    <a:cubicBezTo>
                      <a:pt x="330" y="52"/>
                      <a:pt x="332" y="49"/>
                      <a:pt x="332" y="46"/>
                    </a:cubicBezTo>
                    <a:lnTo>
                      <a:pt x="332" y="0"/>
                    </a:lnTo>
                    <a:cubicBezTo>
                      <a:pt x="321" y="6"/>
                      <a:pt x="308" y="11"/>
                      <a:pt x="294" y="15"/>
                    </a:cubicBezTo>
                    <a:cubicBezTo>
                      <a:pt x="281" y="19"/>
                      <a:pt x="266" y="22"/>
                      <a:pt x="252" y="24"/>
                    </a:cubicBezTo>
                    <a:close/>
                  </a:path>
                </a:pathLst>
              </a:custGeom>
              <a:solidFill>
                <a:schemeClr val="bg1">
                  <a:lumMod val="65000"/>
                </a:schemeClr>
              </a:solidFill>
              <a:ln w="0">
                <a:noFill/>
                <a:prstDash val="solid"/>
                <a:round/>
                <a:headEnd/>
                <a:tailEnd/>
              </a:ln>
            </p:spPr>
            <p:txBody>
              <a:bodyPr vert="horz" wrap="square" lIns="91438" tIns="45719" rIns="91438" bIns="45719" numCol="1" anchor="t" anchorCtr="0" compatLnSpc="1">
                <a:prstTxWarp prst="textNoShape">
                  <a:avLst/>
                </a:prstTxWarp>
              </a:bodyPr>
              <a:lstStyle/>
              <a:p>
                <a:pPr defTabSz="914411">
                  <a:defRPr/>
                </a:pPr>
                <a:endParaRPr lang="en-US" sz="1800">
                  <a:solidFill>
                    <a:srgbClr val="000000"/>
                  </a:solidFill>
                  <a:latin typeface="Segoe UI"/>
                </a:endParaRPr>
              </a:p>
            </p:txBody>
          </p:sp>
        </p:grpSp>
        <p:grpSp>
          <p:nvGrpSpPr>
            <p:cNvPr id="143" name="Group 44">
              <a:extLst>
                <a:ext uri="{FF2B5EF4-FFF2-40B4-BE49-F238E27FC236}">
                  <a16:creationId xmlns:a16="http://schemas.microsoft.com/office/drawing/2014/main" id="{C7EE2FF1-CA31-4EC1-A29F-33E9652DF4E5}"/>
                </a:ext>
                <a:ext uri="{C183D7F6-B498-43B3-948B-1728B52AA6E4}">
                  <adec:decorative xmlns:adec="http://schemas.microsoft.com/office/drawing/2017/decorative" val="1"/>
                </a:ext>
              </a:extLst>
            </p:cNvPr>
            <p:cNvGrpSpPr>
              <a:grpSpLocks noChangeAspect="1"/>
            </p:cNvGrpSpPr>
            <p:nvPr/>
          </p:nvGrpSpPr>
          <p:grpSpPr bwMode="auto">
            <a:xfrm>
              <a:off x="6618311" y="3599940"/>
              <a:ext cx="419638" cy="419638"/>
              <a:chOff x="4138" y="798"/>
              <a:chExt cx="256" cy="256"/>
            </a:xfrm>
          </p:grpSpPr>
          <p:sp>
            <p:nvSpPr>
              <p:cNvPr id="144" name="AutoShape 43">
                <a:extLst>
                  <a:ext uri="{FF2B5EF4-FFF2-40B4-BE49-F238E27FC236}">
                    <a16:creationId xmlns:a16="http://schemas.microsoft.com/office/drawing/2014/main" id="{A9F733D5-ACA3-4DB5-853A-CA1AF8DDB19D}"/>
                  </a:ext>
                </a:extLst>
              </p:cNvPr>
              <p:cNvSpPr>
                <a:spLocks noChangeAspect="1" noChangeArrowheads="1" noTextEdit="1"/>
              </p:cNvSpPr>
              <p:nvPr/>
            </p:nvSpPr>
            <p:spPr bwMode="auto">
              <a:xfrm>
                <a:off x="4138" y="798"/>
                <a:ext cx="256" cy="25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109726" tIns="54863" rIns="109726" bIns="54863" numCol="1" anchor="t" anchorCtr="0" compatLnSpc="1">
                <a:prstTxWarp prst="textNoShape">
                  <a:avLst/>
                </a:prstTxWarp>
              </a:bodyPr>
              <a:lstStyle/>
              <a:p>
                <a:pPr defTabSz="914411">
                  <a:defRPr/>
                </a:pPr>
                <a:endParaRPr lang="en-US" sz="1800">
                  <a:solidFill>
                    <a:srgbClr val="3C3C41"/>
                  </a:solidFill>
                  <a:latin typeface="Segoe UI"/>
                </a:endParaRPr>
              </a:p>
            </p:txBody>
          </p:sp>
          <p:sp>
            <p:nvSpPr>
              <p:cNvPr id="145" name="Freeform 45">
                <a:extLst>
                  <a:ext uri="{FF2B5EF4-FFF2-40B4-BE49-F238E27FC236}">
                    <a16:creationId xmlns:a16="http://schemas.microsoft.com/office/drawing/2014/main" id="{C91A53A9-7738-4270-8D46-F75AEF4F1EB2}"/>
                  </a:ext>
                </a:extLst>
              </p:cNvPr>
              <p:cNvSpPr>
                <a:spLocks noEditPoints="1"/>
              </p:cNvSpPr>
              <p:nvPr/>
            </p:nvSpPr>
            <p:spPr bwMode="auto">
              <a:xfrm>
                <a:off x="4171" y="796"/>
                <a:ext cx="199" cy="116"/>
              </a:xfrm>
              <a:custGeom>
                <a:avLst/>
                <a:gdLst>
                  <a:gd name="T0" fmla="*/ 80 w 320"/>
                  <a:gd name="T1" fmla="*/ 186 h 186"/>
                  <a:gd name="T2" fmla="*/ 80 w 320"/>
                  <a:gd name="T3" fmla="*/ 186 h 186"/>
                  <a:gd name="T4" fmla="*/ 240 w 320"/>
                  <a:gd name="T5" fmla="*/ 186 h 186"/>
                  <a:gd name="T6" fmla="*/ 240 w 320"/>
                  <a:gd name="T7" fmla="*/ 108 h 186"/>
                  <a:gd name="T8" fmla="*/ 234 w 320"/>
                  <a:gd name="T9" fmla="*/ 76 h 186"/>
                  <a:gd name="T10" fmla="*/ 217 w 320"/>
                  <a:gd name="T11" fmla="*/ 50 h 186"/>
                  <a:gd name="T12" fmla="*/ 192 w 320"/>
                  <a:gd name="T13" fmla="*/ 32 h 186"/>
                  <a:gd name="T14" fmla="*/ 160 w 320"/>
                  <a:gd name="T15" fmla="*/ 26 h 186"/>
                  <a:gd name="T16" fmla="*/ 128 w 320"/>
                  <a:gd name="T17" fmla="*/ 32 h 186"/>
                  <a:gd name="T18" fmla="*/ 103 w 320"/>
                  <a:gd name="T19" fmla="*/ 50 h 186"/>
                  <a:gd name="T20" fmla="*/ 86 w 320"/>
                  <a:gd name="T21" fmla="*/ 76 h 186"/>
                  <a:gd name="T22" fmla="*/ 80 w 320"/>
                  <a:gd name="T23" fmla="*/ 108 h 186"/>
                  <a:gd name="T24" fmla="*/ 80 w 320"/>
                  <a:gd name="T25" fmla="*/ 186 h 186"/>
                  <a:gd name="T26" fmla="*/ 0 w 320"/>
                  <a:gd name="T27" fmla="*/ 186 h 186"/>
                  <a:gd name="T28" fmla="*/ 0 w 320"/>
                  <a:gd name="T29" fmla="*/ 186 h 186"/>
                  <a:gd name="T30" fmla="*/ 53 w 320"/>
                  <a:gd name="T31" fmla="*/ 186 h 186"/>
                  <a:gd name="T32" fmla="*/ 53 w 320"/>
                  <a:gd name="T33" fmla="*/ 108 h 186"/>
                  <a:gd name="T34" fmla="*/ 61 w 320"/>
                  <a:gd name="T35" fmla="*/ 65 h 186"/>
                  <a:gd name="T36" fmla="*/ 84 w 320"/>
                  <a:gd name="T37" fmla="*/ 31 h 186"/>
                  <a:gd name="T38" fmla="*/ 118 w 320"/>
                  <a:gd name="T39" fmla="*/ 7 h 186"/>
                  <a:gd name="T40" fmla="*/ 160 w 320"/>
                  <a:gd name="T41" fmla="*/ 0 h 186"/>
                  <a:gd name="T42" fmla="*/ 202 w 320"/>
                  <a:gd name="T43" fmla="*/ 7 h 186"/>
                  <a:gd name="T44" fmla="*/ 236 w 320"/>
                  <a:gd name="T45" fmla="*/ 31 h 186"/>
                  <a:gd name="T46" fmla="*/ 258 w 320"/>
                  <a:gd name="T47" fmla="*/ 65 h 186"/>
                  <a:gd name="T48" fmla="*/ 266 w 320"/>
                  <a:gd name="T49" fmla="*/ 108 h 186"/>
                  <a:gd name="T50" fmla="*/ 266 w 320"/>
                  <a:gd name="T51" fmla="*/ 186 h 186"/>
                  <a:gd name="T52" fmla="*/ 320 w 320"/>
                  <a:gd name="T53" fmla="*/ 18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20" h="186">
                    <a:moveTo>
                      <a:pt x="80" y="186"/>
                    </a:moveTo>
                    <a:lnTo>
                      <a:pt x="80" y="186"/>
                    </a:lnTo>
                    <a:lnTo>
                      <a:pt x="240" y="186"/>
                    </a:lnTo>
                    <a:lnTo>
                      <a:pt x="240" y="108"/>
                    </a:lnTo>
                    <a:cubicBezTo>
                      <a:pt x="240" y="96"/>
                      <a:pt x="238" y="86"/>
                      <a:pt x="234" y="76"/>
                    </a:cubicBezTo>
                    <a:cubicBezTo>
                      <a:pt x="230" y="66"/>
                      <a:pt x="224" y="57"/>
                      <a:pt x="217" y="50"/>
                    </a:cubicBezTo>
                    <a:cubicBezTo>
                      <a:pt x="210" y="42"/>
                      <a:pt x="201" y="36"/>
                      <a:pt x="192" y="32"/>
                    </a:cubicBezTo>
                    <a:cubicBezTo>
                      <a:pt x="182" y="28"/>
                      <a:pt x="171" y="26"/>
                      <a:pt x="160" y="26"/>
                    </a:cubicBezTo>
                    <a:cubicBezTo>
                      <a:pt x="148" y="26"/>
                      <a:pt x="138" y="28"/>
                      <a:pt x="128" y="32"/>
                    </a:cubicBezTo>
                    <a:cubicBezTo>
                      <a:pt x="118" y="36"/>
                      <a:pt x="110" y="42"/>
                      <a:pt x="103" y="50"/>
                    </a:cubicBezTo>
                    <a:cubicBezTo>
                      <a:pt x="95" y="57"/>
                      <a:pt x="90" y="66"/>
                      <a:pt x="86" y="76"/>
                    </a:cubicBezTo>
                    <a:cubicBezTo>
                      <a:pt x="82" y="86"/>
                      <a:pt x="80" y="96"/>
                      <a:pt x="80" y="108"/>
                    </a:cubicBezTo>
                    <a:lnTo>
                      <a:pt x="80" y="186"/>
                    </a:lnTo>
                    <a:close/>
                    <a:moveTo>
                      <a:pt x="0" y="186"/>
                    </a:moveTo>
                    <a:lnTo>
                      <a:pt x="0" y="186"/>
                    </a:lnTo>
                    <a:lnTo>
                      <a:pt x="53" y="186"/>
                    </a:lnTo>
                    <a:lnTo>
                      <a:pt x="53" y="108"/>
                    </a:lnTo>
                    <a:cubicBezTo>
                      <a:pt x="53" y="93"/>
                      <a:pt x="56" y="79"/>
                      <a:pt x="61" y="65"/>
                    </a:cubicBezTo>
                    <a:cubicBezTo>
                      <a:pt x="67" y="52"/>
                      <a:pt x="74" y="41"/>
                      <a:pt x="84" y="31"/>
                    </a:cubicBezTo>
                    <a:cubicBezTo>
                      <a:pt x="93" y="21"/>
                      <a:pt x="105" y="13"/>
                      <a:pt x="118" y="7"/>
                    </a:cubicBezTo>
                    <a:cubicBezTo>
                      <a:pt x="131" y="3"/>
                      <a:pt x="145" y="0"/>
                      <a:pt x="160" y="0"/>
                    </a:cubicBezTo>
                    <a:cubicBezTo>
                      <a:pt x="175" y="0"/>
                      <a:pt x="189" y="3"/>
                      <a:pt x="202" y="7"/>
                    </a:cubicBezTo>
                    <a:cubicBezTo>
                      <a:pt x="215" y="13"/>
                      <a:pt x="226" y="21"/>
                      <a:pt x="236" y="31"/>
                    </a:cubicBezTo>
                    <a:cubicBezTo>
                      <a:pt x="245" y="41"/>
                      <a:pt x="253" y="52"/>
                      <a:pt x="258" y="65"/>
                    </a:cubicBezTo>
                    <a:cubicBezTo>
                      <a:pt x="264" y="79"/>
                      <a:pt x="266" y="93"/>
                      <a:pt x="266" y="108"/>
                    </a:cubicBezTo>
                    <a:lnTo>
                      <a:pt x="266" y="186"/>
                    </a:lnTo>
                    <a:lnTo>
                      <a:pt x="320" y="186"/>
                    </a:lnTo>
                  </a:path>
                </a:pathLst>
              </a:custGeom>
              <a:solidFill>
                <a:schemeClr val="tx2"/>
              </a:solidFill>
              <a:ln w="0">
                <a:noFill/>
                <a:prstDash val="solid"/>
                <a:round/>
                <a:headEnd/>
                <a:tailEnd/>
              </a:ln>
            </p:spPr>
            <p:txBody>
              <a:bodyPr vert="horz" wrap="square" lIns="109726" tIns="54863" rIns="109726" bIns="54863" numCol="1" anchor="t" anchorCtr="0" compatLnSpc="1">
                <a:prstTxWarp prst="textNoShape">
                  <a:avLst/>
                </a:prstTxWarp>
              </a:bodyPr>
              <a:lstStyle/>
              <a:p>
                <a:pPr defTabSz="914411">
                  <a:defRPr/>
                </a:pPr>
                <a:endParaRPr lang="en-US" sz="1800" dirty="0">
                  <a:solidFill>
                    <a:srgbClr val="3C3C41"/>
                  </a:solidFill>
                  <a:latin typeface="Segoe UI"/>
                </a:endParaRPr>
              </a:p>
            </p:txBody>
          </p:sp>
          <p:sp>
            <p:nvSpPr>
              <p:cNvPr id="146" name="Freeform 46">
                <a:extLst>
                  <a:ext uri="{FF2B5EF4-FFF2-40B4-BE49-F238E27FC236}">
                    <a16:creationId xmlns:a16="http://schemas.microsoft.com/office/drawing/2014/main" id="{78A15F83-FC54-4A31-B684-8E843F867E5F}"/>
                  </a:ext>
                </a:extLst>
              </p:cNvPr>
              <p:cNvSpPr>
                <a:spLocks noEditPoints="1"/>
              </p:cNvSpPr>
              <p:nvPr/>
            </p:nvSpPr>
            <p:spPr bwMode="auto">
              <a:xfrm>
                <a:off x="4171" y="912"/>
                <a:ext cx="199" cy="147"/>
              </a:xfrm>
              <a:custGeom>
                <a:avLst/>
                <a:gdLst>
                  <a:gd name="T0" fmla="*/ 160 w 320"/>
                  <a:gd name="T1" fmla="*/ 179 h 237"/>
                  <a:gd name="T2" fmla="*/ 160 w 320"/>
                  <a:gd name="T3" fmla="*/ 179 h 237"/>
                  <a:gd name="T4" fmla="*/ 106 w 320"/>
                  <a:gd name="T5" fmla="*/ 125 h 237"/>
                  <a:gd name="T6" fmla="*/ 160 w 320"/>
                  <a:gd name="T7" fmla="*/ 72 h 237"/>
                  <a:gd name="T8" fmla="*/ 213 w 320"/>
                  <a:gd name="T9" fmla="*/ 125 h 237"/>
                  <a:gd name="T10" fmla="*/ 160 w 320"/>
                  <a:gd name="T11" fmla="*/ 179 h 237"/>
                  <a:gd name="T12" fmla="*/ 0 w 320"/>
                  <a:gd name="T13" fmla="*/ 237 h 237"/>
                  <a:gd name="T14" fmla="*/ 0 w 320"/>
                  <a:gd name="T15" fmla="*/ 237 h 237"/>
                  <a:gd name="T16" fmla="*/ 320 w 320"/>
                  <a:gd name="T17" fmla="*/ 237 h 237"/>
                  <a:gd name="T18" fmla="*/ 320 w 320"/>
                  <a:gd name="T19" fmla="*/ 0 h 237"/>
                  <a:gd name="T20" fmla="*/ 0 w 320"/>
                  <a:gd name="T21" fmla="*/ 0 h 237"/>
                  <a:gd name="T22" fmla="*/ 0 w 320"/>
                  <a:gd name="T23" fmla="*/ 237 h 237"/>
                  <a:gd name="T24" fmla="*/ 0 w 320"/>
                  <a:gd name="T25" fmla="*/ 0 h 237"/>
                  <a:gd name="T26" fmla="*/ 0 w 320"/>
                  <a:gd name="T27" fmla="*/ 0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0" h="237">
                    <a:moveTo>
                      <a:pt x="160" y="179"/>
                    </a:moveTo>
                    <a:lnTo>
                      <a:pt x="160" y="179"/>
                    </a:lnTo>
                    <a:cubicBezTo>
                      <a:pt x="130" y="179"/>
                      <a:pt x="106" y="155"/>
                      <a:pt x="106" y="125"/>
                    </a:cubicBezTo>
                    <a:cubicBezTo>
                      <a:pt x="106" y="96"/>
                      <a:pt x="130" y="72"/>
                      <a:pt x="160" y="72"/>
                    </a:cubicBezTo>
                    <a:cubicBezTo>
                      <a:pt x="189" y="72"/>
                      <a:pt x="213" y="96"/>
                      <a:pt x="213" y="125"/>
                    </a:cubicBezTo>
                    <a:cubicBezTo>
                      <a:pt x="213" y="155"/>
                      <a:pt x="189" y="179"/>
                      <a:pt x="160" y="179"/>
                    </a:cubicBezTo>
                    <a:close/>
                    <a:moveTo>
                      <a:pt x="0" y="237"/>
                    </a:moveTo>
                    <a:lnTo>
                      <a:pt x="0" y="237"/>
                    </a:lnTo>
                    <a:lnTo>
                      <a:pt x="320" y="237"/>
                    </a:lnTo>
                    <a:lnTo>
                      <a:pt x="320" y="0"/>
                    </a:lnTo>
                    <a:lnTo>
                      <a:pt x="0" y="0"/>
                    </a:lnTo>
                    <a:lnTo>
                      <a:pt x="0" y="237"/>
                    </a:lnTo>
                    <a:close/>
                    <a:moveTo>
                      <a:pt x="0" y="0"/>
                    </a:moveTo>
                    <a:lnTo>
                      <a:pt x="0" y="0"/>
                    </a:lnTo>
                    <a:close/>
                  </a:path>
                </a:pathLst>
              </a:custGeom>
              <a:solidFill>
                <a:schemeClr val="tx2"/>
              </a:solidFill>
              <a:ln w="0">
                <a:noFill/>
                <a:prstDash val="solid"/>
                <a:round/>
                <a:headEnd/>
                <a:tailEnd/>
              </a:ln>
            </p:spPr>
            <p:txBody>
              <a:bodyPr vert="horz" wrap="square" lIns="109726" tIns="54863" rIns="109726" bIns="54863" numCol="1" anchor="t" anchorCtr="0" compatLnSpc="1">
                <a:prstTxWarp prst="textNoShape">
                  <a:avLst/>
                </a:prstTxWarp>
              </a:bodyPr>
              <a:lstStyle/>
              <a:p>
                <a:pPr defTabSz="914411">
                  <a:defRPr/>
                </a:pPr>
                <a:endParaRPr lang="en-US" sz="1800">
                  <a:solidFill>
                    <a:srgbClr val="3C3C41"/>
                  </a:solidFill>
                  <a:latin typeface="Segoe UI"/>
                </a:endParaRPr>
              </a:p>
            </p:txBody>
          </p:sp>
          <p:sp>
            <p:nvSpPr>
              <p:cNvPr id="147" name="Freeform 47">
                <a:extLst>
                  <a:ext uri="{FF2B5EF4-FFF2-40B4-BE49-F238E27FC236}">
                    <a16:creationId xmlns:a16="http://schemas.microsoft.com/office/drawing/2014/main" id="{DDFAC81A-338A-4A12-AFF6-F396D52CEA1D}"/>
                  </a:ext>
                </a:extLst>
              </p:cNvPr>
              <p:cNvSpPr>
                <a:spLocks/>
              </p:cNvSpPr>
              <p:nvPr/>
            </p:nvSpPr>
            <p:spPr bwMode="auto">
              <a:xfrm>
                <a:off x="4253" y="973"/>
                <a:ext cx="33" cy="33"/>
              </a:xfrm>
              <a:custGeom>
                <a:avLst/>
                <a:gdLst>
                  <a:gd name="T0" fmla="*/ 27 w 53"/>
                  <a:gd name="T1" fmla="*/ 0 h 53"/>
                  <a:gd name="T2" fmla="*/ 27 w 53"/>
                  <a:gd name="T3" fmla="*/ 0 h 53"/>
                  <a:gd name="T4" fmla="*/ 0 w 53"/>
                  <a:gd name="T5" fmla="*/ 26 h 53"/>
                  <a:gd name="T6" fmla="*/ 27 w 53"/>
                  <a:gd name="T7" fmla="*/ 53 h 53"/>
                  <a:gd name="T8" fmla="*/ 53 w 53"/>
                  <a:gd name="T9" fmla="*/ 26 h 53"/>
                  <a:gd name="T10" fmla="*/ 27 w 53"/>
                  <a:gd name="T11" fmla="*/ 0 h 53"/>
                </a:gdLst>
                <a:ahLst/>
                <a:cxnLst>
                  <a:cxn ang="0">
                    <a:pos x="T0" y="T1"/>
                  </a:cxn>
                  <a:cxn ang="0">
                    <a:pos x="T2" y="T3"/>
                  </a:cxn>
                  <a:cxn ang="0">
                    <a:pos x="T4" y="T5"/>
                  </a:cxn>
                  <a:cxn ang="0">
                    <a:pos x="T6" y="T7"/>
                  </a:cxn>
                  <a:cxn ang="0">
                    <a:pos x="T8" y="T9"/>
                  </a:cxn>
                  <a:cxn ang="0">
                    <a:pos x="T10" y="T11"/>
                  </a:cxn>
                </a:cxnLst>
                <a:rect l="0" t="0" r="r" b="b"/>
                <a:pathLst>
                  <a:path w="53" h="53">
                    <a:moveTo>
                      <a:pt x="27" y="0"/>
                    </a:moveTo>
                    <a:lnTo>
                      <a:pt x="27" y="0"/>
                    </a:lnTo>
                    <a:cubicBezTo>
                      <a:pt x="12" y="0"/>
                      <a:pt x="0" y="11"/>
                      <a:pt x="0" y="26"/>
                    </a:cubicBezTo>
                    <a:cubicBezTo>
                      <a:pt x="0" y="41"/>
                      <a:pt x="12" y="53"/>
                      <a:pt x="27" y="53"/>
                    </a:cubicBezTo>
                    <a:cubicBezTo>
                      <a:pt x="42" y="53"/>
                      <a:pt x="53" y="41"/>
                      <a:pt x="53" y="26"/>
                    </a:cubicBezTo>
                    <a:cubicBezTo>
                      <a:pt x="53" y="11"/>
                      <a:pt x="42" y="0"/>
                      <a:pt x="27" y="0"/>
                    </a:cubicBezTo>
                    <a:close/>
                  </a:path>
                </a:pathLst>
              </a:custGeom>
              <a:solidFill>
                <a:schemeClr val="accent5"/>
              </a:solidFill>
              <a:ln w="0">
                <a:noFill/>
                <a:prstDash val="solid"/>
                <a:round/>
                <a:headEnd/>
                <a:tailEnd/>
              </a:ln>
            </p:spPr>
            <p:txBody>
              <a:bodyPr vert="horz" wrap="square" lIns="109726" tIns="54863" rIns="109726" bIns="54863" numCol="1" anchor="t" anchorCtr="0" compatLnSpc="1">
                <a:prstTxWarp prst="textNoShape">
                  <a:avLst/>
                </a:prstTxWarp>
              </a:bodyPr>
              <a:lstStyle/>
              <a:p>
                <a:pPr defTabSz="914411">
                  <a:defRPr/>
                </a:pPr>
                <a:endParaRPr lang="en-US" sz="1800">
                  <a:solidFill>
                    <a:srgbClr val="3C3C41"/>
                  </a:solidFill>
                  <a:latin typeface="Segoe UI"/>
                </a:endParaRPr>
              </a:p>
            </p:txBody>
          </p:sp>
        </p:grpSp>
      </p:grpSp>
      <p:cxnSp>
        <p:nvCxnSpPr>
          <p:cNvPr id="159" name="Straight Connector 158">
            <a:extLst>
              <a:ext uri="{FF2B5EF4-FFF2-40B4-BE49-F238E27FC236}">
                <a16:creationId xmlns:a16="http://schemas.microsoft.com/office/drawing/2014/main" id="{89382B91-38EC-4059-BAD0-6C711C213149}"/>
              </a:ext>
              <a:ext uri="{C183D7F6-B498-43B3-948B-1728B52AA6E4}">
                <adec:decorative xmlns:adec="http://schemas.microsoft.com/office/drawing/2017/decorative" val="1"/>
              </a:ext>
            </a:extLst>
          </p:cNvPr>
          <p:cNvCxnSpPr>
            <a:cxnSpLocks/>
          </p:cNvCxnSpPr>
          <p:nvPr/>
        </p:nvCxnSpPr>
        <p:spPr>
          <a:xfrm flipV="1">
            <a:off x="7731676" y="3549210"/>
            <a:ext cx="885455" cy="489101"/>
          </a:xfrm>
          <a:prstGeom prst="line">
            <a:avLst/>
          </a:prstGeom>
          <a:ln w="25400" cap="rnd">
            <a:solidFill>
              <a:schemeClr val="tx1"/>
            </a:solidFill>
            <a:prstDash val="dash"/>
            <a:headEnd type="none" w="med" len="sm"/>
            <a:tailEnd type="none" w="med" len="med"/>
          </a:ln>
        </p:spPr>
        <p:style>
          <a:lnRef idx="1">
            <a:schemeClr val="accent1"/>
          </a:lnRef>
          <a:fillRef idx="0">
            <a:schemeClr val="accent1"/>
          </a:fillRef>
          <a:effectRef idx="0">
            <a:schemeClr val="accent1"/>
          </a:effectRef>
          <a:fontRef idx="minor">
            <a:schemeClr val="tx1"/>
          </a:fontRef>
        </p:style>
      </p:cxnSp>
      <p:grpSp>
        <p:nvGrpSpPr>
          <p:cNvPr id="105" name="Group 104">
            <a:extLst>
              <a:ext uri="{FF2B5EF4-FFF2-40B4-BE49-F238E27FC236}">
                <a16:creationId xmlns:a16="http://schemas.microsoft.com/office/drawing/2014/main" id="{5D3F5FC6-3312-4907-9504-C273083C347B}"/>
              </a:ext>
              <a:ext uri="{C183D7F6-B498-43B3-948B-1728B52AA6E4}">
                <adec:decorative xmlns:adec="http://schemas.microsoft.com/office/drawing/2017/decorative" val="1"/>
              </a:ext>
            </a:extLst>
          </p:cNvPr>
          <p:cNvGrpSpPr/>
          <p:nvPr/>
        </p:nvGrpSpPr>
        <p:grpSpPr>
          <a:xfrm>
            <a:off x="8402106" y="3058162"/>
            <a:ext cx="1439682" cy="730077"/>
            <a:chOff x="8524605" y="3319860"/>
            <a:chExt cx="973220" cy="493530"/>
          </a:xfrm>
          <a:solidFill>
            <a:schemeClr val="tx1"/>
          </a:solidFill>
        </p:grpSpPr>
        <p:grpSp>
          <p:nvGrpSpPr>
            <p:cNvPr id="59" name="Group 58">
              <a:extLst>
                <a:ext uri="{FF2B5EF4-FFF2-40B4-BE49-F238E27FC236}">
                  <a16:creationId xmlns:a16="http://schemas.microsoft.com/office/drawing/2014/main" id="{6BC56AB8-E1C2-44F6-80D6-64F52EBD08C5}"/>
                </a:ext>
              </a:extLst>
            </p:cNvPr>
            <p:cNvGrpSpPr/>
            <p:nvPr/>
          </p:nvGrpSpPr>
          <p:grpSpPr>
            <a:xfrm>
              <a:off x="8524605" y="3319860"/>
              <a:ext cx="735942" cy="493530"/>
              <a:chOff x="5610959" y="2697970"/>
              <a:chExt cx="490169" cy="328712"/>
            </a:xfrm>
            <a:grpFill/>
          </p:grpSpPr>
          <p:sp>
            <p:nvSpPr>
              <p:cNvPr id="73" name="Flowchart: Decision 72">
                <a:extLst>
                  <a:ext uri="{FF2B5EF4-FFF2-40B4-BE49-F238E27FC236}">
                    <a16:creationId xmlns:a16="http://schemas.microsoft.com/office/drawing/2014/main" id="{06D59895-3768-402F-A828-C1B64FA84564}"/>
                  </a:ext>
                </a:extLst>
              </p:cNvPr>
              <p:cNvSpPr/>
              <p:nvPr/>
            </p:nvSpPr>
            <p:spPr bwMode="auto">
              <a:xfrm>
                <a:off x="5610959" y="2697970"/>
                <a:ext cx="490169" cy="328712"/>
              </a:xfrm>
              <a:prstGeom prst="flowChartDecision">
                <a:avLst/>
              </a:prstGeom>
              <a:solidFill>
                <a:schemeClr val="tx2"/>
              </a:solid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algn="ctr" defTabSz="932483" fontAlgn="base">
                  <a:spcBef>
                    <a:spcPct val="0"/>
                  </a:spcBef>
                  <a:spcAft>
                    <a:spcPct val="0"/>
                  </a:spcAft>
                  <a:defRPr/>
                </a:pPr>
                <a:endParaRPr lang="en-US" sz="20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5" name="Rectangle 74">
                <a:extLst>
                  <a:ext uri="{FF2B5EF4-FFF2-40B4-BE49-F238E27FC236}">
                    <a16:creationId xmlns:a16="http://schemas.microsoft.com/office/drawing/2014/main" id="{E39AB143-E9A5-4207-8AC7-4651FE27C65B}"/>
                  </a:ext>
                </a:extLst>
              </p:cNvPr>
              <p:cNvSpPr/>
              <p:nvPr/>
            </p:nvSpPr>
            <p:spPr bwMode="auto">
              <a:xfrm>
                <a:off x="5803236" y="2850565"/>
                <a:ext cx="162832" cy="2563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algn="ctr" defTabSz="932483" fontAlgn="base">
                  <a:spcBef>
                    <a:spcPct val="0"/>
                  </a:spcBef>
                  <a:spcAft>
                    <a:spcPct val="0"/>
                  </a:spcAft>
                  <a:defRPr/>
                </a:pPr>
                <a:endParaRPr lang="en-US" sz="200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76" name="Group 75">
                <a:extLst>
                  <a:ext uri="{FF2B5EF4-FFF2-40B4-BE49-F238E27FC236}">
                    <a16:creationId xmlns:a16="http://schemas.microsoft.com/office/drawing/2014/main" id="{E18853CE-AD15-42DF-80FD-8742247A2B54}"/>
                  </a:ext>
                </a:extLst>
              </p:cNvPr>
              <p:cNvGrpSpPr/>
              <p:nvPr/>
            </p:nvGrpSpPr>
            <p:grpSpPr>
              <a:xfrm>
                <a:off x="5803239" y="2806317"/>
                <a:ext cx="138128" cy="113392"/>
                <a:chOff x="5226988" y="2702783"/>
                <a:chExt cx="318420" cy="202204"/>
              </a:xfrm>
              <a:grpFill/>
            </p:grpSpPr>
            <p:sp>
              <p:nvSpPr>
                <p:cNvPr id="80" name="Rectangle 79">
                  <a:extLst>
                    <a:ext uri="{FF2B5EF4-FFF2-40B4-BE49-F238E27FC236}">
                      <a16:creationId xmlns:a16="http://schemas.microsoft.com/office/drawing/2014/main" id="{19D5182E-C4E5-4DF8-92FC-5FFB26498F37}"/>
                    </a:ext>
                  </a:extLst>
                </p:cNvPr>
                <p:cNvSpPr/>
                <p:nvPr/>
              </p:nvSpPr>
              <p:spPr bwMode="auto">
                <a:xfrm>
                  <a:off x="5226988" y="2702783"/>
                  <a:ext cx="290368" cy="4571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algn="ctr" defTabSz="932483" fontAlgn="base">
                    <a:spcBef>
                      <a:spcPct val="0"/>
                    </a:spcBef>
                    <a:spcAft>
                      <a:spcPct val="0"/>
                    </a:spcAft>
                    <a:defRPr/>
                  </a:pPr>
                  <a:endParaRPr lang="en-US" sz="20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1" name="Rectangle 80">
                  <a:extLst>
                    <a:ext uri="{FF2B5EF4-FFF2-40B4-BE49-F238E27FC236}">
                      <a16:creationId xmlns:a16="http://schemas.microsoft.com/office/drawing/2014/main" id="{31050DE1-0E04-4EBE-815F-A7ED200BC2B4}"/>
                    </a:ext>
                  </a:extLst>
                </p:cNvPr>
                <p:cNvSpPr/>
                <p:nvPr/>
              </p:nvSpPr>
              <p:spPr bwMode="auto">
                <a:xfrm>
                  <a:off x="5226988" y="2859268"/>
                  <a:ext cx="318420" cy="4571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algn="ctr" defTabSz="932483" fontAlgn="base">
                    <a:spcBef>
                      <a:spcPct val="0"/>
                    </a:spcBef>
                    <a:spcAft>
                      <a:spcPct val="0"/>
                    </a:spcAft>
                    <a:defRPr/>
                  </a:pPr>
                  <a:endParaRPr lang="en-US" sz="200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77" name="Oval 76">
                <a:extLst>
                  <a:ext uri="{FF2B5EF4-FFF2-40B4-BE49-F238E27FC236}">
                    <a16:creationId xmlns:a16="http://schemas.microsoft.com/office/drawing/2014/main" id="{2AAEC456-D75D-49F5-B62B-E9D2AC9699F1}"/>
                  </a:ext>
                </a:extLst>
              </p:cNvPr>
              <p:cNvSpPr/>
              <p:nvPr/>
            </p:nvSpPr>
            <p:spPr bwMode="auto">
              <a:xfrm>
                <a:off x="5763189" y="2806604"/>
                <a:ext cx="27642" cy="2563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algn="ctr" defTabSz="932483" fontAlgn="base">
                  <a:spcBef>
                    <a:spcPct val="0"/>
                  </a:spcBef>
                  <a:spcAft>
                    <a:spcPct val="0"/>
                  </a:spcAft>
                  <a:defRPr/>
                </a:pPr>
                <a:endParaRPr lang="en-US" sz="20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8" name="Oval 77">
                <a:extLst>
                  <a:ext uri="{FF2B5EF4-FFF2-40B4-BE49-F238E27FC236}">
                    <a16:creationId xmlns:a16="http://schemas.microsoft.com/office/drawing/2014/main" id="{0D36F2B4-E1E8-44C9-9CB5-7D39B9F6C5E3}"/>
                  </a:ext>
                </a:extLst>
              </p:cNvPr>
              <p:cNvSpPr/>
              <p:nvPr/>
            </p:nvSpPr>
            <p:spPr bwMode="auto">
              <a:xfrm>
                <a:off x="5760429" y="2896564"/>
                <a:ext cx="27642" cy="2563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algn="ctr" defTabSz="932483" fontAlgn="base">
                  <a:spcBef>
                    <a:spcPct val="0"/>
                  </a:spcBef>
                  <a:spcAft>
                    <a:spcPct val="0"/>
                  </a:spcAft>
                  <a:defRPr/>
                </a:pPr>
                <a:endParaRPr lang="en-US" sz="20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9" name="Oval 78">
                <a:extLst>
                  <a:ext uri="{FF2B5EF4-FFF2-40B4-BE49-F238E27FC236}">
                    <a16:creationId xmlns:a16="http://schemas.microsoft.com/office/drawing/2014/main" id="{679C50C9-836D-4A3F-826F-FBB0D155896C}"/>
                  </a:ext>
                </a:extLst>
              </p:cNvPr>
              <p:cNvSpPr/>
              <p:nvPr/>
            </p:nvSpPr>
            <p:spPr bwMode="auto">
              <a:xfrm>
                <a:off x="5760429" y="2849941"/>
                <a:ext cx="27642" cy="2563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algn="ctr" defTabSz="932483" fontAlgn="base">
                  <a:spcBef>
                    <a:spcPct val="0"/>
                  </a:spcBef>
                  <a:spcAft>
                    <a:spcPct val="0"/>
                  </a:spcAft>
                  <a:defRPr/>
                </a:pPr>
                <a:endParaRPr lang="en-US" sz="2000">
                  <a:gradFill>
                    <a:gsLst>
                      <a:gs pos="0">
                        <a:srgbClr val="FFFFFF"/>
                      </a:gs>
                      <a:gs pos="100000">
                        <a:srgbClr val="FFFFFF"/>
                      </a:gs>
                    </a:gsLst>
                    <a:lin ang="5400000" scaled="0"/>
                  </a:gradFill>
                  <a:latin typeface="Segoe UI"/>
                  <a:ea typeface="Segoe UI" pitchFamily="34" charset="0"/>
                  <a:cs typeface="Segoe UI" pitchFamily="34" charset="0"/>
                </a:endParaRPr>
              </a:p>
            </p:txBody>
          </p:sp>
        </p:grpSp>
        <p:cxnSp>
          <p:nvCxnSpPr>
            <p:cNvPr id="95" name="Straight Arrow Connector 94">
              <a:extLst>
                <a:ext uri="{FF2B5EF4-FFF2-40B4-BE49-F238E27FC236}">
                  <a16:creationId xmlns:a16="http://schemas.microsoft.com/office/drawing/2014/main" id="{03C29797-FFFB-4A21-BCB5-4B20601AEA28}"/>
                </a:ext>
              </a:extLst>
            </p:cNvPr>
            <p:cNvCxnSpPr>
              <a:cxnSpLocks/>
            </p:cNvCxnSpPr>
            <p:nvPr/>
          </p:nvCxnSpPr>
          <p:spPr>
            <a:xfrm>
              <a:off x="9260547" y="3564699"/>
              <a:ext cx="237278" cy="0"/>
            </a:xfrm>
            <a:prstGeom prst="straightConnector1">
              <a:avLst/>
            </a:prstGeom>
            <a:grpFill/>
            <a:ln w="28575">
              <a:solidFill>
                <a:schemeClr val="tx2"/>
              </a:solidFill>
              <a:headEnd type="none" w="med" len="med"/>
              <a:tailEnd type="arrow" w="med" len="med"/>
            </a:ln>
            <a:effectLst/>
          </p:spPr>
          <p:style>
            <a:lnRef idx="1">
              <a:schemeClr val="accent2"/>
            </a:lnRef>
            <a:fillRef idx="3">
              <a:schemeClr val="accent2"/>
            </a:fillRef>
            <a:effectRef idx="2">
              <a:schemeClr val="accent2"/>
            </a:effectRef>
            <a:fontRef idx="minor">
              <a:schemeClr val="lt1"/>
            </a:fontRef>
          </p:style>
        </p:cxnSp>
      </p:grpSp>
      <p:grpSp>
        <p:nvGrpSpPr>
          <p:cNvPr id="40" name="Group 39">
            <a:extLst>
              <a:ext uri="{FF2B5EF4-FFF2-40B4-BE49-F238E27FC236}">
                <a16:creationId xmlns:a16="http://schemas.microsoft.com/office/drawing/2014/main" id="{68FD0102-070B-4B34-B4BC-248A55333E92}"/>
              </a:ext>
              <a:ext uri="{C183D7F6-B498-43B3-948B-1728B52AA6E4}">
                <adec:decorative xmlns:adec="http://schemas.microsoft.com/office/drawing/2017/decorative" val="1"/>
              </a:ext>
            </a:extLst>
          </p:cNvPr>
          <p:cNvGrpSpPr/>
          <p:nvPr/>
        </p:nvGrpSpPr>
        <p:grpSpPr>
          <a:xfrm>
            <a:off x="7401725" y="3654123"/>
            <a:ext cx="508432" cy="853931"/>
            <a:chOff x="7689096" y="4317104"/>
            <a:chExt cx="508439" cy="853944"/>
          </a:xfrm>
        </p:grpSpPr>
        <p:grpSp>
          <p:nvGrpSpPr>
            <p:cNvPr id="98" name="mobile 1" descr="mobile, data, phone">
              <a:extLst>
                <a:ext uri="{FF2B5EF4-FFF2-40B4-BE49-F238E27FC236}">
                  <a16:creationId xmlns:a16="http://schemas.microsoft.com/office/drawing/2014/main" id="{18EEEAA3-2D49-47BA-BD9F-EAC2F6248B81}"/>
                </a:ext>
              </a:extLst>
            </p:cNvPr>
            <p:cNvGrpSpPr/>
            <p:nvPr/>
          </p:nvGrpSpPr>
          <p:grpSpPr>
            <a:xfrm>
              <a:off x="7689096" y="4317104"/>
              <a:ext cx="300473" cy="565592"/>
              <a:chOff x="6421971" y="3922991"/>
              <a:chExt cx="227863" cy="428916"/>
            </a:xfrm>
          </p:grpSpPr>
          <p:sp>
            <p:nvSpPr>
              <p:cNvPr id="99" name="Freeform: Shape 98">
                <a:extLst>
                  <a:ext uri="{FF2B5EF4-FFF2-40B4-BE49-F238E27FC236}">
                    <a16:creationId xmlns:a16="http://schemas.microsoft.com/office/drawing/2014/main" id="{1742DD1E-9C6D-4A18-B5DE-7DDF926D2B23}"/>
                  </a:ext>
                </a:extLst>
              </p:cNvPr>
              <p:cNvSpPr/>
              <p:nvPr/>
            </p:nvSpPr>
            <p:spPr>
              <a:xfrm>
                <a:off x="6421971" y="3922991"/>
                <a:ext cx="227863" cy="428916"/>
              </a:xfrm>
              <a:custGeom>
                <a:avLst/>
                <a:gdLst>
                  <a:gd name="connsiteX0" fmla="*/ 201258 w 227862"/>
                  <a:gd name="connsiteY0" fmla="*/ 430471 h 428916"/>
                  <a:gd name="connsiteX1" fmla="*/ 28348 w 227862"/>
                  <a:gd name="connsiteY1" fmla="*/ 430471 h 428916"/>
                  <a:gd name="connsiteX2" fmla="*/ 1555 w 227862"/>
                  <a:gd name="connsiteY2" fmla="*/ 403678 h 428916"/>
                  <a:gd name="connsiteX3" fmla="*/ 1555 w 227862"/>
                  <a:gd name="connsiteY3" fmla="*/ 28348 h 428916"/>
                  <a:gd name="connsiteX4" fmla="*/ 28348 w 227862"/>
                  <a:gd name="connsiteY4" fmla="*/ 1555 h 428916"/>
                  <a:gd name="connsiteX5" fmla="*/ 201258 w 227862"/>
                  <a:gd name="connsiteY5" fmla="*/ 1555 h 428916"/>
                  <a:gd name="connsiteX6" fmla="*/ 228052 w 227862"/>
                  <a:gd name="connsiteY6" fmla="*/ 28348 h 428916"/>
                  <a:gd name="connsiteX7" fmla="*/ 228052 w 227862"/>
                  <a:gd name="connsiteY7" fmla="*/ 403602 h 428916"/>
                  <a:gd name="connsiteX8" fmla="*/ 201258 w 227862"/>
                  <a:gd name="connsiteY8" fmla="*/ 430471 h 428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7862" h="428916">
                    <a:moveTo>
                      <a:pt x="201258" y="430471"/>
                    </a:moveTo>
                    <a:lnTo>
                      <a:pt x="28348" y="430471"/>
                    </a:lnTo>
                    <a:cubicBezTo>
                      <a:pt x="13555" y="430471"/>
                      <a:pt x="1555" y="418470"/>
                      <a:pt x="1555" y="403678"/>
                    </a:cubicBezTo>
                    <a:lnTo>
                      <a:pt x="1555" y="28348"/>
                    </a:lnTo>
                    <a:cubicBezTo>
                      <a:pt x="1555" y="13555"/>
                      <a:pt x="13555" y="1555"/>
                      <a:pt x="28348" y="1555"/>
                    </a:cubicBezTo>
                    <a:lnTo>
                      <a:pt x="201258" y="1555"/>
                    </a:lnTo>
                    <a:cubicBezTo>
                      <a:pt x="216052" y="1555"/>
                      <a:pt x="228052" y="13555"/>
                      <a:pt x="228052" y="28348"/>
                    </a:cubicBezTo>
                    <a:lnTo>
                      <a:pt x="228052" y="403602"/>
                    </a:lnTo>
                    <a:cubicBezTo>
                      <a:pt x="228052" y="418470"/>
                      <a:pt x="216052" y="430471"/>
                      <a:pt x="201258" y="430471"/>
                    </a:cubicBezTo>
                    <a:close/>
                  </a:path>
                </a:pathLst>
              </a:custGeom>
              <a:solidFill>
                <a:schemeClr val="bg1">
                  <a:lumMod val="65000"/>
                </a:schemeClr>
              </a:solidFill>
              <a:ln w="4419" cap="flat">
                <a:noFill/>
                <a:prstDash val="solid"/>
                <a:miter/>
              </a:ln>
            </p:spPr>
            <p:txBody>
              <a:bodyPr rtlCol="0" anchor="ctr"/>
              <a:lstStyle/>
              <a:p>
                <a:pPr defTabSz="914411">
                  <a:defRPr/>
                </a:pPr>
                <a:endParaRPr lang="en-US" sz="1800" dirty="0">
                  <a:solidFill>
                    <a:srgbClr val="000000"/>
                  </a:solidFill>
                  <a:latin typeface="Segoe UI"/>
                </a:endParaRPr>
              </a:p>
            </p:txBody>
          </p:sp>
          <p:sp>
            <p:nvSpPr>
              <p:cNvPr id="102" name="Freeform: Shape 101">
                <a:extLst>
                  <a:ext uri="{FF2B5EF4-FFF2-40B4-BE49-F238E27FC236}">
                    <a16:creationId xmlns:a16="http://schemas.microsoft.com/office/drawing/2014/main" id="{EBE0081D-51B4-41E0-A72E-453CE6826E7E}"/>
                  </a:ext>
                </a:extLst>
              </p:cNvPr>
              <p:cNvSpPr/>
              <p:nvPr/>
            </p:nvSpPr>
            <p:spPr>
              <a:xfrm>
                <a:off x="6525152" y="4293423"/>
                <a:ext cx="22339" cy="22339"/>
              </a:xfrm>
              <a:custGeom>
                <a:avLst/>
                <a:gdLst>
                  <a:gd name="connsiteX0" fmla="*/ 24650 w 22339"/>
                  <a:gd name="connsiteY0" fmla="*/ 13102 h 22339"/>
                  <a:gd name="connsiteX1" fmla="*/ 13102 w 22339"/>
                  <a:gd name="connsiteY1" fmla="*/ 24650 h 22339"/>
                  <a:gd name="connsiteX2" fmla="*/ 1555 w 22339"/>
                  <a:gd name="connsiteY2" fmla="*/ 13102 h 22339"/>
                  <a:gd name="connsiteX3" fmla="*/ 13102 w 22339"/>
                  <a:gd name="connsiteY3" fmla="*/ 1555 h 22339"/>
                  <a:gd name="connsiteX4" fmla="*/ 24650 w 22339"/>
                  <a:gd name="connsiteY4" fmla="*/ 13102 h 22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339" h="22339">
                    <a:moveTo>
                      <a:pt x="24650" y="13102"/>
                    </a:moveTo>
                    <a:cubicBezTo>
                      <a:pt x="24650" y="19442"/>
                      <a:pt x="19442" y="24650"/>
                      <a:pt x="13102" y="24650"/>
                    </a:cubicBezTo>
                    <a:cubicBezTo>
                      <a:pt x="6762" y="24650"/>
                      <a:pt x="1555" y="19442"/>
                      <a:pt x="1555" y="13102"/>
                    </a:cubicBezTo>
                    <a:cubicBezTo>
                      <a:pt x="1555" y="6687"/>
                      <a:pt x="6762" y="1555"/>
                      <a:pt x="13102" y="1555"/>
                    </a:cubicBezTo>
                    <a:cubicBezTo>
                      <a:pt x="19517" y="1555"/>
                      <a:pt x="24650" y="6762"/>
                      <a:pt x="24650" y="13102"/>
                    </a:cubicBezTo>
                    <a:close/>
                  </a:path>
                </a:pathLst>
              </a:custGeom>
              <a:solidFill>
                <a:srgbClr val="FFFFFF"/>
              </a:solidFill>
              <a:ln w="4419" cap="flat">
                <a:noFill/>
                <a:prstDash val="solid"/>
                <a:miter/>
              </a:ln>
            </p:spPr>
            <p:txBody>
              <a:bodyPr rtlCol="0" anchor="ctr"/>
              <a:lstStyle/>
              <a:p>
                <a:pPr defTabSz="914411">
                  <a:defRPr/>
                </a:pPr>
                <a:endParaRPr lang="en-US" sz="1800">
                  <a:solidFill>
                    <a:srgbClr val="000000"/>
                  </a:solidFill>
                  <a:latin typeface="Segoe UI"/>
                </a:endParaRPr>
              </a:p>
            </p:txBody>
          </p:sp>
          <p:sp>
            <p:nvSpPr>
              <p:cNvPr id="103" name="Freeform: Shape 102">
                <a:extLst>
                  <a:ext uri="{FF2B5EF4-FFF2-40B4-BE49-F238E27FC236}">
                    <a16:creationId xmlns:a16="http://schemas.microsoft.com/office/drawing/2014/main" id="{B9E91D4A-BC11-4A58-B94B-53868CC3BBA2}"/>
                  </a:ext>
                </a:extLst>
              </p:cNvPr>
              <p:cNvSpPr/>
              <p:nvPr/>
            </p:nvSpPr>
            <p:spPr>
              <a:xfrm>
                <a:off x="6456545" y="4172284"/>
                <a:ext cx="44679" cy="89358"/>
              </a:xfrm>
              <a:custGeom>
                <a:avLst/>
                <a:gdLst>
                  <a:gd name="connsiteX0" fmla="*/ 1555 w 44678"/>
                  <a:gd name="connsiteY0" fmla="*/ 91594 h 89357"/>
                  <a:gd name="connsiteX1" fmla="*/ 47141 w 44678"/>
                  <a:gd name="connsiteY1" fmla="*/ 91594 h 89357"/>
                  <a:gd name="connsiteX2" fmla="*/ 47141 w 44678"/>
                  <a:gd name="connsiteY2" fmla="*/ 1555 h 89357"/>
                  <a:gd name="connsiteX3" fmla="*/ 1555 w 44678"/>
                  <a:gd name="connsiteY3" fmla="*/ 1555 h 89357"/>
                  <a:gd name="connsiteX4" fmla="*/ 1555 w 44678"/>
                  <a:gd name="connsiteY4" fmla="*/ 91594 h 893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678" h="89357">
                    <a:moveTo>
                      <a:pt x="1555" y="91594"/>
                    </a:moveTo>
                    <a:lnTo>
                      <a:pt x="47141" y="91594"/>
                    </a:lnTo>
                    <a:lnTo>
                      <a:pt x="47141" y="1555"/>
                    </a:lnTo>
                    <a:lnTo>
                      <a:pt x="1555" y="1555"/>
                    </a:lnTo>
                    <a:lnTo>
                      <a:pt x="1555" y="91594"/>
                    </a:lnTo>
                    <a:close/>
                  </a:path>
                </a:pathLst>
              </a:custGeom>
              <a:solidFill>
                <a:schemeClr val="bg1"/>
              </a:solidFill>
              <a:ln w="4419" cap="flat">
                <a:noFill/>
                <a:prstDash val="solid"/>
                <a:miter/>
              </a:ln>
            </p:spPr>
            <p:txBody>
              <a:bodyPr rtlCol="0" anchor="ctr"/>
              <a:lstStyle/>
              <a:p>
                <a:pPr defTabSz="914411">
                  <a:defRPr/>
                </a:pPr>
                <a:r>
                  <a:rPr lang="en-US" sz="1800" dirty="0">
                    <a:solidFill>
                      <a:srgbClr val="000000"/>
                    </a:solidFill>
                    <a:latin typeface="Segoe UI"/>
                  </a:rPr>
                  <a:t>		</a:t>
                </a:r>
              </a:p>
            </p:txBody>
          </p:sp>
          <p:sp>
            <p:nvSpPr>
              <p:cNvPr id="106" name="Freeform: Shape 105">
                <a:extLst>
                  <a:ext uri="{FF2B5EF4-FFF2-40B4-BE49-F238E27FC236}">
                    <a16:creationId xmlns:a16="http://schemas.microsoft.com/office/drawing/2014/main" id="{C599B2BB-FF66-420E-B928-2E77537BC09E}"/>
                  </a:ext>
                </a:extLst>
              </p:cNvPr>
              <p:cNvSpPr/>
              <p:nvPr/>
            </p:nvSpPr>
            <p:spPr>
              <a:xfrm>
                <a:off x="6513074" y="4081705"/>
                <a:ext cx="44679" cy="183183"/>
              </a:xfrm>
              <a:custGeom>
                <a:avLst/>
                <a:gdLst>
                  <a:gd name="connsiteX0" fmla="*/ 1555 w 44678"/>
                  <a:gd name="connsiteY0" fmla="*/ 182163 h 183182"/>
                  <a:gd name="connsiteX1" fmla="*/ 47141 w 44678"/>
                  <a:gd name="connsiteY1" fmla="*/ 182163 h 183182"/>
                  <a:gd name="connsiteX2" fmla="*/ 47141 w 44678"/>
                  <a:gd name="connsiteY2" fmla="*/ 1555 h 183182"/>
                  <a:gd name="connsiteX3" fmla="*/ 1555 w 44678"/>
                  <a:gd name="connsiteY3" fmla="*/ 1555 h 183182"/>
                  <a:gd name="connsiteX4" fmla="*/ 1555 w 44678"/>
                  <a:gd name="connsiteY4" fmla="*/ 182163 h 1831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678" h="183182">
                    <a:moveTo>
                      <a:pt x="1555" y="182163"/>
                    </a:moveTo>
                    <a:lnTo>
                      <a:pt x="47141" y="182163"/>
                    </a:lnTo>
                    <a:lnTo>
                      <a:pt x="47141" y="1555"/>
                    </a:lnTo>
                    <a:lnTo>
                      <a:pt x="1555" y="1555"/>
                    </a:lnTo>
                    <a:lnTo>
                      <a:pt x="1555" y="182163"/>
                    </a:lnTo>
                    <a:close/>
                  </a:path>
                </a:pathLst>
              </a:custGeom>
              <a:solidFill>
                <a:schemeClr val="bg1"/>
              </a:solidFill>
              <a:ln w="4419" cap="flat">
                <a:noFill/>
                <a:prstDash val="solid"/>
                <a:miter/>
              </a:ln>
            </p:spPr>
            <p:txBody>
              <a:bodyPr rtlCol="0" anchor="ctr"/>
              <a:lstStyle/>
              <a:p>
                <a:pPr defTabSz="914411">
                  <a:defRPr/>
                </a:pPr>
                <a:endParaRPr lang="en-US" sz="1800">
                  <a:solidFill>
                    <a:srgbClr val="000000"/>
                  </a:solidFill>
                  <a:latin typeface="Segoe UI"/>
                </a:endParaRPr>
              </a:p>
            </p:txBody>
          </p:sp>
          <p:sp>
            <p:nvSpPr>
              <p:cNvPr id="107" name="Freeform: Shape 106">
                <a:extLst>
                  <a:ext uri="{FF2B5EF4-FFF2-40B4-BE49-F238E27FC236}">
                    <a16:creationId xmlns:a16="http://schemas.microsoft.com/office/drawing/2014/main" id="{62F29495-09EC-4AC3-9E98-4865BE2E1ECD}"/>
                  </a:ext>
                </a:extLst>
              </p:cNvPr>
              <p:cNvSpPr/>
              <p:nvPr/>
            </p:nvSpPr>
            <p:spPr>
              <a:xfrm>
                <a:off x="6570432" y="4014094"/>
                <a:ext cx="44679" cy="250201"/>
              </a:xfrm>
              <a:custGeom>
                <a:avLst/>
                <a:gdLst>
                  <a:gd name="connsiteX0" fmla="*/ 1555 w 44678"/>
                  <a:gd name="connsiteY0" fmla="*/ 249787 h 250201"/>
                  <a:gd name="connsiteX1" fmla="*/ 47141 w 44678"/>
                  <a:gd name="connsiteY1" fmla="*/ 249787 h 250201"/>
                  <a:gd name="connsiteX2" fmla="*/ 47141 w 44678"/>
                  <a:gd name="connsiteY2" fmla="*/ 1555 h 250201"/>
                  <a:gd name="connsiteX3" fmla="*/ 1555 w 44678"/>
                  <a:gd name="connsiteY3" fmla="*/ 1555 h 250201"/>
                  <a:gd name="connsiteX4" fmla="*/ 1555 w 44678"/>
                  <a:gd name="connsiteY4" fmla="*/ 249787 h 2502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678" h="250201">
                    <a:moveTo>
                      <a:pt x="1555" y="249787"/>
                    </a:moveTo>
                    <a:lnTo>
                      <a:pt x="47141" y="249787"/>
                    </a:lnTo>
                    <a:lnTo>
                      <a:pt x="47141" y="1555"/>
                    </a:lnTo>
                    <a:lnTo>
                      <a:pt x="1555" y="1555"/>
                    </a:lnTo>
                    <a:lnTo>
                      <a:pt x="1555" y="249787"/>
                    </a:lnTo>
                    <a:close/>
                  </a:path>
                </a:pathLst>
              </a:custGeom>
              <a:solidFill>
                <a:schemeClr val="bg1"/>
              </a:solidFill>
              <a:ln w="4419" cap="flat">
                <a:noFill/>
                <a:prstDash val="solid"/>
                <a:miter/>
              </a:ln>
            </p:spPr>
            <p:txBody>
              <a:bodyPr rtlCol="0" anchor="ctr"/>
              <a:lstStyle/>
              <a:p>
                <a:pPr defTabSz="914411">
                  <a:defRPr/>
                </a:pPr>
                <a:endParaRPr lang="en-US" sz="1800">
                  <a:solidFill>
                    <a:srgbClr val="000000"/>
                  </a:solidFill>
                  <a:latin typeface="Segoe UI"/>
                </a:endParaRPr>
              </a:p>
            </p:txBody>
          </p:sp>
          <p:sp>
            <p:nvSpPr>
              <p:cNvPr id="108" name="Freeform: Shape 107">
                <a:extLst>
                  <a:ext uri="{FF2B5EF4-FFF2-40B4-BE49-F238E27FC236}">
                    <a16:creationId xmlns:a16="http://schemas.microsoft.com/office/drawing/2014/main" id="{1BB249F0-74D4-4511-BBFA-D5D4974319BE}"/>
                  </a:ext>
                </a:extLst>
              </p:cNvPr>
              <p:cNvSpPr/>
              <p:nvPr/>
            </p:nvSpPr>
            <p:spPr>
              <a:xfrm>
                <a:off x="6507564" y="3962835"/>
                <a:ext cx="58083" cy="13404"/>
              </a:xfrm>
              <a:custGeom>
                <a:avLst/>
                <a:gdLst>
                  <a:gd name="connsiteX0" fmla="*/ 52726 w 58082"/>
                  <a:gd name="connsiteY0" fmla="*/ 12875 h 13403"/>
                  <a:gd name="connsiteX1" fmla="*/ 7215 w 58082"/>
                  <a:gd name="connsiteY1" fmla="*/ 12875 h 13403"/>
                  <a:gd name="connsiteX2" fmla="*/ 1555 w 58082"/>
                  <a:gd name="connsiteY2" fmla="*/ 7215 h 13403"/>
                  <a:gd name="connsiteX3" fmla="*/ 7215 w 58082"/>
                  <a:gd name="connsiteY3" fmla="*/ 1555 h 13403"/>
                  <a:gd name="connsiteX4" fmla="*/ 52650 w 58082"/>
                  <a:gd name="connsiteY4" fmla="*/ 1555 h 13403"/>
                  <a:gd name="connsiteX5" fmla="*/ 58311 w 58082"/>
                  <a:gd name="connsiteY5" fmla="*/ 7215 h 13403"/>
                  <a:gd name="connsiteX6" fmla="*/ 52726 w 58082"/>
                  <a:gd name="connsiteY6" fmla="*/ 12875 h 13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082" h="13403">
                    <a:moveTo>
                      <a:pt x="52726" y="12875"/>
                    </a:moveTo>
                    <a:lnTo>
                      <a:pt x="7215" y="12875"/>
                    </a:lnTo>
                    <a:cubicBezTo>
                      <a:pt x="4120" y="12875"/>
                      <a:pt x="1555" y="10310"/>
                      <a:pt x="1555" y="7215"/>
                    </a:cubicBezTo>
                    <a:cubicBezTo>
                      <a:pt x="1555" y="4121"/>
                      <a:pt x="4120" y="1555"/>
                      <a:pt x="7215" y="1555"/>
                    </a:cubicBezTo>
                    <a:lnTo>
                      <a:pt x="52650" y="1555"/>
                    </a:lnTo>
                    <a:cubicBezTo>
                      <a:pt x="55745" y="1555"/>
                      <a:pt x="58311" y="4121"/>
                      <a:pt x="58311" y="7215"/>
                    </a:cubicBezTo>
                    <a:cubicBezTo>
                      <a:pt x="58311" y="10310"/>
                      <a:pt x="55820" y="12875"/>
                      <a:pt x="52726" y="12875"/>
                    </a:cubicBezTo>
                    <a:close/>
                  </a:path>
                </a:pathLst>
              </a:custGeom>
              <a:solidFill>
                <a:srgbClr val="FFFFFF"/>
              </a:solidFill>
              <a:ln w="4419" cap="flat">
                <a:noFill/>
                <a:prstDash val="solid"/>
                <a:miter/>
              </a:ln>
            </p:spPr>
            <p:txBody>
              <a:bodyPr rtlCol="0" anchor="ctr"/>
              <a:lstStyle/>
              <a:p>
                <a:pPr defTabSz="914411">
                  <a:defRPr/>
                </a:pPr>
                <a:endParaRPr lang="en-US" sz="1800">
                  <a:solidFill>
                    <a:srgbClr val="000000"/>
                  </a:solidFill>
                  <a:latin typeface="Segoe UI"/>
                </a:endParaRPr>
              </a:p>
            </p:txBody>
          </p:sp>
        </p:grpSp>
        <p:grpSp>
          <p:nvGrpSpPr>
            <p:cNvPr id="138" name="Group 44">
              <a:extLst>
                <a:ext uri="{FF2B5EF4-FFF2-40B4-BE49-F238E27FC236}">
                  <a16:creationId xmlns:a16="http://schemas.microsoft.com/office/drawing/2014/main" id="{7BF132BF-A024-4A12-ADC6-B152DE77BE37}"/>
                </a:ext>
                <a:ext uri="{C183D7F6-B498-43B3-948B-1728B52AA6E4}">
                  <adec:decorative xmlns:adec="http://schemas.microsoft.com/office/drawing/2017/decorative" val="1"/>
                </a:ext>
              </a:extLst>
            </p:cNvPr>
            <p:cNvGrpSpPr>
              <a:grpSpLocks noChangeAspect="1"/>
            </p:cNvGrpSpPr>
            <p:nvPr/>
          </p:nvGrpSpPr>
          <p:grpSpPr bwMode="auto">
            <a:xfrm>
              <a:off x="7777897" y="4751410"/>
              <a:ext cx="419638" cy="419638"/>
              <a:chOff x="4138" y="798"/>
              <a:chExt cx="256" cy="256"/>
            </a:xfrm>
          </p:grpSpPr>
          <p:sp>
            <p:nvSpPr>
              <p:cNvPr id="139" name="AutoShape 43">
                <a:extLst>
                  <a:ext uri="{FF2B5EF4-FFF2-40B4-BE49-F238E27FC236}">
                    <a16:creationId xmlns:a16="http://schemas.microsoft.com/office/drawing/2014/main" id="{4F0A2C4D-3F9F-46AC-B87A-F3948A74967B}"/>
                  </a:ext>
                </a:extLst>
              </p:cNvPr>
              <p:cNvSpPr>
                <a:spLocks noChangeAspect="1" noChangeArrowheads="1" noTextEdit="1"/>
              </p:cNvSpPr>
              <p:nvPr/>
            </p:nvSpPr>
            <p:spPr bwMode="auto">
              <a:xfrm>
                <a:off x="4138" y="798"/>
                <a:ext cx="256" cy="25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109726" tIns="54863" rIns="109726" bIns="54863" numCol="1" anchor="t" anchorCtr="0" compatLnSpc="1">
                <a:prstTxWarp prst="textNoShape">
                  <a:avLst/>
                </a:prstTxWarp>
              </a:bodyPr>
              <a:lstStyle/>
              <a:p>
                <a:pPr defTabSz="914411">
                  <a:defRPr/>
                </a:pPr>
                <a:endParaRPr lang="en-US" sz="1800">
                  <a:solidFill>
                    <a:srgbClr val="3C3C41"/>
                  </a:solidFill>
                  <a:latin typeface="Segoe UI"/>
                </a:endParaRPr>
              </a:p>
            </p:txBody>
          </p:sp>
          <p:sp>
            <p:nvSpPr>
              <p:cNvPr id="140" name="Freeform 45">
                <a:extLst>
                  <a:ext uri="{FF2B5EF4-FFF2-40B4-BE49-F238E27FC236}">
                    <a16:creationId xmlns:a16="http://schemas.microsoft.com/office/drawing/2014/main" id="{892D9998-1FCC-4B13-BC23-AEF217B70066}"/>
                  </a:ext>
                </a:extLst>
              </p:cNvPr>
              <p:cNvSpPr>
                <a:spLocks noEditPoints="1"/>
              </p:cNvSpPr>
              <p:nvPr/>
            </p:nvSpPr>
            <p:spPr bwMode="auto">
              <a:xfrm>
                <a:off x="4171" y="796"/>
                <a:ext cx="199" cy="116"/>
              </a:xfrm>
              <a:custGeom>
                <a:avLst/>
                <a:gdLst>
                  <a:gd name="T0" fmla="*/ 80 w 320"/>
                  <a:gd name="T1" fmla="*/ 186 h 186"/>
                  <a:gd name="T2" fmla="*/ 80 w 320"/>
                  <a:gd name="T3" fmla="*/ 186 h 186"/>
                  <a:gd name="T4" fmla="*/ 240 w 320"/>
                  <a:gd name="T5" fmla="*/ 186 h 186"/>
                  <a:gd name="T6" fmla="*/ 240 w 320"/>
                  <a:gd name="T7" fmla="*/ 108 h 186"/>
                  <a:gd name="T8" fmla="*/ 234 w 320"/>
                  <a:gd name="T9" fmla="*/ 76 h 186"/>
                  <a:gd name="T10" fmla="*/ 217 w 320"/>
                  <a:gd name="T11" fmla="*/ 50 h 186"/>
                  <a:gd name="T12" fmla="*/ 192 w 320"/>
                  <a:gd name="T13" fmla="*/ 32 h 186"/>
                  <a:gd name="T14" fmla="*/ 160 w 320"/>
                  <a:gd name="T15" fmla="*/ 26 h 186"/>
                  <a:gd name="T16" fmla="*/ 128 w 320"/>
                  <a:gd name="T17" fmla="*/ 32 h 186"/>
                  <a:gd name="T18" fmla="*/ 103 w 320"/>
                  <a:gd name="T19" fmla="*/ 50 h 186"/>
                  <a:gd name="T20" fmla="*/ 86 w 320"/>
                  <a:gd name="T21" fmla="*/ 76 h 186"/>
                  <a:gd name="T22" fmla="*/ 80 w 320"/>
                  <a:gd name="T23" fmla="*/ 108 h 186"/>
                  <a:gd name="T24" fmla="*/ 80 w 320"/>
                  <a:gd name="T25" fmla="*/ 186 h 186"/>
                  <a:gd name="T26" fmla="*/ 0 w 320"/>
                  <a:gd name="T27" fmla="*/ 186 h 186"/>
                  <a:gd name="T28" fmla="*/ 0 w 320"/>
                  <a:gd name="T29" fmla="*/ 186 h 186"/>
                  <a:gd name="T30" fmla="*/ 53 w 320"/>
                  <a:gd name="T31" fmla="*/ 186 h 186"/>
                  <a:gd name="T32" fmla="*/ 53 w 320"/>
                  <a:gd name="T33" fmla="*/ 108 h 186"/>
                  <a:gd name="T34" fmla="*/ 61 w 320"/>
                  <a:gd name="T35" fmla="*/ 65 h 186"/>
                  <a:gd name="T36" fmla="*/ 84 w 320"/>
                  <a:gd name="T37" fmla="*/ 31 h 186"/>
                  <a:gd name="T38" fmla="*/ 118 w 320"/>
                  <a:gd name="T39" fmla="*/ 7 h 186"/>
                  <a:gd name="T40" fmla="*/ 160 w 320"/>
                  <a:gd name="T41" fmla="*/ 0 h 186"/>
                  <a:gd name="T42" fmla="*/ 202 w 320"/>
                  <a:gd name="T43" fmla="*/ 7 h 186"/>
                  <a:gd name="T44" fmla="*/ 236 w 320"/>
                  <a:gd name="T45" fmla="*/ 31 h 186"/>
                  <a:gd name="T46" fmla="*/ 258 w 320"/>
                  <a:gd name="T47" fmla="*/ 65 h 186"/>
                  <a:gd name="T48" fmla="*/ 266 w 320"/>
                  <a:gd name="T49" fmla="*/ 108 h 186"/>
                  <a:gd name="T50" fmla="*/ 266 w 320"/>
                  <a:gd name="T51" fmla="*/ 186 h 186"/>
                  <a:gd name="T52" fmla="*/ 320 w 320"/>
                  <a:gd name="T53" fmla="*/ 18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20" h="186">
                    <a:moveTo>
                      <a:pt x="80" y="186"/>
                    </a:moveTo>
                    <a:lnTo>
                      <a:pt x="80" y="186"/>
                    </a:lnTo>
                    <a:lnTo>
                      <a:pt x="240" y="186"/>
                    </a:lnTo>
                    <a:lnTo>
                      <a:pt x="240" y="108"/>
                    </a:lnTo>
                    <a:cubicBezTo>
                      <a:pt x="240" y="96"/>
                      <a:pt x="238" y="86"/>
                      <a:pt x="234" y="76"/>
                    </a:cubicBezTo>
                    <a:cubicBezTo>
                      <a:pt x="230" y="66"/>
                      <a:pt x="224" y="57"/>
                      <a:pt x="217" y="50"/>
                    </a:cubicBezTo>
                    <a:cubicBezTo>
                      <a:pt x="210" y="42"/>
                      <a:pt x="201" y="36"/>
                      <a:pt x="192" y="32"/>
                    </a:cubicBezTo>
                    <a:cubicBezTo>
                      <a:pt x="182" y="28"/>
                      <a:pt x="171" y="26"/>
                      <a:pt x="160" y="26"/>
                    </a:cubicBezTo>
                    <a:cubicBezTo>
                      <a:pt x="148" y="26"/>
                      <a:pt x="138" y="28"/>
                      <a:pt x="128" y="32"/>
                    </a:cubicBezTo>
                    <a:cubicBezTo>
                      <a:pt x="118" y="36"/>
                      <a:pt x="110" y="42"/>
                      <a:pt x="103" y="50"/>
                    </a:cubicBezTo>
                    <a:cubicBezTo>
                      <a:pt x="95" y="57"/>
                      <a:pt x="90" y="66"/>
                      <a:pt x="86" y="76"/>
                    </a:cubicBezTo>
                    <a:cubicBezTo>
                      <a:pt x="82" y="86"/>
                      <a:pt x="80" y="96"/>
                      <a:pt x="80" y="108"/>
                    </a:cubicBezTo>
                    <a:lnTo>
                      <a:pt x="80" y="186"/>
                    </a:lnTo>
                    <a:close/>
                    <a:moveTo>
                      <a:pt x="0" y="186"/>
                    </a:moveTo>
                    <a:lnTo>
                      <a:pt x="0" y="186"/>
                    </a:lnTo>
                    <a:lnTo>
                      <a:pt x="53" y="186"/>
                    </a:lnTo>
                    <a:lnTo>
                      <a:pt x="53" y="108"/>
                    </a:lnTo>
                    <a:cubicBezTo>
                      <a:pt x="53" y="93"/>
                      <a:pt x="56" y="79"/>
                      <a:pt x="61" y="65"/>
                    </a:cubicBezTo>
                    <a:cubicBezTo>
                      <a:pt x="67" y="52"/>
                      <a:pt x="74" y="41"/>
                      <a:pt x="84" y="31"/>
                    </a:cubicBezTo>
                    <a:cubicBezTo>
                      <a:pt x="93" y="21"/>
                      <a:pt x="105" y="13"/>
                      <a:pt x="118" y="7"/>
                    </a:cubicBezTo>
                    <a:cubicBezTo>
                      <a:pt x="131" y="3"/>
                      <a:pt x="145" y="0"/>
                      <a:pt x="160" y="0"/>
                    </a:cubicBezTo>
                    <a:cubicBezTo>
                      <a:pt x="175" y="0"/>
                      <a:pt x="189" y="3"/>
                      <a:pt x="202" y="7"/>
                    </a:cubicBezTo>
                    <a:cubicBezTo>
                      <a:pt x="215" y="13"/>
                      <a:pt x="226" y="21"/>
                      <a:pt x="236" y="31"/>
                    </a:cubicBezTo>
                    <a:cubicBezTo>
                      <a:pt x="245" y="41"/>
                      <a:pt x="253" y="52"/>
                      <a:pt x="258" y="65"/>
                    </a:cubicBezTo>
                    <a:cubicBezTo>
                      <a:pt x="264" y="79"/>
                      <a:pt x="266" y="93"/>
                      <a:pt x="266" y="108"/>
                    </a:cubicBezTo>
                    <a:lnTo>
                      <a:pt x="266" y="186"/>
                    </a:lnTo>
                    <a:lnTo>
                      <a:pt x="320" y="186"/>
                    </a:lnTo>
                  </a:path>
                </a:pathLst>
              </a:custGeom>
              <a:solidFill>
                <a:schemeClr val="tx2"/>
              </a:solidFill>
              <a:ln w="0">
                <a:noFill/>
                <a:prstDash val="solid"/>
                <a:round/>
                <a:headEnd/>
                <a:tailEnd/>
              </a:ln>
            </p:spPr>
            <p:txBody>
              <a:bodyPr vert="horz" wrap="square" lIns="109726" tIns="54863" rIns="109726" bIns="54863" numCol="1" anchor="t" anchorCtr="0" compatLnSpc="1">
                <a:prstTxWarp prst="textNoShape">
                  <a:avLst/>
                </a:prstTxWarp>
              </a:bodyPr>
              <a:lstStyle/>
              <a:p>
                <a:pPr defTabSz="914411">
                  <a:defRPr/>
                </a:pPr>
                <a:endParaRPr lang="en-US" sz="1800">
                  <a:solidFill>
                    <a:srgbClr val="3C3C41"/>
                  </a:solidFill>
                  <a:latin typeface="Segoe UI"/>
                </a:endParaRPr>
              </a:p>
            </p:txBody>
          </p:sp>
          <p:sp>
            <p:nvSpPr>
              <p:cNvPr id="141" name="Freeform 46">
                <a:extLst>
                  <a:ext uri="{FF2B5EF4-FFF2-40B4-BE49-F238E27FC236}">
                    <a16:creationId xmlns:a16="http://schemas.microsoft.com/office/drawing/2014/main" id="{91318A38-64A2-4476-B5B1-9FA0F5933876}"/>
                  </a:ext>
                </a:extLst>
              </p:cNvPr>
              <p:cNvSpPr>
                <a:spLocks noEditPoints="1"/>
              </p:cNvSpPr>
              <p:nvPr/>
            </p:nvSpPr>
            <p:spPr bwMode="auto">
              <a:xfrm>
                <a:off x="4171" y="912"/>
                <a:ext cx="199" cy="147"/>
              </a:xfrm>
              <a:custGeom>
                <a:avLst/>
                <a:gdLst>
                  <a:gd name="T0" fmla="*/ 160 w 320"/>
                  <a:gd name="T1" fmla="*/ 179 h 237"/>
                  <a:gd name="T2" fmla="*/ 160 w 320"/>
                  <a:gd name="T3" fmla="*/ 179 h 237"/>
                  <a:gd name="T4" fmla="*/ 106 w 320"/>
                  <a:gd name="T5" fmla="*/ 125 h 237"/>
                  <a:gd name="T6" fmla="*/ 160 w 320"/>
                  <a:gd name="T7" fmla="*/ 72 h 237"/>
                  <a:gd name="T8" fmla="*/ 213 w 320"/>
                  <a:gd name="T9" fmla="*/ 125 h 237"/>
                  <a:gd name="T10" fmla="*/ 160 w 320"/>
                  <a:gd name="T11" fmla="*/ 179 h 237"/>
                  <a:gd name="T12" fmla="*/ 0 w 320"/>
                  <a:gd name="T13" fmla="*/ 237 h 237"/>
                  <a:gd name="T14" fmla="*/ 0 w 320"/>
                  <a:gd name="T15" fmla="*/ 237 h 237"/>
                  <a:gd name="T16" fmla="*/ 320 w 320"/>
                  <a:gd name="T17" fmla="*/ 237 h 237"/>
                  <a:gd name="T18" fmla="*/ 320 w 320"/>
                  <a:gd name="T19" fmla="*/ 0 h 237"/>
                  <a:gd name="T20" fmla="*/ 0 w 320"/>
                  <a:gd name="T21" fmla="*/ 0 h 237"/>
                  <a:gd name="T22" fmla="*/ 0 w 320"/>
                  <a:gd name="T23" fmla="*/ 237 h 237"/>
                  <a:gd name="T24" fmla="*/ 0 w 320"/>
                  <a:gd name="T25" fmla="*/ 0 h 237"/>
                  <a:gd name="T26" fmla="*/ 0 w 320"/>
                  <a:gd name="T27" fmla="*/ 0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0" h="237">
                    <a:moveTo>
                      <a:pt x="160" y="179"/>
                    </a:moveTo>
                    <a:lnTo>
                      <a:pt x="160" y="179"/>
                    </a:lnTo>
                    <a:cubicBezTo>
                      <a:pt x="130" y="179"/>
                      <a:pt x="106" y="155"/>
                      <a:pt x="106" y="125"/>
                    </a:cubicBezTo>
                    <a:cubicBezTo>
                      <a:pt x="106" y="96"/>
                      <a:pt x="130" y="72"/>
                      <a:pt x="160" y="72"/>
                    </a:cubicBezTo>
                    <a:cubicBezTo>
                      <a:pt x="189" y="72"/>
                      <a:pt x="213" y="96"/>
                      <a:pt x="213" y="125"/>
                    </a:cubicBezTo>
                    <a:cubicBezTo>
                      <a:pt x="213" y="155"/>
                      <a:pt x="189" y="179"/>
                      <a:pt x="160" y="179"/>
                    </a:cubicBezTo>
                    <a:close/>
                    <a:moveTo>
                      <a:pt x="0" y="237"/>
                    </a:moveTo>
                    <a:lnTo>
                      <a:pt x="0" y="237"/>
                    </a:lnTo>
                    <a:lnTo>
                      <a:pt x="320" y="237"/>
                    </a:lnTo>
                    <a:lnTo>
                      <a:pt x="320" y="0"/>
                    </a:lnTo>
                    <a:lnTo>
                      <a:pt x="0" y="0"/>
                    </a:lnTo>
                    <a:lnTo>
                      <a:pt x="0" y="237"/>
                    </a:lnTo>
                    <a:close/>
                    <a:moveTo>
                      <a:pt x="0" y="0"/>
                    </a:moveTo>
                    <a:lnTo>
                      <a:pt x="0" y="0"/>
                    </a:lnTo>
                    <a:close/>
                  </a:path>
                </a:pathLst>
              </a:custGeom>
              <a:solidFill>
                <a:schemeClr val="tx2"/>
              </a:solidFill>
              <a:ln w="0">
                <a:noFill/>
                <a:prstDash val="solid"/>
                <a:round/>
                <a:headEnd/>
                <a:tailEnd/>
              </a:ln>
            </p:spPr>
            <p:txBody>
              <a:bodyPr vert="horz" wrap="square" lIns="109726" tIns="54863" rIns="109726" bIns="54863" numCol="1" anchor="t" anchorCtr="0" compatLnSpc="1">
                <a:prstTxWarp prst="textNoShape">
                  <a:avLst/>
                </a:prstTxWarp>
              </a:bodyPr>
              <a:lstStyle/>
              <a:p>
                <a:pPr defTabSz="914411">
                  <a:defRPr/>
                </a:pPr>
                <a:endParaRPr lang="en-US" sz="1800">
                  <a:solidFill>
                    <a:srgbClr val="3C3C41"/>
                  </a:solidFill>
                  <a:latin typeface="Segoe UI"/>
                </a:endParaRPr>
              </a:p>
            </p:txBody>
          </p:sp>
          <p:sp>
            <p:nvSpPr>
              <p:cNvPr id="142" name="Freeform 47">
                <a:extLst>
                  <a:ext uri="{FF2B5EF4-FFF2-40B4-BE49-F238E27FC236}">
                    <a16:creationId xmlns:a16="http://schemas.microsoft.com/office/drawing/2014/main" id="{39B9C60A-D4D0-4EFB-A982-2F6BD01DF96D}"/>
                  </a:ext>
                </a:extLst>
              </p:cNvPr>
              <p:cNvSpPr>
                <a:spLocks/>
              </p:cNvSpPr>
              <p:nvPr/>
            </p:nvSpPr>
            <p:spPr bwMode="auto">
              <a:xfrm>
                <a:off x="4253" y="973"/>
                <a:ext cx="33" cy="33"/>
              </a:xfrm>
              <a:custGeom>
                <a:avLst/>
                <a:gdLst>
                  <a:gd name="T0" fmla="*/ 27 w 53"/>
                  <a:gd name="T1" fmla="*/ 0 h 53"/>
                  <a:gd name="T2" fmla="*/ 27 w 53"/>
                  <a:gd name="T3" fmla="*/ 0 h 53"/>
                  <a:gd name="T4" fmla="*/ 0 w 53"/>
                  <a:gd name="T5" fmla="*/ 26 h 53"/>
                  <a:gd name="T6" fmla="*/ 27 w 53"/>
                  <a:gd name="T7" fmla="*/ 53 h 53"/>
                  <a:gd name="T8" fmla="*/ 53 w 53"/>
                  <a:gd name="T9" fmla="*/ 26 h 53"/>
                  <a:gd name="T10" fmla="*/ 27 w 53"/>
                  <a:gd name="T11" fmla="*/ 0 h 53"/>
                </a:gdLst>
                <a:ahLst/>
                <a:cxnLst>
                  <a:cxn ang="0">
                    <a:pos x="T0" y="T1"/>
                  </a:cxn>
                  <a:cxn ang="0">
                    <a:pos x="T2" y="T3"/>
                  </a:cxn>
                  <a:cxn ang="0">
                    <a:pos x="T4" y="T5"/>
                  </a:cxn>
                  <a:cxn ang="0">
                    <a:pos x="T6" y="T7"/>
                  </a:cxn>
                  <a:cxn ang="0">
                    <a:pos x="T8" y="T9"/>
                  </a:cxn>
                  <a:cxn ang="0">
                    <a:pos x="T10" y="T11"/>
                  </a:cxn>
                </a:cxnLst>
                <a:rect l="0" t="0" r="r" b="b"/>
                <a:pathLst>
                  <a:path w="53" h="53">
                    <a:moveTo>
                      <a:pt x="27" y="0"/>
                    </a:moveTo>
                    <a:lnTo>
                      <a:pt x="27" y="0"/>
                    </a:lnTo>
                    <a:cubicBezTo>
                      <a:pt x="12" y="0"/>
                      <a:pt x="0" y="11"/>
                      <a:pt x="0" y="26"/>
                    </a:cubicBezTo>
                    <a:cubicBezTo>
                      <a:pt x="0" y="41"/>
                      <a:pt x="12" y="53"/>
                      <a:pt x="27" y="53"/>
                    </a:cubicBezTo>
                    <a:cubicBezTo>
                      <a:pt x="42" y="53"/>
                      <a:pt x="53" y="41"/>
                      <a:pt x="53" y="26"/>
                    </a:cubicBezTo>
                    <a:cubicBezTo>
                      <a:pt x="53" y="11"/>
                      <a:pt x="42" y="0"/>
                      <a:pt x="27" y="0"/>
                    </a:cubicBezTo>
                    <a:close/>
                  </a:path>
                </a:pathLst>
              </a:custGeom>
              <a:solidFill>
                <a:schemeClr val="accent5"/>
              </a:solidFill>
              <a:ln w="0">
                <a:noFill/>
                <a:prstDash val="solid"/>
                <a:round/>
                <a:headEnd/>
                <a:tailEnd/>
              </a:ln>
            </p:spPr>
            <p:txBody>
              <a:bodyPr vert="horz" wrap="square" lIns="109726" tIns="54863" rIns="109726" bIns="54863" numCol="1" anchor="t" anchorCtr="0" compatLnSpc="1">
                <a:prstTxWarp prst="textNoShape">
                  <a:avLst/>
                </a:prstTxWarp>
              </a:bodyPr>
              <a:lstStyle/>
              <a:p>
                <a:pPr defTabSz="914411">
                  <a:defRPr/>
                </a:pPr>
                <a:endParaRPr lang="en-US" sz="1800">
                  <a:solidFill>
                    <a:srgbClr val="3C3C41"/>
                  </a:solidFill>
                  <a:latin typeface="Segoe UI"/>
                </a:endParaRPr>
              </a:p>
            </p:txBody>
          </p:sp>
        </p:grpSp>
      </p:grpSp>
      <p:grpSp>
        <p:nvGrpSpPr>
          <p:cNvPr id="37" name="Group 36">
            <a:extLst>
              <a:ext uri="{FF2B5EF4-FFF2-40B4-BE49-F238E27FC236}">
                <a16:creationId xmlns:a16="http://schemas.microsoft.com/office/drawing/2014/main" id="{257D7FD5-EB13-4F28-A26F-DD5D0ADFBA93}"/>
              </a:ext>
              <a:ext uri="{C183D7F6-B498-43B3-948B-1728B52AA6E4}">
                <adec:decorative xmlns:adec="http://schemas.microsoft.com/office/drawing/2017/decorative" val="1"/>
              </a:ext>
            </a:extLst>
          </p:cNvPr>
          <p:cNvGrpSpPr/>
          <p:nvPr/>
        </p:nvGrpSpPr>
        <p:grpSpPr>
          <a:xfrm>
            <a:off x="9935313" y="2437927"/>
            <a:ext cx="953355" cy="753937"/>
            <a:chOff x="9830680" y="2407011"/>
            <a:chExt cx="953369" cy="753948"/>
          </a:xfrm>
        </p:grpSpPr>
        <p:sp>
          <p:nvSpPr>
            <p:cNvPr id="33" name="Freeform 163">
              <a:extLst>
                <a:ext uri="{FF2B5EF4-FFF2-40B4-BE49-F238E27FC236}">
                  <a16:creationId xmlns:a16="http://schemas.microsoft.com/office/drawing/2014/main" id="{C85A7D27-E8BB-4063-B8BA-93F816479409}"/>
                </a:ext>
              </a:extLst>
            </p:cNvPr>
            <p:cNvSpPr>
              <a:spLocks/>
            </p:cNvSpPr>
            <p:nvPr/>
          </p:nvSpPr>
          <p:spPr bwMode="auto">
            <a:xfrm>
              <a:off x="10001158" y="2407011"/>
              <a:ext cx="782891" cy="431803"/>
            </a:xfrm>
            <a:custGeom>
              <a:avLst/>
              <a:gdLst>
                <a:gd name="T0" fmla="*/ 270 w 313"/>
                <a:gd name="T1" fmla="*/ 60 h 172"/>
                <a:gd name="T2" fmla="*/ 270 w 313"/>
                <a:gd name="T3" fmla="*/ 60 h 172"/>
                <a:gd name="T4" fmla="*/ 260 w 313"/>
                <a:gd name="T5" fmla="*/ 43 h 172"/>
                <a:gd name="T6" fmla="*/ 243 w 313"/>
                <a:gd name="T7" fmla="*/ 31 h 172"/>
                <a:gd name="T8" fmla="*/ 207 w 313"/>
                <a:gd name="T9" fmla="*/ 29 h 172"/>
                <a:gd name="T10" fmla="*/ 193 w 313"/>
                <a:gd name="T11" fmla="*/ 34 h 172"/>
                <a:gd name="T12" fmla="*/ 187 w 313"/>
                <a:gd name="T13" fmla="*/ 37 h 172"/>
                <a:gd name="T14" fmla="*/ 183 w 313"/>
                <a:gd name="T15" fmla="*/ 31 h 172"/>
                <a:gd name="T16" fmla="*/ 159 w 313"/>
                <a:gd name="T17" fmla="*/ 8 h 172"/>
                <a:gd name="T18" fmla="*/ 127 w 313"/>
                <a:gd name="T19" fmla="*/ 0 h 172"/>
                <a:gd name="T20" fmla="*/ 108 w 313"/>
                <a:gd name="T21" fmla="*/ 3 h 172"/>
                <a:gd name="T22" fmla="*/ 89 w 313"/>
                <a:gd name="T23" fmla="*/ 11 h 172"/>
                <a:gd name="T24" fmla="*/ 74 w 313"/>
                <a:gd name="T25" fmla="*/ 25 h 172"/>
                <a:gd name="T26" fmla="*/ 63 w 313"/>
                <a:gd name="T27" fmla="*/ 44 h 172"/>
                <a:gd name="T28" fmla="*/ 58 w 313"/>
                <a:gd name="T29" fmla="*/ 65 h 172"/>
                <a:gd name="T30" fmla="*/ 58 w 313"/>
                <a:gd name="T31" fmla="*/ 71 h 172"/>
                <a:gd name="T32" fmla="*/ 51 w 313"/>
                <a:gd name="T33" fmla="*/ 72 h 172"/>
                <a:gd name="T34" fmla="*/ 31 w 313"/>
                <a:gd name="T35" fmla="*/ 75 h 172"/>
                <a:gd name="T36" fmla="*/ 15 w 313"/>
                <a:gd name="T37" fmla="*/ 85 h 172"/>
                <a:gd name="T38" fmla="*/ 4 w 313"/>
                <a:gd name="T39" fmla="*/ 99 h 172"/>
                <a:gd name="T40" fmla="*/ 0 w 313"/>
                <a:gd name="T41" fmla="*/ 118 h 172"/>
                <a:gd name="T42" fmla="*/ 4 w 313"/>
                <a:gd name="T43" fmla="*/ 141 h 172"/>
                <a:gd name="T44" fmla="*/ 14 w 313"/>
                <a:gd name="T45" fmla="*/ 158 h 172"/>
                <a:gd name="T46" fmla="*/ 30 w 313"/>
                <a:gd name="T47" fmla="*/ 168 h 172"/>
                <a:gd name="T48" fmla="*/ 53 w 313"/>
                <a:gd name="T49" fmla="*/ 172 h 172"/>
                <a:gd name="T50" fmla="*/ 279 w 313"/>
                <a:gd name="T51" fmla="*/ 172 h 172"/>
                <a:gd name="T52" fmla="*/ 292 w 313"/>
                <a:gd name="T53" fmla="*/ 169 h 172"/>
                <a:gd name="T54" fmla="*/ 303 w 313"/>
                <a:gd name="T55" fmla="*/ 160 h 172"/>
                <a:gd name="T56" fmla="*/ 311 w 313"/>
                <a:gd name="T57" fmla="*/ 147 h 172"/>
                <a:gd name="T58" fmla="*/ 313 w 313"/>
                <a:gd name="T59" fmla="*/ 133 h 172"/>
                <a:gd name="T60" fmla="*/ 311 w 313"/>
                <a:gd name="T61" fmla="*/ 119 h 172"/>
                <a:gd name="T62" fmla="*/ 304 w 313"/>
                <a:gd name="T63" fmla="*/ 107 h 172"/>
                <a:gd name="T64" fmla="*/ 294 w 313"/>
                <a:gd name="T65" fmla="*/ 98 h 172"/>
                <a:gd name="T66" fmla="*/ 281 w 313"/>
                <a:gd name="T67" fmla="*/ 94 h 172"/>
                <a:gd name="T68" fmla="*/ 273 w 313"/>
                <a:gd name="T69" fmla="*/ 94 h 172"/>
                <a:gd name="T70" fmla="*/ 274 w 313"/>
                <a:gd name="T71" fmla="*/ 82 h 172"/>
                <a:gd name="T72" fmla="*/ 270 w 313"/>
                <a:gd name="T73" fmla="*/ 6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3" h="172">
                  <a:moveTo>
                    <a:pt x="270" y="60"/>
                  </a:moveTo>
                  <a:lnTo>
                    <a:pt x="270" y="60"/>
                  </a:lnTo>
                  <a:cubicBezTo>
                    <a:pt x="268" y="53"/>
                    <a:pt x="264" y="47"/>
                    <a:pt x="260" y="43"/>
                  </a:cubicBezTo>
                  <a:cubicBezTo>
                    <a:pt x="255" y="38"/>
                    <a:pt x="250" y="34"/>
                    <a:pt x="243" y="31"/>
                  </a:cubicBezTo>
                  <a:cubicBezTo>
                    <a:pt x="233" y="27"/>
                    <a:pt x="222" y="25"/>
                    <a:pt x="207" y="29"/>
                  </a:cubicBezTo>
                  <a:cubicBezTo>
                    <a:pt x="201" y="30"/>
                    <a:pt x="197" y="32"/>
                    <a:pt x="193" y="34"/>
                  </a:cubicBezTo>
                  <a:lnTo>
                    <a:pt x="187" y="37"/>
                  </a:lnTo>
                  <a:lnTo>
                    <a:pt x="183" y="31"/>
                  </a:lnTo>
                  <a:cubicBezTo>
                    <a:pt x="176" y="21"/>
                    <a:pt x="168" y="14"/>
                    <a:pt x="159" y="8"/>
                  </a:cubicBezTo>
                  <a:cubicBezTo>
                    <a:pt x="150" y="3"/>
                    <a:pt x="139" y="0"/>
                    <a:pt x="127" y="0"/>
                  </a:cubicBezTo>
                  <a:cubicBezTo>
                    <a:pt x="121" y="0"/>
                    <a:pt x="114" y="1"/>
                    <a:pt x="108" y="3"/>
                  </a:cubicBezTo>
                  <a:cubicBezTo>
                    <a:pt x="101" y="4"/>
                    <a:pt x="94" y="7"/>
                    <a:pt x="89" y="11"/>
                  </a:cubicBezTo>
                  <a:cubicBezTo>
                    <a:pt x="83" y="15"/>
                    <a:pt x="78" y="20"/>
                    <a:pt x="74" y="25"/>
                  </a:cubicBezTo>
                  <a:cubicBezTo>
                    <a:pt x="69" y="31"/>
                    <a:pt x="66" y="37"/>
                    <a:pt x="63" y="44"/>
                  </a:cubicBezTo>
                  <a:cubicBezTo>
                    <a:pt x="60" y="50"/>
                    <a:pt x="59" y="57"/>
                    <a:pt x="58" y="65"/>
                  </a:cubicBezTo>
                  <a:lnTo>
                    <a:pt x="58" y="71"/>
                  </a:lnTo>
                  <a:lnTo>
                    <a:pt x="51" y="72"/>
                  </a:lnTo>
                  <a:cubicBezTo>
                    <a:pt x="44" y="72"/>
                    <a:pt x="37" y="73"/>
                    <a:pt x="31" y="75"/>
                  </a:cubicBezTo>
                  <a:cubicBezTo>
                    <a:pt x="25" y="77"/>
                    <a:pt x="20" y="81"/>
                    <a:pt x="15" y="85"/>
                  </a:cubicBezTo>
                  <a:cubicBezTo>
                    <a:pt x="11" y="89"/>
                    <a:pt x="7" y="93"/>
                    <a:pt x="4" y="99"/>
                  </a:cubicBezTo>
                  <a:cubicBezTo>
                    <a:pt x="2" y="104"/>
                    <a:pt x="0" y="111"/>
                    <a:pt x="0" y="118"/>
                  </a:cubicBezTo>
                  <a:cubicBezTo>
                    <a:pt x="0" y="127"/>
                    <a:pt x="2" y="134"/>
                    <a:pt x="4" y="141"/>
                  </a:cubicBezTo>
                  <a:cubicBezTo>
                    <a:pt x="6" y="147"/>
                    <a:pt x="10" y="153"/>
                    <a:pt x="14" y="158"/>
                  </a:cubicBezTo>
                  <a:cubicBezTo>
                    <a:pt x="18" y="162"/>
                    <a:pt x="24" y="166"/>
                    <a:pt x="30" y="168"/>
                  </a:cubicBezTo>
                  <a:cubicBezTo>
                    <a:pt x="37" y="171"/>
                    <a:pt x="44" y="172"/>
                    <a:pt x="53" y="172"/>
                  </a:cubicBezTo>
                  <a:lnTo>
                    <a:pt x="279" y="172"/>
                  </a:lnTo>
                  <a:cubicBezTo>
                    <a:pt x="284" y="172"/>
                    <a:pt x="288" y="171"/>
                    <a:pt x="292" y="169"/>
                  </a:cubicBezTo>
                  <a:cubicBezTo>
                    <a:pt x="296" y="166"/>
                    <a:pt x="300" y="164"/>
                    <a:pt x="303" y="160"/>
                  </a:cubicBezTo>
                  <a:cubicBezTo>
                    <a:pt x="306" y="156"/>
                    <a:pt x="309" y="152"/>
                    <a:pt x="311" y="147"/>
                  </a:cubicBezTo>
                  <a:cubicBezTo>
                    <a:pt x="312" y="143"/>
                    <a:pt x="313" y="138"/>
                    <a:pt x="313" y="133"/>
                  </a:cubicBezTo>
                  <a:cubicBezTo>
                    <a:pt x="313" y="128"/>
                    <a:pt x="312" y="123"/>
                    <a:pt x="311" y="119"/>
                  </a:cubicBezTo>
                  <a:cubicBezTo>
                    <a:pt x="309" y="114"/>
                    <a:pt x="307" y="110"/>
                    <a:pt x="304" y="107"/>
                  </a:cubicBezTo>
                  <a:cubicBezTo>
                    <a:pt x="302" y="103"/>
                    <a:pt x="298" y="100"/>
                    <a:pt x="294" y="98"/>
                  </a:cubicBezTo>
                  <a:cubicBezTo>
                    <a:pt x="290" y="96"/>
                    <a:pt x="286" y="95"/>
                    <a:pt x="281" y="94"/>
                  </a:cubicBezTo>
                  <a:lnTo>
                    <a:pt x="273" y="94"/>
                  </a:lnTo>
                  <a:lnTo>
                    <a:pt x="274" y="82"/>
                  </a:lnTo>
                  <a:cubicBezTo>
                    <a:pt x="274" y="74"/>
                    <a:pt x="273" y="67"/>
                    <a:pt x="270" y="60"/>
                  </a:cubicBezTo>
                  <a:close/>
                </a:path>
              </a:pathLst>
            </a:custGeom>
            <a:solidFill>
              <a:schemeClr val="bg1">
                <a:lumMod val="65000"/>
              </a:schemeClr>
            </a:solidFill>
            <a:ln w="0">
              <a:noFill/>
              <a:prstDash val="solid"/>
              <a:round/>
              <a:headEnd/>
              <a:tailEnd/>
            </a:ln>
          </p:spPr>
          <p:txBody>
            <a:bodyPr vert="horz" wrap="square" lIns="109726" tIns="54863" rIns="109726" bIns="54863" numCol="1" anchor="t" anchorCtr="0" compatLnSpc="1">
              <a:prstTxWarp prst="textNoShape">
                <a:avLst/>
              </a:prstTxWarp>
            </a:bodyPr>
            <a:lstStyle/>
            <a:p>
              <a:pPr defTabSz="914411">
                <a:defRPr/>
              </a:pPr>
              <a:endParaRPr lang="en-US" sz="1800">
                <a:solidFill>
                  <a:srgbClr val="3C3C41"/>
                </a:solidFill>
                <a:latin typeface="Segoe UI"/>
              </a:endParaRPr>
            </a:p>
          </p:txBody>
        </p:sp>
        <p:grpSp>
          <p:nvGrpSpPr>
            <p:cNvPr id="128" name="Group 44">
              <a:extLst>
                <a:ext uri="{FF2B5EF4-FFF2-40B4-BE49-F238E27FC236}">
                  <a16:creationId xmlns:a16="http://schemas.microsoft.com/office/drawing/2014/main" id="{B281A737-DA07-4BC4-AD9A-06F649E0D575}"/>
                </a:ext>
                <a:ext uri="{C183D7F6-B498-43B3-948B-1728B52AA6E4}">
                  <adec:decorative xmlns:adec="http://schemas.microsoft.com/office/drawing/2017/decorative" val="1"/>
                </a:ext>
              </a:extLst>
            </p:cNvPr>
            <p:cNvGrpSpPr>
              <a:grpSpLocks noChangeAspect="1"/>
            </p:cNvGrpSpPr>
            <p:nvPr/>
          </p:nvGrpSpPr>
          <p:grpSpPr bwMode="auto">
            <a:xfrm>
              <a:off x="9830680" y="2741321"/>
              <a:ext cx="419638" cy="419638"/>
              <a:chOff x="4138" y="798"/>
              <a:chExt cx="256" cy="256"/>
            </a:xfrm>
          </p:grpSpPr>
          <p:sp>
            <p:nvSpPr>
              <p:cNvPr id="129" name="AutoShape 43">
                <a:extLst>
                  <a:ext uri="{FF2B5EF4-FFF2-40B4-BE49-F238E27FC236}">
                    <a16:creationId xmlns:a16="http://schemas.microsoft.com/office/drawing/2014/main" id="{A1DF47D1-266F-42FF-B4EA-F53914003A79}"/>
                  </a:ext>
                </a:extLst>
              </p:cNvPr>
              <p:cNvSpPr>
                <a:spLocks noChangeAspect="1" noChangeArrowheads="1" noTextEdit="1"/>
              </p:cNvSpPr>
              <p:nvPr/>
            </p:nvSpPr>
            <p:spPr bwMode="auto">
              <a:xfrm>
                <a:off x="4138" y="798"/>
                <a:ext cx="256" cy="25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109726" tIns="54863" rIns="109726" bIns="54863" numCol="1" anchor="t" anchorCtr="0" compatLnSpc="1">
                <a:prstTxWarp prst="textNoShape">
                  <a:avLst/>
                </a:prstTxWarp>
              </a:bodyPr>
              <a:lstStyle/>
              <a:p>
                <a:pPr defTabSz="914411">
                  <a:defRPr/>
                </a:pPr>
                <a:endParaRPr lang="en-US" sz="1800">
                  <a:solidFill>
                    <a:srgbClr val="3C3C41"/>
                  </a:solidFill>
                  <a:latin typeface="Segoe UI"/>
                </a:endParaRPr>
              </a:p>
            </p:txBody>
          </p:sp>
          <p:sp>
            <p:nvSpPr>
              <p:cNvPr id="130" name="Freeform 45">
                <a:extLst>
                  <a:ext uri="{FF2B5EF4-FFF2-40B4-BE49-F238E27FC236}">
                    <a16:creationId xmlns:a16="http://schemas.microsoft.com/office/drawing/2014/main" id="{0E5C662A-6B38-4E06-B37B-6500A5A4D6E0}"/>
                  </a:ext>
                </a:extLst>
              </p:cNvPr>
              <p:cNvSpPr>
                <a:spLocks noEditPoints="1"/>
              </p:cNvSpPr>
              <p:nvPr/>
            </p:nvSpPr>
            <p:spPr bwMode="auto">
              <a:xfrm>
                <a:off x="4171" y="796"/>
                <a:ext cx="199" cy="116"/>
              </a:xfrm>
              <a:custGeom>
                <a:avLst/>
                <a:gdLst>
                  <a:gd name="T0" fmla="*/ 80 w 320"/>
                  <a:gd name="T1" fmla="*/ 186 h 186"/>
                  <a:gd name="T2" fmla="*/ 80 w 320"/>
                  <a:gd name="T3" fmla="*/ 186 h 186"/>
                  <a:gd name="T4" fmla="*/ 240 w 320"/>
                  <a:gd name="T5" fmla="*/ 186 h 186"/>
                  <a:gd name="T6" fmla="*/ 240 w 320"/>
                  <a:gd name="T7" fmla="*/ 108 h 186"/>
                  <a:gd name="T8" fmla="*/ 234 w 320"/>
                  <a:gd name="T9" fmla="*/ 76 h 186"/>
                  <a:gd name="T10" fmla="*/ 217 w 320"/>
                  <a:gd name="T11" fmla="*/ 50 h 186"/>
                  <a:gd name="T12" fmla="*/ 192 w 320"/>
                  <a:gd name="T13" fmla="*/ 32 h 186"/>
                  <a:gd name="T14" fmla="*/ 160 w 320"/>
                  <a:gd name="T15" fmla="*/ 26 h 186"/>
                  <a:gd name="T16" fmla="*/ 128 w 320"/>
                  <a:gd name="T17" fmla="*/ 32 h 186"/>
                  <a:gd name="T18" fmla="*/ 103 w 320"/>
                  <a:gd name="T19" fmla="*/ 50 h 186"/>
                  <a:gd name="T20" fmla="*/ 86 w 320"/>
                  <a:gd name="T21" fmla="*/ 76 h 186"/>
                  <a:gd name="T22" fmla="*/ 80 w 320"/>
                  <a:gd name="T23" fmla="*/ 108 h 186"/>
                  <a:gd name="T24" fmla="*/ 80 w 320"/>
                  <a:gd name="T25" fmla="*/ 186 h 186"/>
                  <a:gd name="T26" fmla="*/ 0 w 320"/>
                  <a:gd name="T27" fmla="*/ 186 h 186"/>
                  <a:gd name="T28" fmla="*/ 0 w 320"/>
                  <a:gd name="T29" fmla="*/ 186 h 186"/>
                  <a:gd name="T30" fmla="*/ 53 w 320"/>
                  <a:gd name="T31" fmla="*/ 186 h 186"/>
                  <a:gd name="T32" fmla="*/ 53 w 320"/>
                  <a:gd name="T33" fmla="*/ 108 h 186"/>
                  <a:gd name="T34" fmla="*/ 61 w 320"/>
                  <a:gd name="T35" fmla="*/ 65 h 186"/>
                  <a:gd name="T36" fmla="*/ 84 w 320"/>
                  <a:gd name="T37" fmla="*/ 31 h 186"/>
                  <a:gd name="T38" fmla="*/ 118 w 320"/>
                  <a:gd name="T39" fmla="*/ 7 h 186"/>
                  <a:gd name="T40" fmla="*/ 160 w 320"/>
                  <a:gd name="T41" fmla="*/ 0 h 186"/>
                  <a:gd name="T42" fmla="*/ 202 w 320"/>
                  <a:gd name="T43" fmla="*/ 7 h 186"/>
                  <a:gd name="T44" fmla="*/ 236 w 320"/>
                  <a:gd name="T45" fmla="*/ 31 h 186"/>
                  <a:gd name="T46" fmla="*/ 258 w 320"/>
                  <a:gd name="T47" fmla="*/ 65 h 186"/>
                  <a:gd name="T48" fmla="*/ 266 w 320"/>
                  <a:gd name="T49" fmla="*/ 108 h 186"/>
                  <a:gd name="T50" fmla="*/ 266 w 320"/>
                  <a:gd name="T51" fmla="*/ 186 h 186"/>
                  <a:gd name="T52" fmla="*/ 320 w 320"/>
                  <a:gd name="T53" fmla="*/ 18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20" h="186">
                    <a:moveTo>
                      <a:pt x="80" y="186"/>
                    </a:moveTo>
                    <a:lnTo>
                      <a:pt x="80" y="186"/>
                    </a:lnTo>
                    <a:lnTo>
                      <a:pt x="240" y="186"/>
                    </a:lnTo>
                    <a:lnTo>
                      <a:pt x="240" y="108"/>
                    </a:lnTo>
                    <a:cubicBezTo>
                      <a:pt x="240" y="96"/>
                      <a:pt x="238" y="86"/>
                      <a:pt x="234" y="76"/>
                    </a:cubicBezTo>
                    <a:cubicBezTo>
                      <a:pt x="230" y="66"/>
                      <a:pt x="224" y="57"/>
                      <a:pt x="217" y="50"/>
                    </a:cubicBezTo>
                    <a:cubicBezTo>
                      <a:pt x="210" y="42"/>
                      <a:pt x="201" y="36"/>
                      <a:pt x="192" y="32"/>
                    </a:cubicBezTo>
                    <a:cubicBezTo>
                      <a:pt x="182" y="28"/>
                      <a:pt x="171" y="26"/>
                      <a:pt x="160" y="26"/>
                    </a:cubicBezTo>
                    <a:cubicBezTo>
                      <a:pt x="148" y="26"/>
                      <a:pt x="138" y="28"/>
                      <a:pt x="128" y="32"/>
                    </a:cubicBezTo>
                    <a:cubicBezTo>
                      <a:pt x="118" y="36"/>
                      <a:pt x="110" y="42"/>
                      <a:pt x="103" y="50"/>
                    </a:cubicBezTo>
                    <a:cubicBezTo>
                      <a:pt x="95" y="57"/>
                      <a:pt x="90" y="66"/>
                      <a:pt x="86" y="76"/>
                    </a:cubicBezTo>
                    <a:cubicBezTo>
                      <a:pt x="82" y="86"/>
                      <a:pt x="80" y="96"/>
                      <a:pt x="80" y="108"/>
                    </a:cubicBezTo>
                    <a:lnTo>
                      <a:pt x="80" y="186"/>
                    </a:lnTo>
                    <a:close/>
                    <a:moveTo>
                      <a:pt x="0" y="186"/>
                    </a:moveTo>
                    <a:lnTo>
                      <a:pt x="0" y="186"/>
                    </a:lnTo>
                    <a:lnTo>
                      <a:pt x="53" y="186"/>
                    </a:lnTo>
                    <a:lnTo>
                      <a:pt x="53" y="108"/>
                    </a:lnTo>
                    <a:cubicBezTo>
                      <a:pt x="53" y="93"/>
                      <a:pt x="56" y="79"/>
                      <a:pt x="61" y="65"/>
                    </a:cubicBezTo>
                    <a:cubicBezTo>
                      <a:pt x="67" y="52"/>
                      <a:pt x="74" y="41"/>
                      <a:pt x="84" y="31"/>
                    </a:cubicBezTo>
                    <a:cubicBezTo>
                      <a:pt x="93" y="21"/>
                      <a:pt x="105" y="13"/>
                      <a:pt x="118" y="7"/>
                    </a:cubicBezTo>
                    <a:cubicBezTo>
                      <a:pt x="131" y="3"/>
                      <a:pt x="145" y="0"/>
                      <a:pt x="160" y="0"/>
                    </a:cubicBezTo>
                    <a:cubicBezTo>
                      <a:pt x="175" y="0"/>
                      <a:pt x="189" y="3"/>
                      <a:pt x="202" y="7"/>
                    </a:cubicBezTo>
                    <a:cubicBezTo>
                      <a:pt x="215" y="13"/>
                      <a:pt x="226" y="21"/>
                      <a:pt x="236" y="31"/>
                    </a:cubicBezTo>
                    <a:cubicBezTo>
                      <a:pt x="245" y="41"/>
                      <a:pt x="253" y="52"/>
                      <a:pt x="258" y="65"/>
                    </a:cubicBezTo>
                    <a:cubicBezTo>
                      <a:pt x="264" y="79"/>
                      <a:pt x="266" y="93"/>
                      <a:pt x="266" y="108"/>
                    </a:cubicBezTo>
                    <a:lnTo>
                      <a:pt x="266" y="186"/>
                    </a:lnTo>
                    <a:lnTo>
                      <a:pt x="320" y="186"/>
                    </a:lnTo>
                  </a:path>
                </a:pathLst>
              </a:custGeom>
              <a:solidFill>
                <a:schemeClr val="tx2"/>
              </a:solidFill>
              <a:ln w="0">
                <a:noFill/>
                <a:prstDash val="solid"/>
                <a:round/>
                <a:headEnd/>
                <a:tailEnd/>
              </a:ln>
            </p:spPr>
            <p:txBody>
              <a:bodyPr vert="horz" wrap="square" lIns="109726" tIns="54863" rIns="109726" bIns="54863" numCol="1" anchor="t" anchorCtr="0" compatLnSpc="1">
                <a:prstTxWarp prst="textNoShape">
                  <a:avLst/>
                </a:prstTxWarp>
              </a:bodyPr>
              <a:lstStyle/>
              <a:p>
                <a:pPr defTabSz="914411">
                  <a:defRPr/>
                </a:pPr>
                <a:endParaRPr lang="en-US" sz="1800">
                  <a:solidFill>
                    <a:srgbClr val="3C3C41"/>
                  </a:solidFill>
                  <a:latin typeface="Segoe UI"/>
                </a:endParaRPr>
              </a:p>
            </p:txBody>
          </p:sp>
          <p:sp>
            <p:nvSpPr>
              <p:cNvPr id="131" name="Freeform 46">
                <a:extLst>
                  <a:ext uri="{FF2B5EF4-FFF2-40B4-BE49-F238E27FC236}">
                    <a16:creationId xmlns:a16="http://schemas.microsoft.com/office/drawing/2014/main" id="{2FD04C36-9EBC-47C5-AB13-74AA01FB4D2F}"/>
                  </a:ext>
                </a:extLst>
              </p:cNvPr>
              <p:cNvSpPr>
                <a:spLocks noEditPoints="1"/>
              </p:cNvSpPr>
              <p:nvPr/>
            </p:nvSpPr>
            <p:spPr bwMode="auto">
              <a:xfrm>
                <a:off x="4171" y="912"/>
                <a:ext cx="199" cy="147"/>
              </a:xfrm>
              <a:custGeom>
                <a:avLst/>
                <a:gdLst>
                  <a:gd name="T0" fmla="*/ 160 w 320"/>
                  <a:gd name="T1" fmla="*/ 179 h 237"/>
                  <a:gd name="T2" fmla="*/ 160 w 320"/>
                  <a:gd name="T3" fmla="*/ 179 h 237"/>
                  <a:gd name="T4" fmla="*/ 106 w 320"/>
                  <a:gd name="T5" fmla="*/ 125 h 237"/>
                  <a:gd name="T6" fmla="*/ 160 w 320"/>
                  <a:gd name="T7" fmla="*/ 72 h 237"/>
                  <a:gd name="T8" fmla="*/ 213 w 320"/>
                  <a:gd name="T9" fmla="*/ 125 h 237"/>
                  <a:gd name="T10" fmla="*/ 160 w 320"/>
                  <a:gd name="T11" fmla="*/ 179 h 237"/>
                  <a:gd name="T12" fmla="*/ 0 w 320"/>
                  <a:gd name="T13" fmla="*/ 237 h 237"/>
                  <a:gd name="T14" fmla="*/ 0 w 320"/>
                  <a:gd name="T15" fmla="*/ 237 h 237"/>
                  <a:gd name="T16" fmla="*/ 320 w 320"/>
                  <a:gd name="T17" fmla="*/ 237 h 237"/>
                  <a:gd name="T18" fmla="*/ 320 w 320"/>
                  <a:gd name="T19" fmla="*/ 0 h 237"/>
                  <a:gd name="T20" fmla="*/ 0 w 320"/>
                  <a:gd name="T21" fmla="*/ 0 h 237"/>
                  <a:gd name="T22" fmla="*/ 0 w 320"/>
                  <a:gd name="T23" fmla="*/ 237 h 237"/>
                  <a:gd name="T24" fmla="*/ 0 w 320"/>
                  <a:gd name="T25" fmla="*/ 0 h 237"/>
                  <a:gd name="T26" fmla="*/ 0 w 320"/>
                  <a:gd name="T27" fmla="*/ 0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0" h="237">
                    <a:moveTo>
                      <a:pt x="160" y="179"/>
                    </a:moveTo>
                    <a:lnTo>
                      <a:pt x="160" y="179"/>
                    </a:lnTo>
                    <a:cubicBezTo>
                      <a:pt x="130" y="179"/>
                      <a:pt x="106" y="155"/>
                      <a:pt x="106" y="125"/>
                    </a:cubicBezTo>
                    <a:cubicBezTo>
                      <a:pt x="106" y="96"/>
                      <a:pt x="130" y="72"/>
                      <a:pt x="160" y="72"/>
                    </a:cubicBezTo>
                    <a:cubicBezTo>
                      <a:pt x="189" y="72"/>
                      <a:pt x="213" y="96"/>
                      <a:pt x="213" y="125"/>
                    </a:cubicBezTo>
                    <a:cubicBezTo>
                      <a:pt x="213" y="155"/>
                      <a:pt x="189" y="179"/>
                      <a:pt x="160" y="179"/>
                    </a:cubicBezTo>
                    <a:close/>
                    <a:moveTo>
                      <a:pt x="0" y="237"/>
                    </a:moveTo>
                    <a:lnTo>
                      <a:pt x="0" y="237"/>
                    </a:lnTo>
                    <a:lnTo>
                      <a:pt x="320" y="237"/>
                    </a:lnTo>
                    <a:lnTo>
                      <a:pt x="320" y="0"/>
                    </a:lnTo>
                    <a:lnTo>
                      <a:pt x="0" y="0"/>
                    </a:lnTo>
                    <a:lnTo>
                      <a:pt x="0" y="237"/>
                    </a:lnTo>
                    <a:close/>
                    <a:moveTo>
                      <a:pt x="0" y="0"/>
                    </a:moveTo>
                    <a:lnTo>
                      <a:pt x="0" y="0"/>
                    </a:lnTo>
                    <a:close/>
                  </a:path>
                </a:pathLst>
              </a:custGeom>
              <a:solidFill>
                <a:schemeClr val="tx2"/>
              </a:solidFill>
              <a:ln w="0">
                <a:noFill/>
                <a:prstDash val="solid"/>
                <a:round/>
                <a:headEnd/>
                <a:tailEnd/>
              </a:ln>
            </p:spPr>
            <p:txBody>
              <a:bodyPr vert="horz" wrap="square" lIns="109726" tIns="54863" rIns="109726" bIns="54863" numCol="1" anchor="t" anchorCtr="0" compatLnSpc="1">
                <a:prstTxWarp prst="textNoShape">
                  <a:avLst/>
                </a:prstTxWarp>
              </a:bodyPr>
              <a:lstStyle/>
              <a:p>
                <a:pPr defTabSz="914411">
                  <a:defRPr/>
                </a:pPr>
                <a:endParaRPr lang="en-US" sz="1800">
                  <a:solidFill>
                    <a:srgbClr val="3C3C41"/>
                  </a:solidFill>
                  <a:latin typeface="Segoe UI"/>
                </a:endParaRPr>
              </a:p>
            </p:txBody>
          </p:sp>
          <p:sp>
            <p:nvSpPr>
              <p:cNvPr id="132" name="Freeform 47">
                <a:extLst>
                  <a:ext uri="{FF2B5EF4-FFF2-40B4-BE49-F238E27FC236}">
                    <a16:creationId xmlns:a16="http://schemas.microsoft.com/office/drawing/2014/main" id="{DBD29310-9D52-4567-B6F5-4ED21A4CEC19}"/>
                  </a:ext>
                </a:extLst>
              </p:cNvPr>
              <p:cNvSpPr>
                <a:spLocks/>
              </p:cNvSpPr>
              <p:nvPr/>
            </p:nvSpPr>
            <p:spPr bwMode="auto">
              <a:xfrm>
                <a:off x="4253" y="973"/>
                <a:ext cx="33" cy="33"/>
              </a:xfrm>
              <a:custGeom>
                <a:avLst/>
                <a:gdLst>
                  <a:gd name="T0" fmla="*/ 27 w 53"/>
                  <a:gd name="T1" fmla="*/ 0 h 53"/>
                  <a:gd name="T2" fmla="*/ 27 w 53"/>
                  <a:gd name="T3" fmla="*/ 0 h 53"/>
                  <a:gd name="T4" fmla="*/ 0 w 53"/>
                  <a:gd name="T5" fmla="*/ 26 h 53"/>
                  <a:gd name="T6" fmla="*/ 27 w 53"/>
                  <a:gd name="T7" fmla="*/ 53 h 53"/>
                  <a:gd name="T8" fmla="*/ 53 w 53"/>
                  <a:gd name="T9" fmla="*/ 26 h 53"/>
                  <a:gd name="T10" fmla="*/ 27 w 53"/>
                  <a:gd name="T11" fmla="*/ 0 h 53"/>
                </a:gdLst>
                <a:ahLst/>
                <a:cxnLst>
                  <a:cxn ang="0">
                    <a:pos x="T0" y="T1"/>
                  </a:cxn>
                  <a:cxn ang="0">
                    <a:pos x="T2" y="T3"/>
                  </a:cxn>
                  <a:cxn ang="0">
                    <a:pos x="T4" y="T5"/>
                  </a:cxn>
                  <a:cxn ang="0">
                    <a:pos x="T6" y="T7"/>
                  </a:cxn>
                  <a:cxn ang="0">
                    <a:pos x="T8" y="T9"/>
                  </a:cxn>
                  <a:cxn ang="0">
                    <a:pos x="T10" y="T11"/>
                  </a:cxn>
                </a:cxnLst>
                <a:rect l="0" t="0" r="r" b="b"/>
                <a:pathLst>
                  <a:path w="53" h="53">
                    <a:moveTo>
                      <a:pt x="27" y="0"/>
                    </a:moveTo>
                    <a:lnTo>
                      <a:pt x="27" y="0"/>
                    </a:lnTo>
                    <a:cubicBezTo>
                      <a:pt x="12" y="0"/>
                      <a:pt x="0" y="11"/>
                      <a:pt x="0" y="26"/>
                    </a:cubicBezTo>
                    <a:cubicBezTo>
                      <a:pt x="0" y="41"/>
                      <a:pt x="12" y="53"/>
                      <a:pt x="27" y="53"/>
                    </a:cubicBezTo>
                    <a:cubicBezTo>
                      <a:pt x="42" y="53"/>
                      <a:pt x="53" y="41"/>
                      <a:pt x="53" y="26"/>
                    </a:cubicBezTo>
                    <a:cubicBezTo>
                      <a:pt x="53" y="11"/>
                      <a:pt x="42" y="0"/>
                      <a:pt x="27" y="0"/>
                    </a:cubicBezTo>
                    <a:close/>
                  </a:path>
                </a:pathLst>
              </a:custGeom>
              <a:solidFill>
                <a:schemeClr val="accent5"/>
              </a:solidFill>
              <a:ln w="0">
                <a:noFill/>
                <a:prstDash val="solid"/>
                <a:round/>
                <a:headEnd/>
                <a:tailEnd/>
              </a:ln>
            </p:spPr>
            <p:txBody>
              <a:bodyPr vert="horz" wrap="square" lIns="109726" tIns="54863" rIns="109726" bIns="54863" numCol="1" anchor="t" anchorCtr="0" compatLnSpc="1">
                <a:prstTxWarp prst="textNoShape">
                  <a:avLst/>
                </a:prstTxWarp>
              </a:bodyPr>
              <a:lstStyle/>
              <a:p>
                <a:pPr defTabSz="914411">
                  <a:defRPr/>
                </a:pPr>
                <a:endParaRPr lang="en-US" sz="1800">
                  <a:solidFill>
                    <a:srgbClr val="3C3C41"/>
                  </a:solidFill>
                  <a:latin typeface="Segoe UI"/>
                </a:endParaRPr>
              </a:p>
            </p:txBody>
          </p:sp>
        </p:grpSp>
      </p:grpSp>
      <p:grpSp>
        <p:nvGrpSpPr>
          <p:cNvPr id="35" name="Group 34">
            <a:extLst>
              <a:ext uri="{FF2B5EF4-FFF2-40B4-BE49-F238E27FC236}">
                <a16:creationId xmlns:a16="http://schemas.microsoft.com/office/drawing/2014/main" id="{942DC908-E500-4338-B752-9965E522DD93}"/>
              </a:ext>
              <a:ext uri="{C183D7F6-B498-43B3-948B-1728B52AA6E4}">
                <adec:decorative xmlns:adec="http://schemas.microsoft.com/office/drawing/2017/decorative" val="1"/>
              </a:ext>
            </a:extLst>
          </p:cNvPr>
          <p:cNvGrpSpPr/>
          <p:nvPr/>
        </p:nvGrpSpPr>
        <p:grpSpPr>
          <a:xfrm>
            <a:off x="8740876" y="1761971"/>
            <a:ext cx="615385" cy="873203"/>
            <a:chOff x="7518739" y="2327987"/>
            <a:chExt cx="615394" cy="873216"/>
          </a:xfrm>
        </p:grpSpPr>
        <p:grpSp>
          <p:nvGrpSpPr>
            <p:cNvPr id="109" name="Group 63">
              <a:extLst>
                <a:ext uri="{FF2B5EF4-FFF2-40B4-BE49-F238E27FC236}">
                  <a16:creationId xmlns:a16="http://schemas.microsoft.com/office/drawing/2014/main" id="{75E2358B-08A8-4B3D-B16B-2E92910F7159}"/>
                </a:ext>
                <a:ext uri="{C183D7F6-B498-43B3-948B-1728B52AA6E4}">
                  <adec:decorative xmlns:adec="http://schemas.microsoft.com/office/drawing/2017/decorative" val="1"/>
                </a:ext>
              </a:extLst>
            </p:cNvPr>
            <p:cNvGrpSpPr>
              <a:grpSpLocks noChangeAspect="1"/>
            </p:cNvGrpSpPr>
            <p:nvPr/>
          </p:nvGrpSpPr>
          <p:grpSpPr bwMode="auto">
            <a:xfrm>
              <a:off x="7518739" y="2327987"/>
              <a:ext cx="434494" cy="578419"/>
              <a:chOff x="1639" y="1496"/>
              <a:chExt cx="160" cy="213"/>
            </a:xfrm>
            <a:solidFill>
              <a:schemeClr val="tx1"/>
            </a:solidFill>
          </p:grpSpPr>
          <p:sp>
            <p:nvSpPr>
              <p:cNvPr id="110" name="Freeform 65">
                <a:extLst>
                  <a:ext uri="{FF2B5EF4-FFF2-40B4-BE49-F238E27FC236}">
                    <a16:creationId xmlns:a16="http://schemas.microsoft.com/office/drawing/2014/main" id="{D62A550F-77C5-4E7A-9EF3-22E09DB30514}"/>
                  </a:ext>
                </a:extLst>
              </p:cNvPr>
              <p:cNvSpPr>
                <a:spLocks/>
              </p:cNvSpPr>
              <p:nvPr/>
            </p:nvSpPr>
            <p:spPr bwMode="auto">
              <a:xfrm>
                <a:off x="1639" y="1496"/>
                <a:ext cx="160" cy="213"/>
              </a:xfrm>
              <a:custGeom>
                <a:avLst/>
                <a:gdLst>
                  <a:gd name="T0" fmla="*/ 0 w 258"/>
                  <a:gd name="T1" fmla="*/ 0 h 343"/>
                  <a:gd name="T2" fmla="*/ 0 w 258"/>
                  <a:gd name="T3" fmla="*/ 0 h 343"/>
                  <a:gd name="T4" fmla="*/ 0 w 258"/>
                  <a:gd name="T5" fmla="*/ 343 h 343"/>
                  <a:gd name="T6" fmla="*/ 258 w 258"/>
                  <a:gd name="T7" fmla="*/ 343 h 343"/>
                  <a:gd name="T8" fmla="*/ 258 w 258"/>
                  <a:gd name="T9" fmla="*/ 128 h 343"/>
                  <a:gd name="T10" fmla="*/ 129 w 258"/>
                  <a:gd name="T11" fmla="*/ 128 h 343"/>
                  <a:gd name="T12" fmla="*/ 129 w 258"/>
                  <a:gd name="T13" fmla="*/ 0 h 343"/>
                  <a:gd name="T14" fmla="*/ 0 w 258"/>
                  <a:gd name="T15" fmla="*/ 0 h 3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8" h="343">
                    <a:moveTo>
                      <a:pt x="0" y="0"/>
                    </a:moveTo>
                    <a:lnTo>
                      <a:pt x="0" y="0"/>
                    </a:lnTo>
                    <a:lnTo>
                      <a:pt x="0" y="343"/>
                    </a:lnTo>
                    <a:lnTo>
                      <a:pt x="258" y="343"/>
                    </a:lnTo>
                    <a:lnTo>
                      <a:pt x="258" y="128"/>
                    </a:lnTo>
                    <a:lnTo>
                      <a:pt x="129" y="128"/>
                    </a:lnTo>
                    <a:lnTo>
                      <a:pt x="129" y="0"/>
                    </a:lnTo>
                    <a:lnTo>
                      <a:pt x="0" y="0"/>
                    </a:lnTo>
                    <a:close/>
                  </a:path>
                </a:pathLst>
              </a:custGeom>
              <a:solidFill>
                <a:schemeClr val="bg1">
                  <a:lumMod val="65000"/>
                </a:schemeClr>
              </a:solidFill>
              <a:ln w="0">
                <a:noFill/>
                <a:prstDash val="solid"/>
                <a:round/>
                <a:headEnd/>
                <a:tailEnd/>
              </a:ln>
            </p:spPr>
            <p:txBody>
              <a:bodyPr vert="horz" wrap="square" lIns="91438" tIns="45719" rIns="91438" bIns="45719" numCol="1" anchor="t" anchorCtr="0" compatLnSpc="1">
                <a:prstTxWarp prst="textNoShape">
                  <a:avLst/>
                </a:prstTxWarp>
              </a:bodyPr>
              <a:lstStyle/>
              <a:p>
                <a:pPr defTabSz="914411">
                  <a:defRPr/>
                </a:pPr>
                <a:endParaRPr lang="en-US" sz="1800" dirty="0">
                  <a:solidFill>
                    <a:srgbClr val="000000"/>
                  </a:solidFill>
                  <a:latin typeface="Segoe UI"/>
                </a:endParaRPr>
              </a:p>
            </p:txBody>
          </p:sp>
          <p:sp>
            <p:nvSpPr>
              <p:cNvPr id="111" name="Freeform 66">
                <a:extLst>
                  <a:ext uri="{FF2B5EF4-FFF2-40B4-BE49-F238E27FC236}">
                    <a16:creationId xmlns:a16="http://schemas.microsoft.com/office/drawing/2014/main" id="{A23078D3-88AD-4A01-8DBB-B34DBF870837}"/>
                  </a:ext>
                </a:extLst>
              </p:cNvPr>
              <p:cNvSpPr>
                <a:spLocks/>
              </p:cNvSpPr>
              <p:nvPr/>
            </p:nvSpPr>
            <p:spPr bwMode="auto">
              <a:xfrm>
                <a:off x="1732" y="1500"/>
                <a:ext cx="63" cy="63"/>
              </a:xfrm>
              <a:custGeom>
                <a:avLst/>
                <a:gdLst>
                  <a:gd name="T0" fmla="*/ 0 w 101"/>
                  <a:gd name="T1" fmla="*/ 101 h 101"/>
                  <a:gd name="T2" fmla="*/ 0 w 101"/>
                  <a:gd name="T3" fmla="*/ 101 h 101"/>
                  <a:gd name="T4" fmla="*/ 101 w 101"/>
                  <a:gd name="T5" fmla="*/ 101 h 101"/>
                  <a:gd name="T6" fmla="*/ 0 w 101"/>
                  <a:gd name="T7" fmla="*/ 0 h 101"/>
                  <a:gd name="T8" fmla="*/ 0 w 101"/>
                  <a:gd name="T9" fmla="*/ 101 h 101"/>
                </a:gdLst>
                <a:ahLst/>
                <a:cxnLst>
                  <a:cxn ang="0">
                    <a:pos x="T0" y="T1"/>
                  </a:cxn>
                  <a:cxn ang="0">
                    <a:pos x="T2" y="T3"/>
                  </a:cxn>
                  <a:cxn ang="0">
                    <a:pos x="T4" y="T5"/>
                  </a:cxn>
                  <a:cxn ang="0">
                    <a:pos x="T6" y="T7"/>
                  </a:cxn>
                  <a:cxn ang="0">
                    <a:pos x="T8" y="T9"/>
                  </a:cxn>
                </a:cxnLst>
                <a:rect l="0" t="0" r="r" b="b"/>
                <a:pathLst>
                  <a:path w="101" h="101">
                    <a:moveTo>
                      <a:pt x="0" y="101"/>
                    </a:moveTo>
                    <a:lnTo>
                      <a:pt x="0" y="101"/>
                    </a:lnTo>
                    <a:lnTo>
                      <a:pt x="101" y="101"/>
                    </a:lnTo>
                    <a:lnTo>
                      <a:pt x="0" y="0"/>
                    </a:lnTo>
                    <a:lnTo>
                      <a:pt x="0" y="101"/>
                    </a:lnTo>
                    <a:close/>
                  </a:path>
                </a:pathLst>
              </a:custGeom>
              <a:solidFill>
                <a:schemeClr val="bg1">
                  <a:lumMod val="65000"/>
                </a:schemeClr>
              </a:solidFill>
              <a:ln w="0">
                <a:noFill/>
                <a:prstDash val="solid"/>
                <a:round/>
                <a:headEnd/>
                <a:tailEnd/>
              </a:ln>
            </p:spPr>
            <p:txBody>
              <a:bodyPr vert="horz" wrap="square" lIns="109726" tIns="54863" rIns="109726" bIns="54863" numCol="1" anchor="t" anchorCtr="0" compatLnSpc="1">
                <a:prstTxWarp prst="textNoShape">
                  <a:avLst/>
                </a:prstTxWarp>
              </a:bodyPr>
              <a:lstStyle/>
              <a:p>
                <a:pPr defTabSz="914411">
                  <a:defRPr/>
                </a:pPr>
                <a:endParaRPr lang="en-US" sz="1800">
                  <a:solidFill>
                    <a:srgbClr val="3C3C41"/>
                  </a:solidFill>
                  <a:latin typeface="Segoe UI"/>
                </a:endParaRPr>
              </a:p>
            </p:txBody>
          </p:sp>
        </p:grpSp>
        <p:grpSp>
          <p:nvGrpSpPr>
            <p:cNvPr id="117" name="Group 44">
              <a:extLst>
                <a:ext uri="{FF2B5EF4-FFF2-40B4-BE49-F238E27FC236}">
                  <a16:creationId xmlns:a16="http://schemas.microsoft.com/office/drawing/2014/main" id="{1C528CE1-119D-4D8D-88B7-04641C688B0A}"/>
                </a:ext>
                <a:ext uri="{C183D7F6-B498-43B3-948B-1728B52AA6E4}">
                  <adec:decorative xmlns:adec="http://schemas.microsoft.com/office/drawing/2017/decorative" val="1"/>
                </a:ext>
              </a:extLst>
            </p:cNvPr>
            <p:cNvGrpSpPr>
              <a:grpSpLocks noChangeAspect="1"/>
            </p:cNvGrpSpPr>
            <p:nvPr/>
          </p:nvGrpSpPr>
          <p:grpSpPr bwMode="auto">
            <a:xfrm>
              <a:off x="7714495" y="2781565"/>
              <a:ext cx="419638" cy="419638"/>
              <a:chOff x="4138" y="798"/>
              <a:chExt cx="256" cy="256"/>
            </a:xfrm>
          </p:grpSpPr>
          <p:sp>
            <p:nvSpPr>
              <p:cNvPr id="118" name="AutoShape 43">
                <a:extLst>
                  <a:ext uri="{FF2B5EF4-FFF2-40B4-BE49-F238E27FC236}">
                    <a16:creationId xmlns:a16="http://schemas.microsoft.com/office/drawing/2014/main" id="{6288D577-60B3-4E33-877A-652BCBAC4980}"/>
                  </a:ext>
                </a:extLst>
              </p:cNvPr>
              <p:cNvSpPr>
                <a:spLocks noChangeAspect="1" noChangeArrowheads="1" noTextEdit="1"/>
              </p:cNvSpPr>
              <p:nvPr/>
            </p:nvSpPr>
            <p:spPr bwMode="auto">
              <a:xfrm>
                <a:off x="4138" y="798"/>
                <a:ext cx="256" cy="25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109726" tIns="54863" rIns="109726" bIns="54863" numCol="1" anchor="t" anchorCtr="0" compatLnSpc="1">
                <a:prstTxWarp prst="textNoShape">
                  <a:avLst/>
                </a:prstTxWarp>
              </a:bodyPr>
              <a:lstStyle/>
              <a:p>
                <a:pPr defTabSz="914411">
                  <a:defRPr/>
                </a:pPr>
                <a:endParaRPr lang="en-US" sz="1800">
                  <a:solidFill>
                    <a:srgbClr val="3C3C41"/>
                  </a:solidFill>
                  <a:latin typeface="Segoe UI"/>
                </a:endParaRPr>
              </a:p>
            </p:txBody>
          </p:sp>
          <p:sp>
            <p:nvSpPr>
              <p:cNvPr id="119" name="Freeform 45">
                <a:extLst>
                  <a:ext uri="{FF2B5EF4-FFF2-40B4-BE49-F238E27FC236}">
                    <a16:creationId xmlns:a16="http://schemas.microsoft.com/office/drawing/2014/main" id="{61CEB31C-43BB-427F-B75D-3769A008CA33}"/>
                  </a:ext>
                </a:extLst>
              </p:cNvPr>
              <p:cNvSpPr>
                <a:spLocks noEditPoints="1"/>
              </p:cNvSpPr>
              <p:nvPr/>
            </p:nvSpPr>
            <p:spPr bwMode="auto">
              <a:xfrm>
                <a:off x="4171" y="796"/>
                <a:ext cx="199" cy="116"/>
              </a:xfrm>
              <a:custGeom>
                <a:avLst/>
                <a:gdLst>
                  <a:gd name="T0" fmla="*/ 80 w 320"/>
                  <a:gd name="T1" fmla="*/ 186 h 186"/>
                  <a:gd name="T2" fmla="*/ 80 w 320"/>
                  <a:gd name="T3" fmla="*/ 186 h 186"/>
                  <a:gd name="T4" fmla="*/ 240 w 320"/>
                  <a:gd name="T5" fmla="*/ 186 h 186"/>
                  <a:gd name="T6" fmla="*/ 240 w 320"/>
                  <a:gd name="T7" fmla="*/ 108 h 186"/>
                  <a:gd name="T8" fmla="*/ 234 w 320"/>
                  <a:gd name="T9" fmla="*/ 76 h 186"/>
                  <a:gd name="T10" fmla="*/ 217 w 320"/>
                  <a:gd name="T11" fmla="*/ 50 h 186"/>
                  <a:gd name="T12" fmla="*/ 192 w 320"/>
                  <a:gd name="T13" fmla="*/ 32 h 186"/>
                  <a:gd name="T14" fmla="*/ 160 w 320"/>
                  <a:gd name="T15" fmla="*/ 26 h 186"/>
                  <a:gd name="T16" fmla="*/ 128 w 320"/>
                  <a:gd name="T17" fmla="*/ 32 h 186"/>
                  <a:gd name="T18" fmla="*/ 103 w 320"/>
                  <a:gd name="T19" fmla="*/ 50 h 186"/>
                  <a:gd name="T20" fmla="*/ 86 w 320"/>
                  <a:gd name="T21" fmla="*/ 76 h 186"/>
                  <a:gd name="T22" fmla="*/ 80 w 320"/>
                  <a:gd name="T23" fmla="*/ 108 h 186"/>
                  <a:gd name="T24" fmla="*/ 80 w 320"/>
                  <a:gd name="T25" fmla="*/ 186 h 186"/>
                  <a:gd name="T26" fmla="*/ 0 w 320"/>
                  <a:gd name="T27" fmla="*/ 186 h 186"/>
                  <a:gd name="T28" fmla="*/ 0 w 320"/>
                  <a:gd name="T29" fmla="*/ 186 h 186"/>
                  <a:gd name="T30" fmla="*/ 53 w 320"/>
                  <a:gd name="T31" fmla="*/ 186 h 186"/>
                  <a:gd name="T32" fmla="*/ 53 w 320"/>
                  <a:gd name="T33" fmla="*/ 108 h 186"/>
                  <a:gd name="T34" fmla="*/ 61 w 320"/>
                  <a:gd name="T35" fmla="*/ 65 h 186"/>
                  <a:gd name="T36" fmla="*/ 84 w 320"/>
                  <a:gd name="T37" fmla="*/ 31 h 186"/>
                  <a:gd name="T38" fmla="*/ 118 w 320"/>
                  <a:gd name="T39" fmla="*/ 7 h 186"/>
                  <a:gd name="T40" fmla="*/ 160 w 320"/>
                  <a:gd name="T41" fmla="*/ 0 h 186"/>
                  <a:gd name="T42" fmla="*/ 202 w 320"/>
                  <a:gd name="T43" fmla="*/ 7 h 186"/>
                  <a:gd name="T44" fmla="*/ 236 w 320"/>
                  <a:gd name="T45" fmla="*/ 31 h 186"/>
                  <a:gd name="T46" fmla="*/ 258 w 320"/>
                  <a:gd name="T47" fmla="*/ 65 h 186"/>
                  <a:gd name="T48" fmla="*/ 266 w 320"/>
                  <a:gd name="T49" fmla="*/ 108 h 186"/>
                  <a:gd name="T50" fmla="*/ 266 w 320"/>
                  <a:gd name="T51" fmla="*/ 186 h 186"/>
                  <a:gd name="T52" fmla="*/ 320 w 320"/>
                  <a:gd name="T53" fmla="*/ 18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20" h="186">
                    <a:moveTo>
                      <a:pt x="80" y="186"/>
                    </a:moveTo>
                    <a:lnTo>
                      <a:pt x="80" y="186"/>
                    </a:lnTo>
                    <a:lnTo>
                      <a:pt x="240" y="186"/>
                    </a:lnTo>
                    <a:lnTo>
                      <a:pt x="240" y="108"/>
                    </a:lnTo>
                    <a:cubicBezTo>
                      <a:pt x="240" y="96"/>
                      <a:pt x="238" y="86"/>
                      <a:pt x="234" y="76"/>
                    </a:cubicBezTo>
                    <a:cubicBezTo>
                      <a:pt x="230" y="66"/>
                      <a:pt x="224" y="57"/>
                      <a:pt x="217" y="50"/>
                    </a:cubicBezTo>
                    <a:cubicBezTo>
                      <a:pt x="210" y="42"/>
                      <a:pt x="201" y="36"/>
                      <a:pt x="192" y="32"/>
                    </a:cubicBezTo>
                    <a:cubicBezTo>
                      <a:pt x="182" y="28"/>
                      <a:pt x="171" y="26"/>
                      <a:pt x="160" y="26"/>
                    </a:cubicBezTo>
                    <a:cubicBezTo>
                      <a:pt x="148" y="26"/>
                      <a:pt x="138" y="28"/>
                      <a:pt x="128" y="32"/>
                    </a:cubicBezTo>
                    <a:cubicBezTo>
                      <a:pt x="118" y="36"/>
                      <a:pt x="110" y="42"/>
                      <a:pt x="103" y="50"/>
                    </a:cubicBezTo>
                    <a:cubicBezTo>
                      <a:pt x="95" y="57"/>
                      <a:pt x="90" y="66"/>
                      <a:pt x="86" y="76"/>
                    </a:cubicBezTo>
                    <a:cubicBezTo>
                      <a:pt x="82" y="86"/>
                      <a:pt x="80" y="96"/>
                      <a:pt x="80" y="108"/>
                    </a:cubicBezTo>
                    <a:lnTo>
                      <a:pt x="80" y="186"/>
                    </a:lnTo>
                    <a:close/>
                    <a:moveTo>
                      <a:pt x="0" y="186"/>
                    </a:moveTo>
                    <a:lnTo>
                      <a:pt x="0" y="186"/>
                    </a:lnTo>
                    <a:lnTo>
                      <a:pt x="53" y="186"/>
                    </a:lnTo>
                    <a:lnTo>
                      <a:pt x="53" y="108"/>
                    </a:lnTo>
                    <a:cubicBezTo>
                      <a:pt x="53" y="93"/>
                      <a:pt x="56" y="79"/>
                      <a:pt x="61" y="65"/>
                    </a:cubicBezTo>
                    <a:cubicBezTo>
                      <a:pt x="67" y="52"/>
                      <a:pt x="74" y="41"/>
                      <a:pt x="84" y="31"/>
                    </a:cubicBezTo>
                    <a:cubicBezTo>
                      <a:pt x="93" y="21"/>
                      <a:pt x="105" y="13"/>
                      <a:pt x="118" y="7"/>
                    </a:cubicBezTo>
                    <a:cubicBezTo>
                      <a:pt x="131" y="3"/>
                      <a:pt x="145" y="0"/>
                      <a:pt x="160" y="0"/>
                    </a:cubicBezTo>
                    <a:cubicBezTo>
                      <a:pt x="175" y="0"/>
                      <a:pt x="189" y="3"/>
                      <a:pt x="202" y="7"/>
                    </a:cubicBezTo>
                    <a:cubicBezTo>
                      <a:pt x="215" y="13"/>
                      <a:pt x="226" y="21"/>
                      <a:pt x="236" y="31"/>
                    </a:cubicBezTo>
                    <a:cubicBezTo>
                      <a:pt x="245" y="41"/>
                      <a:pt x="253" y="52"/>
                      <a:pt x="258" y="65"/>
                    </a:cubicBezTo>
                    <a:cubicBezTo>
                      <a:pt x="264" y="79"/>
                      <a:pt x="266" y="93"/>
                      <a:pt x="266" y="108"/>
                    </a:cubicBezTo>
                    <a:lnTo>
                      <a:pt x="266" y="186"/>
                    </a:lnTo>
                    <a:lnTo>
                      <a:pt x="320" y="186"/>
                    </a:lnTo>
                  </a:path>
                </a:pathLst>
              </a:custGeom>
              <a:solidFill>
                <a:schemeClr val="tx2"/>
              </a:solidFill>
              <a:ln w="0">
                <a:noFill/>
                <a:prstDash val="solid"/>
                <a:round/>
                <a:headEnd/>
                <a:tailEnd/>
              </a:ln>
            </p:spPr>
            <p:txBody>
              <a:bodyPr vert="horz" wrap="square" lIns="109726" tIns="54863" rIns="109726" bIns="54863" numCol="1" anchor="t" anchorCtr="0" compatLnSpc="1">
                <a:prstTxWarp prst="textNoShape">
                  <a:avLst/>
                </a:prstTxWarp>
              </a:bodyPr>
              <a:lstStyle/>
              <a:p>
                <a:pPr defTabSz="914411">
                  <a:defRPr/>
                </a:pPr>
                <a:endParaRPr lang="en-US" sz="1800">
                  <a:solidFill>
                    <a:srgbClr val="3C3C41"/>
                  </a:solidFill>
                  <a:latin typeface="Segoe UI"/>
                </a:endParaRPr>
              </a:p>
            </p:txBody>
          </p:sp>
          <p:sp>
            <p:nvSpPr>
              <p:cNvPr id="120" name="Freeform 46">
                <a:extLst>
                  <a:ext uri="{FF2B5EF4-FFF2-40B4-BE49-F238E27FC236}">
                    <a16:creationId xmlns:a16="http://schemas.microsoft.com/office/drawing/2014/main" id="{51C10CDF-968A-4523-85BD-AAB6247BCC23}"/>
                  </a:ext>
                </a:extLst>
              </p:cNvPr>
              <p:cNvSpPr>
                <a:spLocks noEditPoints="1"/>
              </p:cNvSpPr>
              <p:nvPr/>
            </p:nvSpPr>
            <p:spPr bwMode="auto">
              <a:xfrm>
                <a:off x="4171" y="912"/>
                <a:ext cx="199" cy="147"/>
              </a:xfrm>
              <a:custGeom>
                <a:avLst/>
                <a:gdLst>
                  <a:gd name="T0" fmla="*/ 160 w 320"/>
                  <a:gd name="T1" fmla="*/ 179 h 237"/>
                  <a:gd name="T2" fmla="*/ 160 w 320"/>
                  <a:gd name="T3" fmla="*/ 179 h 237"/>
                  <a:gd name="T4" fmla="*/ 106 w 320"/>
                  <a:gd name="T5" fmla="*/ 125 h 237"/>
                  <a:gd name="T6" fmla="*/ 160 w 320"/>
                  <a:gd name="T7" fmla="*/ 72 h 237"/>
                  <a:gd name="T8" fmla="*/ 213 w 320"/>
                  <a:gd name="T9" fmla="*/ 125 h 237"/>
                  <a:gd name="T10" fmla="*/ 160 w 320"/>
                  <a:gd name="T11" fmla="*/ 179 h 237"/>
                  <a:gd name="T12" fmla="*/ 0 w 320"/>
                  <a:gd name="T13" fmla="*/ 237 h 237"/>
                  <a:gd name="T14" fmla="*/ 0 w 320"/>
                  <a:gd name="T15" fmla="*/ 237 h 237"/>
                  <a:gd name="T16" fmla="*/ 320 w 320"/>
                  <a:gd name="T17" fmla="*/ 237 h 237"/>
                  <a:gd name="T18" fmla="*/ 320 w 320"/>
                  <a:gd name="T19" fmla="*/ 0 h 237"/>
                  <a:gd name="T20" fmla="*/ 0 w 320"/>
                  <a:gd name="T21" fmla="*/ 0 h 237"/>
                  <a:gd name="T22" fmla="*/ 0 w 320"/>
                  <a:gd name="T23" fmla="*/ 237 h 237"/>
                  <a:gd name="T24" fmla="*/ 0 w 320"/>
                  <a:gd name="T25" fmla="*/ 0 h 237"/>
                  <a:gd name="T26" fmla="*/ 0 w 320"/>
                  <a:gd name="T27" fmla="*/ 0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0" h="237">
                    <a:moveTo>
                      <a:pt x="160" y="179"/>
                    </a:moveTo>
                    <a:lnTo>
                      <a:pt x="160" y="179"/>
                    </a:lnTo>
                    <a:cubicBezTo>
                      <a:pt x="130" y="179"/>
                      <a:pt x="106" y="155"/>
                      <a:pt x="106" y="125"/>
                    </a:cubicBezTo>
                    <a:cubicBezTo>
                      <a:pt x="106" y="96"/>
                      <a:pt x="130" y="72"/>
                      <a:pt x="160" y="72"/>
                    </a:cubicBezTo>
                    <a:cubicBezTo>
                      <a:pt x="189" y="72"/>
                      <a:pt x="213" y="96"/>
                      <a:pt x="213" y="125"/>
                    </a:cubicBezTo>
                    <a:cubicBezTo>
                      <a:pt x="213" y="155"/>
                      <a:pt x="189" y="179"/>
                      <a:pt x="160" y="179"/>
                    </a:cubicBezTo>
                    <a:close/>
                    <a:moveTo>
                      <a:pt x="0" y="237"/>
                    </a:moveTo>
                    <a:lnTo>
                      <a:pt x="0" y="237"/>
                    </a:lnTo>
                    <a:lnTo>
                      <a:pt x="320" y="237"/>
                    </a:lnTo>
                    <a:lnTo>
                      <a:pt x="320" y="0"/>
                    </a:lnTo>
                    <a:lnTo>
                      <a:pt x="0" y="0"/>
                    </a:lnTo>
                    <a:lnTo>
                      <a:pt x="0" y="237"/>
                    </a:lnTo>
                    <a:close/>
                    <a:moveTo>
                      <a:pt x="0" y="0"/>
                    </a:moveTo>
                    <a:lnTo>
                      <a:pt x="0" y="0"/>
                    </a:lnTo>
                    <a:close/>
                  </a:path>
                </a:pathLst>
              </a:custGeom>
              <a:solidFill>
                <a:schemeClr val="tx2"/>
              </a:solidFill>
              <a:ln w="0">
                <a:noFill/>
                <a:prstDash val="solid"/>
                <a:round/>
                <a:headEnd/>
                <a:tailEnd/>
              </a:ln>
            </p:spPr>
            <p:txBody>
              <a:bodyPr vert="horz" wrap="square" lIns="109726" tIns="54863" rIns="109726" bIns="54863" numCol="1" anchor="t" anchorCtr="0" compatLnSpc="1">
                <a:prstTxWarp prst="textNoShape">
                  <a:avLst/>
                </a:prstTxWarp>
              </a:bodyPr>
              <a:lstStyle/>
              <a:p>
                <a:pPr defTabSz="914411">
                  <a:defRPr/>
                </a:pPr>
                <a:endParaRPr lang="en-US" sz="1800">
                  <a:solidFill>
                    <a:srgbClr val="3C3C41"/>
                  </a:solidFill>
                  <a:latin typeface="Segoe UI"/>
                </a:endParaRPr>
              </a:p>
            </p:txBody>
          </p:sp>
          <p:sp>
            <p:nvSpPr>
              <p:cNvPr id="121" name="Freeform 47">
                <a:extLst>
                  <a:ext uri="{FF2B5EF4-FFF2-40B4-BE49-F238E27FC236}">
                    <a16:creationId xmlns:a16="http://schemas.microsoft.com/office/drawing/2014/main" id="{5200670B-19EB-48CA-B0FB-33C841B82E1A}"/>
                  </a:ext>
                </a:extLst>
              </p:cNvPr>
              <p:cNvSpPr>
                <a:spLocks/>
              </p:cNvSpPr>
              <p:nvPr/>
            </p:nvSpPr>
            <p:spPr bwMode="auto">
              <a:xfrm>
                <a:off x="4253" y="973"/>
                <a:ext cx="33" cy="33"/>
              </a:xfrm>
              <a:custGeom>
                <a:avLst/>
                <a:gdLst>
                  <a:gd name="T0" fmla="*/ 27 w 53"/>
                  <a:gd name="T1" fmla="*/ 0 h 53"/>
                  <a:gd name="T2" fmla="*/ 27 w 53"/>
                  <a:gd name="T3" fmla="*/ 0 h 53"/>
                  <a:gd name="T4" fmla="*/ 0 w 53"/>
                  <a:gd name="T5" fmla="*/ 26 h 53"/>
                  <a:gd name="T6" fmla="*/ 27 w 53"/>
                  <a:gd name="T7" fmla="*/ 53 h 53"/>
                  <a:gd name="T8" fmla="*/ 53 w 53"/>
                  <a:gd name="T9" fmla="*/ 26 h 53"/>
                  <a:gd name="T10" fmla="*/ 27 w 53"/>
                  <a:gd name="T11" fmla="*/ 0 h 53"/>
                </a:gdLst>
                <a:ahLst/>
                <a:cxnLst>
                  <a:cxn ang="0">
                    <a:pos x="T0" y="T1"/>
                  </a:cxn>
                  <a:cxn ang="0">
                    <a:pos x="T2" y="T3"/>
                  </a:cxn>
                  <a:cxn ang="0">
                    <a:pos x="T4" y="T5"/>
                  </a:cxn>
                  <a:cxn ang="0">
                    <a:pos x="T6" y="T7"/>
                  </a:cxn>
                  <a:cxn ang="0">
                    <a:pos x="T8" y="T9"/>
                  </a:cxn>
                  <a:cxn ang="0">
                    <a:pos x="T10" y="T11"/>
                  </a:cxn>
                </a:cxnLst>
                <a:rect l="0" t="0" r="r" b="b"/>
                <a:pathLst>
                  <a:path w="53" h="53">
                    <a:moveTo>
                      <a:pt x="27" y="0"/>
                    </a:moveTo>
                    <a:lnTo>
                      <a:pt x="27" y="0"/>
                    </a:lnTo>
                    <a:cubicBezTo>
                      <a:pt x="12" y="0"/>
                      <a:pt x="0" y="11"/>
                      <a:pt x="0" y="26"/>
                    </a:cubicBezTo>
                    <a:cubicBezTo>
                      <a:pt x="0" y="41"/>
                      <a:pt x="12" y="53"/>
                      <a:pt x="27" y="53"/>
                    </a:cubicBezTo>
                    <a:cubicBezTo>
                      <a:pt x="42" y="53"/>
                      <a:pt x="53" y="41"/>
                      <a:pt x="53" y="26"/>
                    </a:cubicBezTo>
                    <a:cubicBezTo>
                      <a:pt x="53" y="11"/>
                      <a:pt x="42" y="0"/>
                      <a:pt x="27" y="0"/>
                    </a:cubicBezTo>
                    <a:close/>
                  </a:path>
                </a:pathLst>
              </a:custGeom>
              <a:solidFill>
                <a:schemeClr val="accent5"/>
              </a:solidFill>
              <a:ln w="0">
                <a:noFill/>
                <a:prstDash val="solid"/>
                <a:round/>
                <a:headEnd/>
                <a:tailEnd/>
              </a:ln>
            </p:spPr>
            <p:txBody>
              <a:bodyPr vert="horz" wrap="square" lIns="109726" tIns="54863" rIns="109726" bIns="54863" numCol="1" anchor="t" anchorCtr="0" compatLnSpc="1">
                <a:prstTxWarp prst="textNoShape">
                  <a:avLst/>
                </a:prstTxWarp>
              </a:bodyPr>
              <a:lstStyle/>
              <a:p>
                <a:pPr defTabSz="914411">
                  <a:defRPr/>
                </a:pPr>
                <a:endParaRPr lang="en-US" sz="1800">
                  <a:solidFill>
                    <a:srgbClr val="3C3C41"/>
                  </a:solidFill>
                  <a:latin typeface="Segoe UI"/>
                </a:endParaRPr>
              </a:p>
            </p:txBody>
          </p:sp>
        </p:grpSp>
      </p:grpSp>
    </p:spTree>
    <p:extLst>
      <p:ext uri="{BB962C8B-B14F-4D97-AF65-F5344CB8AC3E}">
        <p14:creationId xmlns:p14="http://schemas.microsoft.com/office/powerpoint/2010/main" val="2732754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nodeType="withEffect">
                                  <p:stCondLst>
                                    <p:cond delay="0"/>
                                  </p:stCondLst>
                                  <p:childTnLst>
                                    <p:set>
                                      <p:cBhvr>
                                        <p:cTn id="12" dur="1" fill="hold">
                                          <p:stCondLst>
                                            <p:cond delay="0"/>
                                          </p:stCondLst>
                                        </p:cTn>
                                        <p:tgtEl>
                                          <p:spTgt spid="62"/>
                                        </p:tgtEl>
                                        <p:attrNameLst>
                                          <p:attrName>style.visibility</p:attrName>
                                        </p:attrNameLst>
                                      </p:cBhvr>
                                      <p:to>
                                        <p:strVal val="visible"/>
                                      </p:to>
                                    </p:set>
                                    <p:animEffect transition="in" filter="fade">
                                      <p:cBhvr>
                                        <p:cTn id="13" dur="500"/>
                                        <p:tgtEl>
                                          <p:spTgt spid="62"/>
                                        </p:tgtEl>
                                      </p:cBhvr>
                                    </p:animEffect>
                                  </p:childTnLst>
                                </p:cTn>
                              </p:par>
                              <p:par>
                                <p:cTn id="14" presetID="10" presetClass="entr" presetSubtype="0" fill="hold" nodeType="withEffect">
                                  <p:stCondLst>
                                    <p:cond delay="0"/>
                                  </p:stCondLst>
                                  <p:childTnLst>
                                    <p:set>
                                      <p:cBhvr>
                                        <p:cTn id="15" dur="1" fill="hold">
                                          <p:stCondLst>
                                            <p:cond delay="0"/>
                                          </p:stCondLst>
                                        </p:cTn>
                                        <p:tgtEl>
                                          <p:spTgt spid="68"/>
                                        </p:tgtEl>
                                        <p:attrNameLst>
                                          <p:attrName>style.visibility</p:attrName>
                                        </p:attrNameLst>
                                      </p:cBhvr>
                                      <p:to>
                                        <p:strVal val="visible"/>
                                      </p:to>
                                    </p:set>
                                    <p:animEffect transition="in" filter="fade">
                                      <p:cBhvr>
                                        <p:cTn id="16" dur="500"/>
                                        <p:tgtEl>
                                          <p:spTgt spid="68"/>
                                        </p:tgtEl>
                                      </p:cBhvr>
                                    </p:animEffect>
                                  </p:childTnLst>
                                </p:cTn>
                              </p:par>
                              <p:par>
                                <p:cTn id="17" presetID="10" presetClass="entr" presetSubtype="0" fill="hold" nodeType="with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fade">
                                      <p:cBhvr>
                                        <p:cTn id="19" dur="500"/>
                                        <p:tgtEl>
                                          <p:spTgt spid="23"/>
                                        </p:tgtEl>
                                      </p:cBhvr>
                                    </p:animEffect>
                                  </p:childTnLst>
                                </p:cTn>
                              </p:par>
                            </p:childTnLst>
                          </p:cTn>
                        </p:par>
                        <p:par>
                          <p:cTn id="20" fill="hold">
                            <p:stCondLst>
                              <p:cond delay="500"/>
                            </p:stCondLst>
                            <p:childTnLst>
                              <p:par>
                                <p:cTn id="21" presetID="22" presetClass="entr" presetSubtype="1" fill="hold" nodeType="afterEffect">
                                  <p:stCondLst>
                                    <p:cond delay="0"/>
                                  </p:stCondLst>
                                  <p:childTnLst>
                                    <p:set>
                                      <p:cBhvr>
                                        <p:cTn id="22" dur="1" fill="hold">
                                          <p:stCondLst>
                                            <p:cond delay="0"/>
                                          </p:stCondLst>
                                        </p:cTn>
                                        <p:tgtEl>
                                          <p:spTgt spid="104"/>
                                        </p:tgtEl>
                                        <p:attrNameLst>
                                          <p:attrName>style.visibility</p:attrName>
                                        </p:attrNameLst>
                                      </p:cBhvr>
                                      <p:to>
                                        <p:strVal val="visible"/>
                                      </p:to>
                                    </p:set>
                                    <p:animEffect transition="in" filter="wipe(up)">
                                      <p:cBhvr>
                                        <p:cTn id="23" dur="500"/>
                                        <p:tgtEl>
                                          <p:spTgt spid="104"/>
                                        </p:tgtEl>
                                      </p:cBhvr>
                                    </p:animEffect>
                                  </p:childTnLst>
                                </p:cTn>
                              </p:par>
                              <p:par>
                                <p:cTn id="24" presetID="10" presetClass="entr" presetSubtype="0" fill="hold" nodeType="withEffect">
                                  <p:stCondLst>
                                    <p:cond delay="250"/>
                                  </p:stCondLst>
                                  <p:childTnLst>
                                    <p:set>
                                      <p:cBhvr>
                                        <p:cTn id="25" dur="1" fill="hold">
                                          <p:stCondLst>
                                            <p:cond delay="0"/>
                                          </p:stCondLst>
                                        </p:cTn>
                                        <p:tgtEl>
                                          <p:spTgt spid="54"/>
                                        </p:tgtEl>
                                        <p:attrNameLst>
                                          <p:attrName>style.visibility</p:attrName>
                                        </p:attrNameLst>
                                      </p:cBhvr>
                                      <p:to>
                                        <p:strVal val="visible"/>
                                      </p:to>
                                    </p:set>
                                    <p:animEffect transition="in" filter="fade">
                                      <p:cBhvr>
                                        <p:cTn id="26" dur="500"/>
                                        <p:tgtEl>
                                          <p:spTgt spid="5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1"/>
                                        </p:tgtEl>
                                        <p:attrNameLst>
                                          <p:attrName>style.visibility</p:attrName>
                                        </p:attrNameLst>
                                      </p:cBhvr>
                                      <p:to>
                                        <p:strVal val="visible"/>
                                      </p:to>
                                    </p:set>
                                    <p:animEffect transition="in" filter="fade">
                                      <p:cBhvr>
                                        <p:cTn id="31" dur="500"/>
                                        <p:tgtEl>
                                          <p:spTgt spid="31"/>
                                        </p:tgtEl>
                                      </p:cBhvr>
                                    </p:animEffect>
                                  </p:childTnLst>
                                </p:cTn>
                              </p:par>
                              <p:par>
                                <p:cTn id="32" presetID="10" presetClass="entr" presetSubtype="0" fill="hold" nodeType="withEffect">
                                  <p:stCondLst>
                                    <p:cond delay="0"/>
                                  </p:stCondLst>
                                  <p:childTnLst>
                                    <p:set>
                                      <p:cBhvr>
                                        <p:cTn id="33" dur="1" fill="hold">
                                          <p:stCondLst>
                                            <p:cond delay="0"/>
                                          </p:stCondLst>
                                        </p:cTn>
                                        <p:tgtEl>
                                          <p:spTgt spid="105"/>
                                        </p:tgtEl>
                                        <p:attrNameLst>
                                          <p:attrName>style.visibility</p:attrName>
                                        </p:attrNameLst>
                                      </p:cBhvr>
                                      <p:to>
                                        <p:strVal val="visible"/>
                                      </p:to>
                                    </p:set>
                                    <p:animEffect transition="in" filter="fade">
                                      <p:cBhvr>
                                        <p:cTn id="34" dur="500"/>
                                        <p:tgtEl>
                                          <p:spTgt spid="105"/>
                                        </p:tgtEl>
                                      </p:cBhvr>
                                    </p:animEffect>
                                  </p:childTnLst>
                                </p:cTn>
                              </p:par>
                              <p:par>
                                <p:cTn id="35" presetID="10" presetClass="entr" presetSubtype="0" fill="hold" nodeType="withEffect">
                                  <p:stCondLst>
                                    <p:cond delay="0"/>
                                  </p:stCondLst>
                                  <p:childTnLst>
                                    <p:set>
                                      <p:cBhvr>
                                        <p:cTn id="36" dur="1" fill="hold">
                                          <p:stCondLst>
                                            <p:cond delay="0"/>
                                          </p:stCondLst>
                                        </p:cTn>
                                        <p:tgtEl>
                                          <p:spTgt spid="40"/>
                                        </p:tgtEl>
                                        <p:attrNameLst>
                                          <p:attrName>style.visibility</p:attrName>
                                        </p:attrNameLst>
                                      </p:cBhvr>
                                      <p:to>
                                        <p:strVal val="visible"/>
                                      </p:to>
                                    </p:set>
                                    <p:animEffect transition="in" filter="fade">
                                      <p:cBhvr>
                                        <p:cTn id="37" dur="500"/>
                                        <p:tgtEl>
                                          <p:spTgt spid="40"/>
                                        </p:tgtEl>
                                      </p:cBhvr>
                                    </p:animEffect>
                                  </p:childTnLst>
                                </p:cTn>
                              </p:par>
                              <p:par>
                                <p:cTn id="38" presetID="10" presetClass="entr" presetSubtype="0" fill="hold" nodeType="withEffect">
                                  <p:stCondLst>
                                    <p:cond delay="0"/>
                                  </p:stCondLst>
                                  <p:childTnLst>
                                    <p:set>
                                      <p:cBhvr>
                                        <p:cTn id="39" dur="1" fill="hold">
                                          <p:stCondLst>
                                            <p:cond delay="0"/>
                                          </p:stCondLst>
                                        </p:cTn>
                                        <p:tgtEl>
                                          <p:spTgt spid="34"/>
                                        </p:tgtEl>
                                        <p:attrNameLst>
                                          <p:attrName>style.visibility</p:attrName>
                                        </p:attrNameLst>
                                      </p:cBhvr>
                                      <p:to>
                                        <p:strVal val="visible"/>
                                      </p:to>
                                    </p:set>
                                    <p:animEffect transition="in" filter="fade">
                                      <p:cBhvr>
                                        <p:cTn id="40" dur="500"/>
                                        <p:tgtEl>
                                          <p:spTgt spid="34"/>
                                        </p:tgtEl>
                                      </p:cBhvr>
                                    </p:animEffect>
                                  </p:childTnLst>
                                </p:cTn>
                              </p:par>
                              <p:par>
                                <p:cTn id="41" presetID="10" presetClass="entr" presetSubtype="0" fill="hold" nodeType="withEffect">
                                  <p:stCondLst>
                                    <p:cond delay="0"/>
                                  </p:stCondLst>
                                  <p:childTnLst>
                                    <p:set>
                                      <p:cBhvr>
                                        <p:cTn id="42" dur="1" fill="hold">
                                          <p:stCondLst>
                                            <p:cond delay="0"/>
                                          </p:stCondLst>
                                        </p:cTn>
                                        <p:tgtEl>
                                          <p:spTgt spid="35"/>
                                        </p:tgtEl>
                                        <p:attrNameLst>
                                          <p:attrName>style.visibility</p:attrName>
                                        </p:attrNameLst>
                                      </p:cBhvr>
                                      <p:to>
                                        <p:strVal val="visible"/>
                                      </p:to>
                                    </p:set>
                                    <p:animEffect transition="in" filter="fade">
                                      <p:cBhvr>
                                        <p:cTn id="43" dur="500"/>
                                        <p:tgtEl>
                                          <p:spTgt spid="35"/>
                                        </p:tgtEl>
                                      </p:cBhvr>
                                    </p:animEffect>
                                  </p:childTnLst>
                                </p:cTn>
                              </p:par>
                              <p:par>
                                <p:cTn id="44" presetID="10" presetClass="entr" presetSubtype="0" fill="hold" nodeType="withEffect">
                                  <p:stCondLst>
                                    <p:cond delay="0"/>
                                  </p:stCondLst>
                                  <p:childTnLst>
                                    <p:set>
                                      <p:cBhvr>
                                        <p:cTn id="45" dur="1" fill="hold">
                                          <p:stCondLst>
                                            <p:cond delay="0"/>
                                          </p:stCondLst>
                                        </p:cTn>
                                        <p:tgtEl>
                                          <p:spTgt spid="37"/>
                                        </p:tgtEl>
                                        <p:attrNameLst>
                                          <p:attrName>style.visibility</p:attrName>
                                        </p:attrNameLst>
                                      </p:cBhvr>
                                      <p:to>
                                        <p:strVal val="visible"/>
                                      </p:to>
                                    </p:set>
                                    <p:animEffect transition="in" filter="fade">
                                      <p:cBhvr>
                                        <p:cTn id="46" dur="500"/>
                                        <p:tgtEl>
                                          <p:spTgt spid="37"/>
                                        </p:tgtEl>
                                      </p:cBhvr>
                                    </p:animEffect>
                                  </p:childTnLst>
                                </p:cTn>
                              </p:par>
                              <p:par>
                                <p:cTn id="47" presetID="10" presetClass="entr" presetSubtype="0" fill="hold" nodeType="withEffect">
                                  <p:stCondLst>
                                    <p:cond delay="0"/>
                                  </p:stCondLst>
                                  <p:childTnLst>
                                    <p:set>
                                      <p:cBhvr>
                                        <p:cTn id="48" dur="1" fill="hold">
                                          <p:stCondLst>
                                            <p:cond delay="0"/>
                                          </p:stCondLst>
                                        </p:cTn>
                                        <p:tgtEl>
                                          <p:spTgt spid="38"/>
                                        </p:tgtEl>
                                        <p:attrNameLst>
                                          <p:attrName>style.visibility</p:attrName>
                                        </p:attrNameLst>
                                      </p:cBhvr>
                                      <p:to>
                                        <p:strVal val="visible"/>
                                      </p:to>
                                    </p:set>
                                    <p:animEffect transition="in" filter="fade">
                                      <p:cBhvr>
                                        <p:cTn id="49" dur="500"/>
                                        <p:tgtEl>
                                          <p:spTgt spid="38"/>
                                        </p:tgtEl>
                                      </p:cBhvr>
                                    </p:animEffect>
                                  </p:childTnLst>
                                </p:cTn>
                              </p:par>
                              <p:par>
                                <p:cTn id="50" presetID="22" presetClass="entr" presetSubtype="8" fill="hold" nodeType="withEffect">
                                  <p:stCondLst>
                                    <p:cond delay="250"/>
                                  </p:stCondLst>
                                  <p:childTnLst>
                                    <p:set>
                                      <p:cBhvr>
                                        <p:cTn id="51" dur="1" fill="hold">
                                          <p:stCondLst>
                                            <p:cond delay="0"/>
                                          </p:stCondLst>
                                        </p:cTn>
                                        <p:tgtEl>
                                          <p:spTgt spid="92"/>
                                        </p:tgtEl>
                                        <p:attrNameLst>
                                          <p:attrName>style.visibility</p:attrName>
                                        </p:attrNameLst>
                                      </p:cBhvr>
                                      <p:to>
                                        <p:strVal val="visible"/>
                                      </p:to>
                                    </p:set>
                                    <p:animEffect transition="in" filter="wipe(left)">
                                      <p:cBhvr>
                                        <p:cTn id="52" dur="500"/>
                                        <p:tgtEl>
                                          <p:spTgt spid="92"/>
                                        </p:tgtEl>
                                      </p:cBhvr>
                                    </p:animEffect>
                                  </p:childTnLst>
                                </p:cTn>
                              </p:par>
                              <p:par>
                                <p:cTn id="53" presetID="22" presetClass="entr" presetSubtype="4" fill="hold" nodeType="withEffect">
                                  <p:stCondLst>
                                    <p:cond delay="250"/>
                                  </p:stCondLst>
                                  <p:childTnLst>
                                    <p:set>
                                      <p:cBhvr>
                                        <p:cTn id="54" dur="1" fill="hold">
                                          <p:stCondLst>
                                            <p:cond delay="0"/>
                                          </p:stCondLst>
                                        </p:cTn>
                                        <p:tgtEl>
                                          <p:spTgt spid="89"/>
                                        </p:tgtEl>
                                        <p:attrNameLst>
                                          <p:attrName>style.visibility</p:attrName>
                                        </p:attrNameLst>
                                      </p:cBhvr>
                                      <p:to>
                                        <p:strVal val="visible"/>
                                      </p:to>
                                    </p:set>
                                    <p:animEffect transition="in" filter="wipe(down)">
                                      <p:cBhvr>
                                        <p:cTn id="55" dur="500"/>
                                        <p:tgtEl>
                                          <p:spTgt spid="89"/>
                                        </p:tgtEl>
                                      </p:cBhvr>
                                    </p:animEffect>
                                  </p:childTnLst>
                                </p:cTn>
                              </p:par>
                              <p:par>
                                <p:cTn id="56" presetID="22" presetClass="entr" presetSubtype="4" fill="hold" nodeType="withEffect">
                                  <p:stCondLst>
                                    <p:cond delay="250"/>
                                  </p:stCondLst>
                                  <p:childTnLst>
                                    <p:set>
                                      <p:cBhvr>
                                        <p:cTn id="57" dur="1" fill="hold">
                                          <p:stCondLst>
                                            <p:cond delay="0"/>
                                          </p:stCondLst>
                                        </p:cTn>
                                        <p:tgtEl>
                                          <p:spTgt spid="87"/>
                                        </p:tgtEl>
                                        <p:attrNameLst>
                                          <p:attrName>style.visibility</p:attrName>
                                        </p:attrNameLst>
                                      </p:cBhvr>
                                      <p:to>
                                        <p:strVal val="visible"/>
                                      </p:to>
                                    </p:set>
                                    <p:animEffect transition="in" filter="wipe(down)">
                                      <p:cBhvr>
                                        <p:cTn id="58" dur="500"/>
                                        <p:tgtEl>
                                          <p:spTgt spid="87"/>
                                        </p:tgtEl>
                                      </p:cBhvr>
                                    </p:animEffect>
                                  </p:childTnLst>
                                </p:cTn>
                              </p:par>
                              <p:par>
                                <p:cTn id="59" presetID="22" presetClass="entr" presetSubtype="4" fill="hold" nodeType="withEffect">
                                  <p:stCondLst>
                                    <p:cond delay="250"/>
                                  </p:stCondLst>
                                  <p:childTnLst>
                                    <p:set>
                                      <p:cBhvr>
                                        <p:cTn id="60" dur="1" fill="hold">
                                          <p:stCondLst>
                                            <p:cond delay="0"/>
                                          </p:stCondLst>
                                        </p:cTn>
                                        <p:tgtEl>
                                          <p:spTgt spid="151"/>
                                        </p:tgtEl>
                                        <p:attrNameLst>
                                          <p:attrName>style.visibility</p:attrName>
                                        </p:attrNameLst>
                                      </p:cBhvr>
                                      <p:to>
                                        <p:strVal val="visible"/>
                                      </p:to>
                                    </p:set>
                                    <p:animEffect transition="in" filter="wipe(down)">
                                      <p:cBhvr>
                                        <p:cTn id="61" dur="500"/>
                                        <p:tgtEl>
                                          <p:spTgt spid="151"/>
                                        </p:tgtEl>
                                      </p:cBhvr>
                                    </p:animEffect>
                                  </p:childTnLst>
                                </p:cTn>
                              </p:par>
                              <p:par>
                                <p:cTn id="62" presetID="22" presetClass="entr" presetSubtype="2" fill="hold" nodeType="withEffect">
                                  <p:stCondLst>
                                    <p:cond delay="250"/>
                                  </p:stCondLst>
                                  <p:childTnLst>
                                    <p:set>
                                      <p:cBhvr>
                                        <p:cTn id="63" dur="1" fill="hold">
                                          <p:stCondLst>
                                            <p:cond delay="0"/>
                                          </p:stCondLst>
                                        </p:cTn>
                                        <p:tgtEl>
                                          <p:spTgt spid="159"/>
                                        </p:tgtEl>
                                        <p:attrNameLst>
                                          <p:attrName>style.visibility</p:attrName>
                                        </p:attrNameLst>
                                      </p:cBhvr>
                                      <p:to>
                                        <p:strVal val="visible"/>
                                      </p:to>
                                    </p:set>
                                    <p:animEffect transition="in" filter="wipe(right)">
                                      <p:cBhvr>
                                        <p:cTn id="64" dur="500"/>
                                        <p:tgtEl>
                                          <p:spTgt spid="1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1" grpId="0" animBg="1"/>
      <p:bldP spid="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4C11AAB-F9A7-41F7-9FC5-FBE08A6CBB7B}"/>
              </a:ext>
            </a:extLst>
          </p:cNvPr>
          <p:cNvSpPr>
            <a:spLocks noGrp="1"/>
          </p:cNvSpPr>
          <p:nvPr>
            <p:ph type="title"/>
          </p:nvPr>
        </p:nvSpPr>
        <p:spPr>
          <a:xfrm>
            <a:off x="428682" y="2532461"/>
            <a:ext cx="9630390" cy="1793079"/>
          </a:xfrm>
        </p:spPr>
        <p:txBody>
          <a:bodyPr anchor="ctr">
            <a:normAutofit/>
          </a:bodyPr>
          <a:lstStyle/>
          <a:p>
            <a:r>
              <a:rPr lang="en-US" dirty="0">
                <a:solidFill>
                  <a:schemeClr val="accent5"/>
                </a:solidFill>
              </a:rPr>
              <a:t>Security baseline:</a:t>
            </a:r>
            <a:br>
              <a:rPr lang="en-US" dirty="0"/>
            </a:br>
            <a:r>
              <a:rPr lang="en-US" dirty="0"/>
              <a:t>Get started</a:t>
            </a:r>
          </a:p>
        </p:txBody>
      </p:sp>
    </p:spTree>
    <p:extLst>
      <p:ext uri="{BB962C8B-B14F-4D97-AF65-F5344CB8AC3E}">
        <p14:creationId xmlns:p14="http://schemas.microsoft.com/office/powerpoint/2010/main" val="4071335486"/>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0A04224-99C0-435D-BD61-D02A04533C2C}"/>
              </a:ext>
            </a:extLst>
          </p:cNvPr>
          <p:cNvSpPr>
            <a:spLocks noGrp="1"/>
          </p:cNvSpPr>
          <p:nvPr>
            <p:ph type="title"/>
          </p:nvPr>
        </p:nvSpPr>
        <p:spPr>
          <a:xfrm>
            <a:off x="455995" y="381978"/>
            <a:ext cx="11754936" cy="402353"/>
          </a:xfrm>
        </p:spPr>
        <p:txBody>
          <a:bodyPr/>
          <a:lstStyle/>
          <a:p>
            <a:r>
              <a:rPr lang="en-US" dirty="0"/>
              <a:t>Accelerate security with native tools</a:t>
            </a:r>
          </a:p>
        </p:txBody>
      </p:sp>
      <p:sp>
        <p:nvSpPr>
          <p:cNvPr id="94" name="Rectangle 93">
            <a:extLst>
              <a:ext uri="{FF2B5EF4-FFF2-40B4-BE49-F238E27FC236}">
                <a16:creationId xmlns:a16="http://schemas.microsoft.com/office/drawing/2014/main" id="{1030D40D-1C67-48A8-A686-79EBDECA22C0}"/>
              </a:ext>
              <a:ext uri="{C183D7F6-B498-43B3-948B-1728B52AA6E4}">
                <adec:decorative xmlns:adec="http://schemas.microsoft.com/office/drawing/2017/decorative" val="1"/>
              </a:ext>
            </a:extLst>
          </p:cNvPr>
          <p:cNvSpPr/>
          <p:nvPr/>
        </p:nvSpPr>
        <p:spPr bwMode="auto">
          <a:xfrm>
            <a:off x="2637610" y="839918"/>
            <a:ext cx="9137251" cy="388974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algn="ctr" defTabSz="93248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5" name="Text Placeholder 9">
            <a:extLst>
              <a:ext uri="{FF2B5EF4-FFF2-40B4-BE49-F238E27FC236}">
                <a16:creationId xmlns:a16="http://schemas.microsoft.com/office/drawing/2014/main" id="{9A1C6935-E14D-4E10-AD69-0AEFB5CAB8AD}"/>
              </a:ext>
            </a:extLst>
          </p:cNvPr>
          <p:cNvSpPr txBox="1">
            <a:spLocks/>
          </p:cNvSpPr>
          <p:nvPr/>
        </p:nvSpPr>
        <p:spPr>
          <a:xfrm>
            <a:off x="2830013" y="938182"/>
            <a:ext cx="959323" cy="287771"/>
          </a:xfrm>
          <a:prstGeom prst="rect">
            <a:avLst/>
          </a:prstGeom>
        </p:spPr>
        <p:txBody>
          <a:bodyPr vert="horz" wrap="square" lIns="0" tIns="0" rIns="0" bIns="0" rtlCol="0">
            <a:spAutoFit/>
          </a:bodyPr>
          <a:lstStyle>
            <a:lvl1pPr marL="336145" marR="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lang="en-US" sz="1961" kern="1200" spc="0" baseline="0" dirty="0">
                <a:solidFill>
                  <a:srgbClr val="000000"/>
                </a:solidFill>
                <a:latin typeface="+mn-lt"/>
                <a:ea typeface="+mn-ea"/>
                <a:cs typeface="+mn-cs"/>
              </a:defRPr>
            </a:lvl1pPr>
            <a:lvl2pPr marL="224097" marR="0" indent="0" algn="l" defTabSz="914367"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67229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896386"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defTabSz="914378">
              <a:buNone/>
              <a:defRPr/>
            </a:pPr>
            <a:r>
              <a:rPr lang="en-US" dirty="0">
                <a:latin typeface="Segoe UI"/>
              </a:rPr>
              <a:t>Secure</a:t>
            </a:r>
          </a:p>
        </p:txBody>
      </p:sp>
      <p:sp>
        <p:nvSpPr>
          <p:cNvPr id="96" name="Text Placeholder 9">
            <a:extLst>
              <a:ext uri="{FF2B5EF4-FFF2-40B4-BE49-F238E27FC236}">
                <a16:creationId xmlns:a16="http://schemas.microsoft.com/office/drawing/2014/main" id="{D34EB76B-648A-4343-A8E0-3CC31D45EFCF}"/>
              </a:ext>
            </a:extLst>
          </p:cNvPr>
          <p:cNvSpPr txBox="1">
            <a:spLocks/>
          </p:cNvSpPr>
          <p:nvPr/>
        </p:nvSpPr>
        <p:spPr>
          <a:xfrm>
            <a:off x="2637610" y="938182"/>
            <a:ext cx="9137251" cy="287771"/>
          </a:xfrm>
          <a:prstGeom prst="rect">
            <a:avLst/>
          </a:prstGeom>
        </p:spPr>
        <p:txBody>
          <a:bodyPr vert="horz" wrap="square" lIns="0" tIns="0" rIns="0" bIns="0" rtlCol="0">
            <a:spAutoFit/>
          </a:bodyPr>
          <a:lstStyle>
            <a:lvl1pPr marL="336145" marR="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lang="en-US" sz="1961" kern="1200" spc="0" baseline="0" dirty="0">
                <a:solidFill>
                  <a:srgbClr val="000000"/>
                </a:solidFill>
                <a:latin typeface="+mn-lt"/>
                <a:ea typeface="+mn-ea"/>
                <a:cs typeface="+mn-cs"/>
              </a:defRPr>
            </a:lvl1pPr>
            <a:lvl2pPr marL="224097" marR="0" indent="0" algn="l" defTabSz="914367"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67229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896386"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gn="ctr" defTabSz="914378">
              <a:buNone/>
              <a:defRPr/>
            </a:pPr>
            <a:r>
              <a:rPr lang="en-US" dirty="0">
                <a:latin typeface="Segoe UI Semibold"/>
              </a:rPr>
              <a:t>Business alignment</a:t>
            </a:r>
          </a:p>
        </p:txBody>
      </p:sp>
      <p:sp>
        <p:nvSpPr>
          <p:cNvPr id="97" name="Rectangle 96">
            <a:extLst>
              <a:ext uri="{FF2B5EF4-FFF2-40B4-BE49-F238E27FC236}">
                <a16:creationId xmlns:a16="http://schemas.microsoft.com/office/drawing/2014/main" id="{165E18C7-C065-4D9B-A75D-D412C8F33F48}"/>
              </a:ext>
            </a:extLst>
          </p:cNvPr>
          <p:cNvSpPr/>
          <p:nvPr/>
        </p:nvSpPr>
        <p:spPr bwMode="auto">
          <a:xfrm>
            <a:off x="3763865" y="1273212"/>
            <a:ext cx="1829606" cy="68191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6" tIns="146282" rIns="91426" bIns="146282" numCol="1" spcCol="0" rtlCol="0" fromWordArt="0" anchor="t" anchorCtr="0" forceAA="0" compatLnSpc="1">
            <a:prstTxWarp prst="textNoShape">
              <a:avLst/>
            </a:prstTxWarp>
            <a:noAutofit/>
          </a:bodyPr>
          <a:lstStyle/>
          <a:p>
            <a:pPr defTabSz="932305" fontAlgn="base">
              <a:lnSpc>
                <a:spcPct val="90000"/>
              </a:lnSpc>
              <a:spcBef>
                <a:spcPct val="0"/>
              </a:spcBef>
              <a:spcAft>
                <a:spcPts val="600"/>
              </a:spcAft>
              <a:defRPr/>
            </a:pPr>
            <a:r>
              <a:rPr lang="en-US" sz="1200" dirty="0">
                <a:solidFill>
                  <a:srgbClr val="000000"/>
                </a:solidFill>
                <a:latin typeface="Segoe UI Semibold"/>
                <a:ea typeface="Segoe UI" pitchFamily="34" charset="0"/>
                <a:cs typeface="Segoe UI" pitchFamily="34" charset="0"/>
              </a:rPr>
              <a:t>Risk insights</a:t>
            </a:r>
          </a:p>
          <a:p>
            <a:pPr defTabSz="914554">
              <a:lnSpc>
                <a:spcPct val="90000"/>
              </a:lnSpc>
              <a:spcAft>
                <a:spcPts val="600"/>
              </a:spcAft>
            </a:pPr>
            <a:r>
              <a:rPr lang="en-US" sz="1100" dirty="0">
                <a:gradFill>
                  <a:gsLst>
                    <a:gs pos="2917">
                      <a:srgbClr val="000000"/>
                    </a:gs>
                    <a:gs pos="30000">
                      <a:srgbClr val="000000"/>
                    </a:gs>
                  </a:gsLst>
                  <a:lin ang="5400000" scaled="0"/>
                </a:gradFill>
                <a:latin typeface="Segoe UI"/>
              </a:rPr>
              <a:t>Integrate security insights into risk management framework and digital initiatives.</a:t>
            </a:r>
          </a:p>
        </p:txBody>
      </p:sp>
      <p:sp>
        <p:nvSpPr>
          <p:cNvPr id="98" name="Rectangle 97">
            <a:extLst>
              <a:ext uri="{FF2B5EF4-FFF2-40B4-BE49-F238E27FC236}">
                <a16:creationId xmlns:a16="http://schemas.microsoft.com/office/drawing/2014/main" id="{4219E52E-5433-4822-B154-504FCB9DFC16}"/>
              </a:ext>
            </a:extLst>
          </p:cNvPr>
          <p:cNvSpPr/>
          <p:nvPr/>
        </p:nvSpPr>
        <p:spPr bwMode="auto">
          <a:xfrm>
            <a:off x="6731383" y="1273212"/>
            <a:ext cx="1829606" cy="68191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6" tIns="146282" rIns="91426" bIns="146282" numCol="1" spcCol="0" rtlCol="0" fromWordArt="0" anchor="t" anchorCtr="0" forceAA="0" compatLnSpc="1">
            <a:prstTxWarp prst="textNoShape">
              <a:avLst/>
            </a:prstTxWarp>
            <a:noAutofit/>
          </a:bodyPr>
          <a:lstStyle/>
          <a:p>
            <a:pPr defTabSz="932305" fontAlgn="base">
              <a:lnSpc>
                <a:spcPct val="90000"/>
              </a:lnSpc>
              <a:spcBef>
                <a:spcPct val="0"/>
              </a:spcBef>
              <a:spcAft>
                <a:spcPts val="600"/>
              </a:spcAft>
              <a:defRPr/>
            </a:pPr>
            <a:r>
              <a:rPr lang="en-US" sz="1200" dirty="0">
                <a:solidFill>
                  <a:srgbClr val="000000"/>
                </a:solidFill>
                <a:latin typeface="Segoe UI Semibold"/>
                <a:ea typeface="Segoe UI" pitchFamily="34" charset="0"/>
                <a:cs typeface="Segoe UI" pitchFamily="34" charset="0"/>
              </a:rPr>
              <a:t>Security integration</a:t>
            </a:r>
          </a:p>
          <a:p>
            <a:pPr defTabSz="914554">
              <a:lnSpc>
                <a:spcPct val="90000"/>
              </a:lnSpc>
              <a:spcAft>
                <a:spcPts val="600"/>
              </a:spcAft>
            </a:pPr>
            <a:r>
              <a:rPr lang="en-US" sz="1100" dirty="0">
                <a:gradFill>
                  <a:gsLst>
                    <a:gs pos="2917">
                      <a:srgbClr val="000000"/>
                    </a:gs>
                    <a:gs pos="30000">
                      <a:srgbClr val="000000"/>
                    </a:gs>
                  </a:gsLst>
                  <a:lin ang="5400000" scaled="0"/>
                </a:gradFill>
                <a:latin typeface="Segoe UI"/>
              </a:rPr>
              <a:t>Integrate security insights and practices into business and IT processes</a:t>
            </a:r>
          </a:p>
        </p:txBody>
      </p:sp>
      <p:sp>
        <p:nvSpPr>
          <p:cNvPr id="99" name="Rectangle 98">
            <a:extLst>
              <a:ext uri="{FF2B5EF4-FFF2-40B4-BE49-F238E27FC236}">
                <a16:creationId xmlns:a16="http://schemas.microsoft.com/office/drawing/2014/main" id="{92641DD6-C813-4C55-A75D-5B8C9DDE2566}"/>
              </a:ext>
            </a:extLst>
          </p:cNvPr>
          <p:cNvSpPr/>
          <p:nvPr/>
        </p:nvSpPr>
        <p:spPr bwMode="auto">
          <a:xfrm>
            <a:off x="9968015" y="1273212"/>
            <a:ext cx="1829606" cy="68191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6" tIns="146282" rIns="91426" bIns="146282" numCol="1" spcCol="0" rtlCol="0" fromWordArt="0" anchor="t" anchorCtr="0" forceAA="0" compatLnSpc="1">
            <a:prstTxWarp prst="textNoShape">
              <a:avLst/>
            </a:prstTxWarp>
            <a:noAutofit/>
          </a:bodyPr>
          <a:lstStyle/>
          <a:p>
            <a:pPr defTabSz="932305" fontAlgn="base">
              <a:lnSpc>
                <a:spcPct val="90000"/>
              </a:lnSpc>
              <a:spcBef>
                <a:spcPct val="0"/>
              </a:spcBef>
              <a:spcAft>
                <a:spcPts val="600"/>
              </a:spcAft>
              <a:defRPr/>
            </a:pPr>
            <a:r>
              <a:rPr lang="en-US" sz="1200" dirty="0">
                <a:solidFill>
                  <a:srgbClr val="000000"/>
                </a:solidFill>
                <a:latin typeface="Segoe UI Semibold"/>
                <a:ea typeface="Segoe UI" pitchFamily="34" charset="0"/>
                <a:cs typeface="Segoe UI" pitchFamily="34" charset="0"/>
              </a:rPr>
              <a:t>Operational resilience</a:t>
            </a:r>
          </a:p>
          <a:p>
            <a:pPr defTabSz="914554">
              <a:lnSpc>
                <a:spcPct val="90000"/>
              </a:lnSpc>
              <a:spcAft>
                <a:spcPts val="600"/>
              </a:spcAft>
            </a:pPr>
            <a:r>
              <a:rPr lang="en-US" sz="1100" dirty="0">
                <a:gradFill>
                  <a:gsLst>
                    <a:gs pos="2917">
                      <a:srgbClr val="000000"/>
                    </a:gs>
                    <a:gs pos="30000">
                      <a:srgbClr val="000000"/>
                    </a:gs>
                  </a:gsLst>
                  <a:lin ang="5400000" scaled="0"/>
                </a:gradFill>
                <a:latin typeface="Segoe UI"/>
              </a:rPr>
              <a:t>Ensure organization can operate during attacks and rapidly regain full operational status.</a:t>
            </a:r>
          </a:p>
        </p:txBody>
      </p:sp>
      <p:sp>
        <p:nvSpPr>
          <p:cNvPr id="100" name="Text Placeholder 9">
            <a:extLst>
              <a:ext uri="{FF2B5EF4-FFF2-40B4-BE49-F238E27FC236}">
                <a16:creationId xmlns:a16="http://schemas.microsoft.com/office/drawing/2014/main" id="{0B633908-4F1F-4E0E-8B74-A9F7CDFCB8EA}"/>
              </a:ext>
            </a:extLst>
          </p:cNvPr>
          <p:cNvSpPr txBox="1">
            <a:spLocks/>
          </p:cNvSpPr>
          <p:nvPr/>
        </p:nvSpPr>
        <p:spPr>
          <a:xfrm>
            <a:off x="2637610" y="2424112"/>
            <a:ext cx="9102444" cy="287771"/>
          </a:xfrm>
          <a:prstGeom prst="rect">
            <a:avLst/>
          </a:prstGeom>
        </p:spPr>
        <p:txBody>
          <a:bodyPr vert="horz" wrap="square" lIns="0" tIns="0" rIns="0" bIns="0" rtlCol="0">
            <a:spAutoFit/>
          </a:bodyPr>
          <a:lstStyle>
            <a:defPPr>
              <a:defRPr lang="en-US"/>
            </a:defPPr>
            <a:lvl1pPr marR="0" indent="0" algn="ctr" defTabSz="914367" fontAlgn="auto">
              <a:lnSpc>
                <a:spcPts val="2353"/>
              </a:lnSpc>
              <a:spcBef>
                <a:spcPts val="0"/>
              </a:spcBef>
              <a:spcAft>
                <a:spcPts val="0"/>
              </a:spcAft>
              <a:buClrTx/>
              <a:buSzPct val="90000"/>
              <a:buFont typeface="Arial" panose="020B0604020202020204" pitchFamily="34" charset="0"/>
              <a:buNone/>
              <a:tabLst/>
              <a:defRPr sz="1961" spc="0" baseline="0">
                <a:latin typeface="+mj-lt"/>
              </a:defRPr>
            </a:lvl1pPr>
            <a:lvl2pPr marL="224097" marR="0" indent="0" defTabSz="914367" fontAlgn="auto">
              <a:lnSpc>
                <a:spcPct val="100000"/>
              </a:lnSpc>
              <a:spcBef>
                <a:spcPts val="0"/>
              </a:spcBef>
              <a:spcAft>
                <a:spcPts val="0"/>
              </a:spcAft>
              <a:buClrTx/>
              <a:buSzPct val="90000"/>
              <a:buFontTx/>
              <a:buNone/>
              <a:tabLst/>
              <a:defRPr sz="1961" spc="0" baseline="0">
                <a:solidFill>
                  <a:srgbClr val="000000"/>
                </a:solidFill>
              </a:defRPr>
            </a:lvl2pPr>
            <a:lvl3pPr marL="448193" marR="0" indent="0" defTabSz="914367" fontAlgn="auto">
              <a:lnSpc>
                <a:spcPct val="100000"/>
              </a:lnSpc>
              <a:spcBef>
                <a:spcPts val="0"/>
              </a:spcBef>
              <a:spcAft>
                <a:spcPts val="0"/>
              </a:spcAft>
              <a:buClrTx/>
              <a:buSzPct val="90000"/>
              <a:buFont typeface="Wingdings" panose="05000000000000000000" pitchFamily="2" charset="2"/>
              <a:buNone/>
              <a:tabLst/>
              <a:defRPr sz="1372" spc="0" baseline="0">
                <a:solidFill>
                  <a:schemeClr val="tx2"/>
                </a:solidFill>
                <a:latin typeface="+mj-lt"/>
              </a:defRPr>
            </a:lvl3pPr>
            <a:lvl4pPr marL="672290" marR="0" indent="0" defTabSz="914367" fontAlgn="auto">
              <a:lnSpc>
                <a:spcPct val="100000"/>
              </a:lnSpc>
              <a:spcBef>
                <a:spcPts val="0"/>
              </a:spcBef>
              <a:spcAft>
                <a:spcPts val="0"/>
              </a:spcAft>
              <a:buClrTx/>
              <a:buSzPct val="90000"/>
              <a:buFont typeface="Wingdings" panose="05000000000000000000" pitchFamily="2" charset="2"/>
              <a:buNone/>
              <a:tabLst/>
              <a:defRPr sz="1372" spc="0" baseline="0">
                <a:solidFill>
                  <a:srgbClr val="000000"/>
                </a:solidFill>
              </a:defRPr>
            </a:lvl4pPr>
            <a:lvl5pPr marL="896386" marR="0" indent="0" defTabSz="914367" fontAlgn="auto">
              <a:lnSpc>
                <a:spcPct val="100000"/>
              </a:lnSpc>
              <a:spcBef>
                <a:spcPts val="0"/>
              </a:spcBef>
              <a:spcAft>
                <a:spcPts val="0"/>
              </a:spcAft>
              <a:buClrTx/>
              <a:buSzPct val="90000"/>
              <a:buFont typeface="Wingdings" panose="05000000000000000000" pitchFamily="2" charset="2"/>
              <a:buNone/>
              <a:tabLst/>
              <a:defRPr sz="980" b="1" spc="0" baseline="0">
                <a:solidFill>
                  <a:srgbClr val="000000"/>
                </a:solidFill>
              </a:defRPr>
            </a:lvl5pPr>
            <a:lvl6pPr marL="2285916" indent="0" defTabSz="914367">
              <a:spcBef>
                <a:spcPct val="20000"/>
              </a:spcBef>
              <a:buFont typeface="Arial" pitchFamily="34" charset="0"/>
              <a:buNone/>
              <a:defRPr sz="1961"/>
            </a:lvl6pPr>
            <a:lvl7pPr marL="0" indent="0" defTabSz="914367">
              <a:lnSpc>
                <a:spcPct val="100000"/>
              </a:lnSpc>
              <a:spcBef>
                <a:spcPts val="0"/>
              </a:spcBef>
              <a:spcAft>
                <a:spcPts val="0"/>
              </a:spcAft>
              <a:buFont typeface="Arial" pitchFamily="34" charset="0"/>
              <a:buNone/>
              <a:defRPr sz="980">
                <a:solidFill>
                  <a:srgbClr val="000000"/>
                </a:solidFill>
              </a:defRPr>
            </a:lvl7pPr>
            <a:lvl8pPr marL="3428877" indent="-228592" defTabSz="914367">
              <a:spcBef>
                <a:spcPct val="20000"/>
              </a:spcBef>
              <a:buFont typeface="Arial" pitchFamily="34" charset="0"/>
              <a:buChar char="•"/>
              <a:defRPr sz="1961"/>
            </a:lvl8pPr>
            <a:lvl9pPr marL="3886061" indent="-228592" defTabSz="914367">
              <a:spcBef>
                <a:spcPct val="20000"/>
              </a:spcBef>
              <a:buFont typeface="Arial" pitchFamily="34" charset="0"/>
              <a:buChar char="•"/>
              <a:defRPr sz="1961"/>
            </a:lvl9pPr>
          </a:lstStyle>
          <a:p>
            <a:pPr defTabSz="914378">
              <a:defRPr/>
            </a:pPr>
            <a:r>
              <a:rPr lang="en-US" dirty="0">
                <a:solidFill>
                  <a:srgbClr val="000000"/>
                </a:solidFill>
                <a:latin typeface="Segoe UI Semibold"/>
              </a:rPr>
              <a:t>Security disciplines</a:t>
            </a:r>
          </a:p>
        </p:txBody>
      </p:sp>
      <p:sp>
        <p:nvSpPr>
          <p:cNvPr id="101" name="Rectangle 100">
            <a:extLst>
              <a:ext uri="{FF2B5EF4-FFF2-40B4-BE49-F238E27FC236}">
                <a16:creationId xmlns:a16="http://schemas.microsoft.com/office/drawing/2014/main" id="{09572D1E-7793-4E55-ACEE-43C612BBEFC1}"/>
              </a:ext>
            </a:extLst>
          </p:cNvPr>
          <p:cNvSpPr/>
          <p:nvPr/>
        </p:nvSpPr>
        <p:spPr bwMode="auto">
          <a:xfrm>
            <a:off x="2762999" y="3465165"/>
            <a:ext cx="1882732" cy="68191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6" tIns="146282" rIns="91426" bIns="146282" numCol="1" spcCol="0" rtlCol="0" fromWordArt="0" anchor="t" anchorCtr="0" forceAA="0" compatLnSpc="1">
            <a:prstTxWarp prst="textNoShape">
              <a:avLst/>
            </a:prstTxWarp>
            <a:noAutofit/>
          </a:bodyPr>
          <a:lstStyle/>
          <a:p>
            <a:pPr defTabSz="932305" fontAlgn="base">
              <a:lnSpc>
                <a:spcPct val="90000"/>
              </a:lnSpc>
              <a:spcBef>
                <a:spcPct val="0"/>
              </a:spcBef>
              <a:spcAft>
                <a:spcPts val="600"/>
              </a:spcAft>
              <a:defRPr/>
            </a:pPr>
            <a:r>
              <a:rPr lang="en-US" sz="1200" dirty="0">
                <a:solidFill>
                  <a:srgbClr val="000000"/>
                </a:solidFill>
                <a:latin typeface="Segoe UI Semibold"/>
                <a:ea typeface="Segoe UI" pitchFamily="34" charset="0"/>
                <a:cs typeface="Segoe UI" pitchFamily="34" charset="0"/>
              </a:rPr>
              <a:t>Access control</a:t>
            </a:r>
          </a:p>
          <a:p>
            <a:pPr defTabSz="914554">
              <a:lnSpc>
                <a:spcPct val="90000"/>
              </a:lnSpc>
              <a:spcAft>
                <a:spcPts val="600"/>
              </a:spcAft>
            </a:pPr>
            <a:r>
              <a:rPr lang="en-US" sz="1100" dirty="0">
                <a:gradFill>
                  <a:gsLst>
                    <a:gs pos="2917">
                      <a:srgbClr val="000000"/>
                    </a:gs>
                    <a:gs pos="30000">
                      <a:srgbClr val="000000"/>
                    </a:gs>
                  </a:gsLst>
                  <a:lin ang="5400000" scaled="0"/>
                </a:gradFill>
                <a:latin typeface="Segoe UI"/>
              </a:rPr>
              <a:t>Establish Zero Trust </a:t>
            </a:r>
            <a:br>
              <a:rPr lang="en-US" sz="1100" dirty="0">
                <a:gradFill>
                  <a:gsLst>
                    <a:gs pos="2917">
                      <a:srgbClr val="000000"/>
                    </a:gs>
                    <a:gs pos="30000">
                      <a:srgbClr val="000000"/>
                    </a:gs>
                  </a:gsLst>
                  <a:lin ang="5400000" scaled="0"/>
                </a:gradFill>
                <a:latin typeface="Segoe UI"/>
              </a:rPr>
            </a:br>
            <a:r>
              <a:rPr lang="en-US" sz="1100" dirty="0">
                <a:gradFill>
                  <a:gsLst>
                    <a:gs pos="2917">
                      <a:srgbClr val="000000"/>
                    </a:gs>
                    <a:gs pos="30000">
                      <a:srgbClr val="000000"/>
                    </a:gs>
                  </a:gsLst>
                  <a:lin ang="5400000" scaled="0"/>
                </a:gradFill>
                <a:latin typeface="Segoe UI"/>
              </a:rPr>
              <a:t>access model. Extend modern protection </a:t>
            </a:r>
            <a:br>
              <a:rPr lang="en-US" sz="1100" dirty="0">
                <a:gradFill>
                  <a:gsLst>
                    <a:gs pos="2917">
                      <a:srgbClr val="000000"/>
                    </a:gs>
                    <a:gs pos="30000">
                      <a:srgbClr val="000000"/>
                    </a:gs>
                  </a:gsLst>
                  <a:lin ang="5400000" scaled="0"/>
                </a:gradFill>
                <a:latin typeface="Segoe UI"/>
              </a:rPr>
            </a:br>
            <a:r>
              <a:rPr lang="en-US" sz="1100" dirty="0">
                <a:gradFill>
                  <a:gsLst>
                    <a:gs pos="2917">
                      <a:srgbClr val="000000"/>
                    </a:gs>
                    <a:gs pos="30000">
                      <a:srgbClr val="000000"/>
                    </a:gs>
                  </a:gsLst>
                  <a:lin ang="5400000" scaled="0"/>
                </a:gradFill>
                <a:latin typeface="Segoe UI"/>
              </a:rPr>
              <a:t>to legacy assets.</a:t>
            </a:r>
          </a:p>
        </p:txBody>
      </p:sp>
      <p:sp>
        <p:nvSpPr>
          <p:cNvPr id="102" name="Rectangle 101">
            <a:extLst>
              <a:ext uri="{FF2B5EF4-FFF2-40B4-BE49-F238E27FC236}">
                <a16:creationId xmlns:a16="http://schemas.microsoft.com/office/drawing/2014/main" id="{80B47B3C-7818-498E-B834-BB743D34B412}"/>
              </a:ext>
            </a:extLst>
          </p:cNvPr>
          <p:cNvSpPr/>
          <p:nvPr/>
        </p:nvSpPr>
        <p:spPr bwMode="auto">
          <a:xfrm>
            <a:off x="4581233" y="3465165"/>
            <a:ext cx="1941380" cy="68191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6" tIns="146282" rIns="91426" bIns="146282" numCol="1" spcCol="0" rtlCol="0" fromWordArt="0" anchor="t" anchorCtr="0" forceAA="0" compatLnSpc="1">
            <a:prstTxWarp prst="textNoShape">
              <a:avLst/>
            </a:prstTxWarp>
            <a:noAutofit/>
          </a:bodyPr>
          <a:lstStyle/>
          <a:p>
            <a:pPr defTabSz="932305" fontAlgn="base">
              <a:lnSpc>
                <a:spcPct val="90000"/>
              </a:lnSpc>
              <a:spcBef>
                <a:spcPct val="0"/>
              </a:spcBef>
              <a:spcAft>
                <a:spcPts val="600"/>
              </a:spcAft>
              <a:defRPr/>
            </a:pPr>
            <a:r>
              <a:rPr lang="en-US" sz="1200" dirty="0">
                <a:solidFill>
                  <a:srgbClr val="000000"/>
                </a:solidFill>
                <a:latin typeface="Segoe UI Semibold"/>
                <a:ea typeface="Segoe UI" pitchFamily="34" charset="0"/>
                <a:cs typeface="Segoe UI" pitchFamily="34" charset="0"/>
              </a:rPr>
              <a:t>Security operations</a:t>
            </a:r>
          </a:p>
          <a:p>
            <a:pPr defTabSz="914554">
              <a:lnSpc>
                <a:spcPct val="90000"/>
              </a:lnSpc>
              <a:spcAft>
                <a:spcPts val="600"/>
              </a:spcAft>
            </a:pPr>
            <a:r>
              <a:rPr lang="en-US" sz="1100" dirty="0">
                <a:gradFill>
                  <a:gsLst>
                    <a:gs pos="2917">
                      <a:srgbClr val="000000"/>
                    </a:gs>
                    <a:gs pos="30000">
                      <a:srgbClr val="000000"/>
                    </a:gs>
                  </a:gsLst>
                  <a:lin ang="5400000" scaled="0"/>
                </a:gradFill>
                <a:latin typeface="Segoe UI"/>
              </a:rPr>
              <a:t>Detect, respond, and recover from attacks; </a:t>
            </a:r>
            <a:br>
              <a:rPr lang="en-US" sz="1100" dirty="0">
                <a:gradFill>
                  <a:gsLst>
                    <a:gs pos="2917">
                      <a:srgbClr val="000000"/>
                    </a:gs>
                    <a:gs pos="30000">
                      <a:srgbClr val="000000"/>
                    </a:gs>
                  </a:gsLst>
                  <a:lin ang="5400000" scaled="0"/>
                </a:gradFill>
                <a:latin typeface="Segoe UI"/>
              </a:rPr>
            </a:br>
            <a:r>
              <a:rPr lang="en-US" sz="1100" dirty="0">
                <a:gradFill>
                  <a:gsLst>
                    <a:gs pos="2917">
                      <a:srgbClr val="000000"/>
                    </a:gs>
                    <a:gs pos="30000">
                      <a:srgbClr val="000000"/>
                    </a:gs>
                  </a:gsLst>
                  <a:lin ang="5400000" scaled="0"/>
                </a:gradFill>
                <a:latin typeface="Segoe UI"/>
              </a:rPr>
              <a:t>hunt for hidden threats; lead through </a:t>
            </a:r>
            <a:br>
              <a:rPr lang="en-US" sz="1100" dirty="0">
                <a:gradFill>
                  <a:gsLst>
                    <a:gs pos="2917">
                      <a:srgbClr val="000000"/>
                    </a:gs>
                    <a:gs pos="30000">
                      <a:srgbClr val="000000"/>
                    </a:gs>
                  </a:gsLst>
                  <a:lin ang="5400000" scaled="0"/>
                </a:gradFill>
                <a:latin typeface="Segoe UI"/>
              </a:rPr>
            </a:br>
            <a:r>
              <a:rPr lang="en-US" sz="1100" dirty="0">
                <a:gradFill>
                  <a:gsLst>
                    <a:gs pos="2917">
                      <a:srgbClr val="000000"/>
                    </a:gs>
                    <a:gs pos="30000">
                      <a:srgbClr val="000000"/>
                    </a:gs>
                  </a:gsLst>
                  <a:lin ang="5400000" scaled="0"/>
                </a:gradFill>
                <a:latin typeface="Segoe UI"/>
              </a:rPr>
              <a:t>data-driven decision</a:t>
            </a:r>
          </a:p>
        </p:txBody>
      </p:sp>
      <p:sp>
        <p:nvSpPr>
          <p:cNvPr id="103" name="Rectangle 102">
            <a:extLst>
              <a:ext uri="{FF2B5EF4-FFF2-40B4-BE49-F238E27FC236}">
                <a16:creationId xmlns:a16="http://schemas.microsoft.com/office/drawing/2014/main" id="{1F68501F-BF77-4473-B417-632F288B35D3}"/>
              </a:ext>
            </a:extLst>
          </p:cNvPr>
          <p:cNvSpPr/>
          <p:nvPr/>
        </p:nvSpPr>
        <p:spPr bwMode="auto">
          <a:xfrm>
            <a:off x="6399468" y="3465165"/>
            <a:ext cx="1882732" cy="68191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6" tIns="146282" rIns="91426" bIns="146282" numCol="1" spcCol="0" rtlCol="0" fromWordArt="0" anchor="t" anchorCtr="0" forceAA="0" compatLnSpc="1">
            <a:prstTxWarp prst="textNoShape">
              <a:avLst/>
            </a:prstTxWarp>
            <a:noAutofit/>
          </a:bodyPr>
          <a:lstStyle/>
          <a:p>
            <a:pPr defTabSz="932305" fontAlgn="base">
              <a:lnSpc>
                <a:spcPct val="90000"/>
              </a:lnSpc>
              <a:spcBef>
                <a:spcPct val="0"/>
              </a:spcBef>
              <a:spcAft>
                <a:spcPts val="600"/>
              </a:spcAft>
              <a:defRPr/>
            </a:pPr>
            <a:r>
              <a:rPr lang="en-US" sz="1200" dirty="0">
                <a:solidFill>
                  <a:srgbClr val="000000"/>
                </a:solidFill>
                <a:latin typeface="Segoe UI Semibold"/>
                <a:ea typeface="Segoe UI" pitchFamily="34" charset="0"/>
                <a:cs typeface="Segoe UI" pitchFamily="34" charset="0"/>
              </a:rPr>
              <a:t>Asset protection</a:t>
            </a:r>
          </a:p>
          <a:p>
            <a:pPr defTabSz="914554">
              <a:lnSpc>
                <a:spcPct val="90000"/>
              </a:lnSpc>
              <a:spcAft>
                <a:spcPts val="600"/>
              </a:spcAft>
            </a:pPr>
            <a:r>
              <a:rPr lang="en-US" sz="1100" dirty="0">
                <a:gradFill>
                  <a:gsLst>
                    <a:gs pos="2917">
                      <a:srgbClr val="000000"/>
                    </a:gs>
                    <a:gs pos="30000">
                      <a:srgbClr val="000000"/>
                    </a:gs>
                  </a:gsLst>
                  <a:lin ang="5400000" scaled="0"/>
                </a:gradFill>
                <a:latin typeface="Segoe UI"/>
              </a:rPr>
              <a:t>Protect sensitive data and systems. Continuously discover, classify &amp; secure assets.</a:t>
            </a:r>
          </a:p>
        </p:txBody>
      </p:sp>
      <p:sp>
        <p:nvSpPr>
          <p:cNvPr id="104" name="Rectangle 103">
            <a:extLst>
              <a:ext uri="{FF2B5EF4-FFF2-40B4-BE49-F238E27FC236}">
                <a16:creationId xmlns:a16="http://schemas.microsoft.com/office/drawing/2014/main" id="{5013E955-5224-4E7C-B812-7B370664C1CF}"/>
              </a:ext>
            </a:extLst>
          </p:cNvPr>
          <p:cNvSpPr/>
          <p:nvPr/>
        </p:nvSpPr>
        <p:spPr bwMode="auto">
          <a:xfrm>
            <a:off x="8217702" y="3465165"/>
            <a:ext cx="1882732" cy="68191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6" tIns="146282" rIns="91426" bIns="146282" numCol="1" spcCol="0" rtlCol="0" fromWordArt="0" anchor="t" anchorCtr="0" forceAA="0" compatLnSpc="1">
            <a:prstTxWarp prst="textNoShape">
              <a:avLst/>
            </a:prstTxWarp>
            <a:noAutofit/>
          </a:bodyPr>
          <a:lstStyle/>
          <a:p>
            <a:pPr defTabSz="932305" fontAlgn="base">
              <a:lnSpc>
                <a:spcPct val="90000"/>
              </a:lnSpc>
              <a:spcBef>
                <a:spcPct val="0"/>
              </a:spcBef>
              <a:spcAft>
                <a:spcPts val="600"/>
              </a:spcAft>
              <a:defRPr/>
            </a:pPr>
            <a:r>
              <a:rPr lang="en-US" sz="1200" dirty="0">
                <a:solidFill>
                  <a:srgbClr val="000000"/>
                </a:solidFill>
                <a:latin typeface="Segoe UI Semibold"/>
                <a:ea typeface="Segoe UI" pitchFamily="34" charset="0"/>
                <a:cs typeface="Segoe UI" pitchFamily="34" charset="0"/>
              </a:rPr>
              <a:t>Security governance</a:t>
            </a:r>
          </a:p>
          <a:p>
            <a:pPr defTabSz="914554">
              <a:lnSpc>
                <a:spcPct val="90000"/>
              </a:lnSpc>
              <a:spcAft>
                <a:spcPts val="600"/>
              </a:spcAft>
            </a:pPr>
            <a:r>
              <a:rPr lang="en-US" sz="1100" dirty="0">
                <a:gradFill>
                  <a:gsLst>
                    <a:gs pos="2917">
                      <a:srgbClr val="000000"/>
                    </a:gs>
                    <a:gs pos="30000">
                      <a:srgbClr val="000000"/>
                    </a:gs>
                  </a:gsLst>
                  <a:lin ang="5400000" scaled="0"/>
                </a:gradFill>
                <a:latin typeface="Segoe UI"/>
              </a:rPr>
              <a:t>Continuously identify, measure, and manage security posture to correct deviation and reduce risk.</a:t>
            </a:r>
          </a:p>
        </p:txBody>
      </p:sp>
      <p:sp>
        <p:nvSpPr>
          <p:cNvPr id="105" name="Rectangle 104">
            <a:extLst>
              <a:ext uri="{FF2B5EF4-FFF2-40B4-BE49-F238E27FC236}">
                <a16:creationId xmlns:a16="http://schemas.microsoft.com/office/drawing/2014/main" id="{873D0E78-1A1C-410E-BD24-EE44108328E6}"/>
              </a:ext>
            </a:extLst>
          </p:cNvPr>
          <p:cNvSpPr/>
          <p:nvPr/>
        </p:nvSpPr>
        <p:spPr bwMode="auto">
          <a:xfrm>
            <a:off x="10035937" y="3465165"/>
            <a:ext cx="1882732" cy="68191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6" tIns="146282" rIns="91426" bIns="146282" numCol="1" spcCol="0" rtlCol="0" fromWordArt="0" anchor="t" anchorCtr="0" forceAA="0" compatLnSpc="1">
            <a:prstTxWarp prst="textNoShape">
              <a:avLst/>
            </a:prstTxWarp>
            <a:noAutofit/>
          </a:bodyPr>
          <a:lstStyle/>
          <a:p>
            <a:pPr defTabSz="932305" fontAlgn="base">
              <a:lnSpc>
                <a:spcPct val="90000"/>
              </a:lnSpc>
              <a:spcBef>
                <a:spcPct val="0"/>
              </a:spcBef>
              <a:spcAft>
                <a:spcPts val="600"/>
              </a:spcAft>
              <a:defRPr/>
            </a:pPr>
            <a:r>
              <a:rPr lang="en-US" sz="1200" dirty="0">
                <a:solidFill>
                  <a:srgbClr val="000000"/>
                </a:solidFill>
                <a:latin typeface="Segoe UI Semibold"/>
                <a:ea typeface="Segoe UI" pitchFamily="34" charset="0"/>
                <a:cs typeface="Segoe UI" pitchFamily="34" charset="0"/>
              </a:rPr>
              <a:t>Innovation security</a:t>
            </a:r>
          </a:p>
          <a:p>
            <a:pPr defTabSz="914554">
              <a:lnSpc>
                <a:spcPct val="90000"/>
              </a:lnSpc>
              <a:spcAft>
                <a:spcPts val="600"/>
              </a:spcAft>
            </a:pPr>
            <a:r>
              <a:rPr lang="en-US" sz="1100" dirty="0">
                <a:gradFill>
                  <a:gsLst>
                    <a:gs pos="2917">
                      <a:srgbClr val="000000"/>
                    </a:gs>
                    <a:gs pos="30000">
                      <a:srgbClr val="000000"/>
                    </a:gs>
                  </a:gsLst>
                  <a:lin ang="5400000" scaled="0"/>
                </a:gradFill>
                <a:latin typeface="Segoe UI"/>
              </a:rPr>
              <a:t>Integrate security into </a:t>
            </a:r>
            <a:r>
              <a:rPr lang="en-US" sz="1100" dirty="0" err="1">
                <a:gradFill>
                  <a:gsLst>
                    <a:gs pos="2917">
                      <a:srgbClr val="000000"/>
                    </a:gs>
                    <a:gs pos="30000">
                      <a:srgbClr val="000000"/>
                    </a:gs>
                  </a:gsLst>
                  <a:lin ang="5400000" scaled="0"/>
                </a:gradFill>
                <a:latin typeface="Segoe UI"/>
              </a:rPr>
              <a:t>DevSecOps</a:t>
            </a:r>
            <a:r>
              <a:rPr lang="en-US" sz="1100" dirty="0">
                <a:gradFill>
                  <a:gsLst>
                    <a:gs pos="2917">
                      <a:srgbClr val="000000"/>
                    </a:gs>
                    <a:gs pos="30000">
                      <a:srgbClr val="000000"/>
                    </a:gs>
                  </a:gsLst>
                  <a:lin ang="5400000" scaled="0"/>
                </a:gradFill>
                <a:latin typeface="Segoe UI"/>
              </a:rPr>
              <a:t> processes. </a:t>
            </a:r>
            <a:br>
              <a:rPr lang="en-US" sz="1100" dirty="0">
                <a:gradFill>
                  <a:gsLst>
                    <a:gs pos="2917">
                      <a:srgbClr val="000000"/>
                    </a:gs>
                    <a:gs pos="30000">
                      <a:srgbClr val="000000"/>
                    </a:gs>
                  </a:gsLst>
                  <a:lin ang="5400000" scaled="0"/>
                </a:gradFill>
                <a:latin typeface="Segoe UI"/>
              </a:rPr>
            </a:br>
            <a:r>
              <a:rPr lang="en-US" sz="1100" dirty="0">
                <a:gradFill>
                  <a:gsLst>
                    <a:gs pos="2917">
                      <a:srgbClr val="000000"/>
                    </a:gs>
                    <a:gs pos="30000">
                      <a:srgbClr val="000000"/>
                    </a:gs>
                  </a:gsLst>
                  <a:lin ang="5400000" scaled="0"/>
                </a:gradFill>
                <a:latin typeface="Segoe UI"/>
              </a:rPr>
              <a:t>Align security, development, and operations practices.</a:t>
            </a:r>
          </a:p>
        </p:txBody>
      </p:sp>
      <p:cxnSp>
        <p:nvCxnSpPr>
          <p:cNvPr id="106" name="Straight Connector 105">
            <a:extLst>
              <a:ext uri="{FF2B5EF4-FFF2-40B4-BE49-F238E27FC236}">
                <a16:creationId xmlns:a16="http://schemas.microsoft.com/office/drawing/2014/main" id="{5420E4C7-B268-4363-A774-754FC2D77E2D}"/>
              </a:ext>
              <a:ext uri="{C183D7F6-B498-43B3-948B-1728B52AA6E4}">
                <adec:decorative xmlns:adec="http://schemas.microsoft.com/office/drawing/2017/decorative" val="1"/>
              </a:ext>
            </a:extLst>
          </p:cNvPr>
          <p:cNvCxnSpPr>
            <a:cxnSpLocks/>
          </p:cNvCxnSpPr>
          <p:nvPr/>
        </p:nvCxnSpPr>
        <p:spPr>
          <a:xfrm>
            <a:off x="4881434" y="1480484"/>
            <a:ext cx="995159" cy="0"/>
          </a:xfrm>
          <a:prstGeom prst="line">
            <a:avLst/>
          </a:prstGeom>
          <a:ln w="25400">
            <a:solidFill>
              <a:schemeClr val="accent2"/>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B6C6805B-F9EB-44E2-B410-535D0B021BD6}"/>
              </a:ext>
              <a:ext uri="{C183D7F6-B498-43B3-948B-1728B52AA6E4}">
                <adec:decorative xmlns:adec="http://schemas.microsoft.com/office/drawing/2017/decorative" val="1"/>
              </a:ext>
            </a:extLst>
          </p:cNvPr>
          <p:cNvCxnSpPr>
            <a:cxnSpLocks/>
          </p:cNvCxnSpPr>
          <p:nvPr/>
        </p:nvCxnSpPr>
        <p:spPr>
          <a:xfrm>
            <a:off x="8358713" y="1480484"/>
            <a:ext cx="994918" cy="0"/>
          </a:xfrm>
          <a:prstGeom prst="line">
            <a:avLst/>
          </a:prstGeom>
          <a:ln w="25400">
            <a:solidFill>
              <a:schemeClr val="accent2"/>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grpSp>
        <p:nvGrpSpPr>
          <p:cNvPr id="108" name="Graphic 29">
            <a:extLst>
              <a:ext uri="{FF2B5EF4-FFF2-40B4-BE49-F238E27FC236}">
                <a16:creationId xmlns:a16="http://schemas.microsoft.com/office/drawing/2014/main" id="{0A28EF14-BE9E-40EF-B756-4F7270E7A9F4}"/>
              </a:ext>
              <a:ext uri="{C183D7F6-B498-43B3-948B-1728B52AA6E4}">
                <adec:decorative xmlns:adec="http://schemas.microsoft.com/office/drawing/2017/decorative" val="1"/>
              </a:ext>
            </a:extLst>
          </p:cNvPr>
          <p:cNvGrpSpPr/>
          <p:nvPr/>
        </p:nvGrpSpPr>
        <p:grpSpPr>
          <a:xfrm>
            <a:off x="2903872" y="1379491"/>
            <a:ext cx="715032" cy="715032"/>
            <a:chOff x="-1238151" y="9201962"/>
            <a:chExt cx="1219200" cy="1219200"/>
          </a:xfrm>
        </p:grpSpPr>
        <p:sp>
          <p:nvSpPr>
            <p:cNvPr id="109" name="Freeform: Shape 108">
              <a:extLst>
                <a:ext uri="{FF2B5EF4-FFF2-40B4-BE49-F238E27FC236}">
                  <a16:creationId xmlns:a16="http://schemas.microsoft.com/office/drawing/2014/main" id="{D61E1664-3262-47D3-930E-2E5F4A2DB8FA}"/>
                </a:ext>
              </a:extLst>
            </p:cNvPr>
            <p:cNvSpPr/>
            <p:nvPr/>
          </p:nvSpPr>
          <p:spPr>
            <a:xfrm>
              <a:off x="-598071" y="9842041"/>
              <a:ext cx="578167" cy="578167"/>
            </a:xfrm>
            <a:custGeom>
              <a:avLst/>
              <a:gdLst>
                <a:gd name="connsiteX0" fmla="*/ 578168 w 578167"/>
                <a:gd name="connsiteY0" fmla="*/ 497205 h 578167"/>
                <a:gd name="connsiteX1" fmla="*/ 497205 w 578167"/>
                <a:gd name="connsiteY1" fmla="*/ 578168 h 578167"/>
                <a:gd name="connsiteX2" fmla="*/ 203835 w 578167"/>
                <a:gd name="connsiteY2" fmla="*/ 284798 h 578167"/>
                <a:gd name="connsiteX3" fmla="*/ 0 w 578167"/>
                <a:gd name="connsiteY3" fmla="*/ 80963 h 578167"/>
                <a:gd name="connsiteX4" fmla="*/ 80963 w 578167"/>
                <a:gd name="connsiteY4" fmla="*/ 0 h 5781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8167" h="578167">
                  <a:moveTo>
                    <a:pt x="578168" y="497205"/>
                  </a:moveTo>
                  <a:lnTo>
                    <a:pt x="497205" y="578168"/>
                  </a:lnTo>
                  <a:lnTo>
                    <a:pt x="203835" y="284798"/>
                  </a:lnTo>
                  <a:lnTo>
                    <a:pt x="0" y="80963"/>
                  </a:lnTo>
                  <a:lnTo>
                    <a:pt x="80963" y="0"/>
                  </a:lnTo>
                  <a:close/>
                </a:path>
              </a:pathLst>
            </a:custGeom>
            <a:solidFill>
              <a:schemeClr val="tx1"/>
            </a:solidFill>
            <a:ln w="9525" cap="flat">
              <a:noFill/>
              <a:prstDash val="solid"/>
              <a:miter/>
            </a:ln>
          </p:spPr>
          <p:txBody>
            <a:bodyPr rtlCol="0" anchor="ctr"/>
            <a:lstStyle/>
            <a:p>
              <a:pPr defTabSz="914554"/>
              <a:endParaRPr lang="en-US" sz="1800">
                <a:solidFill>
                  <a:srgbClr val="000000"/>
                </a:solidFill>
                <a:latin typeface="Segoe UI"/>
              </a:endParaRPr>
            </a:p>
          </p:txBody>
        </p:sp>
        <p:sp>
          <p:nvSpPr>
            <p:cNvPr id="110" name="Freeform: Shape 109">
              <a:extLst>
                <a:ext uri="{FF2B5EF4-FFF2-40B4-BE49-F238E27FC236}">
                  <a16:creationId xmlns:a16="http://schemas.microsoft.com/office/drawing/2014/main" id="{128D2F81-3F5C-4D0E-BD9A-4DE08D87A1EB}"/>
                </a:ext>
              </a:extLst>
            </p:cNvPr>
            <p:cNvSpPr/>
            <p:nvPr/>
          </p:nvSpPr>
          <p:spPr>
            <a:xfrm>
              <a:off x="-1238151" y="9201962"/>
              <a:ext cx="838200" cy="838200"/>
            </a:xfrm>
            <a:custGeom>
              <a:avLst/>
              <a:gdLst>
                <a:gd name="connsiteX0" fmla="*/ 419100 w 838200"/>
                <a:gd name="connsiteY0" fmla="*/ 0 h 838200"/>
                <a:gd name="connsiteX1" fmla="*/ 0 w 838200"/>
                <a:gd name="connsiteY1" fmla="*/ 419100 h 838200"/>
                <a:gd name="connsiteX2" fmla="*/ 419100 w 838200"/>
                <a:gd name="connsiteY2" fmla="*/ 838200 h 838200"/>
                <a:gd name="connsiteX3" fmla="*/ 838200 w 838200"/>
                <a:gd name="connsiteY3" fmla="*/ 419100 h 838200"/>
                <a:gd name="connsiteX4" fmla="*/ 419100 w 838200"/>
                <a:gd name="connsiteY4" fmla="*/ 0 h 838200"/>
                <a:gd name="connsiteX5" fmla="*/ 419100 w 838200"/>
                <a:gd name="connsiteY5" fmla="*/ 723900 h 838200"/>
                <a:gd name="connsiteX6" fmla="*/ 114300 w 838200"/>
                <a:gd name="connsiteY6" fmla="*/ 419100 h 838200"/>
                <a:gd name="connsiteX7" fmla="*/ 419100 w 838200"/>
                <a:gd name="connsiteY7" fmla="*/ 114300 h 838200"/>
                <a:gd name="connsiteX8" fmla="*/ 723900 w 838200"/>
                <a:gd name="connsiteY8" fmla="*/ 419100 h 838200"/>
                <a:gd name="connsiteX9" fmla="*/ 419100 w 838200"/>
                <a:gd name="connsiteY9" fmla="*/ 723900 h 838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38200" h="838200">
                  <a:moveTo>
                    <a:pt x="419100" y="0"/>
                  </a:moveTo>
                  <a:cubicBezTo>
                    <a:pt x="187643" y="0"/>
                    <a:pt x="0" y="187643"/>
                    <a:pt x="0" y="419100"/>
                  </a:cubicBezTo>
                  <a:cubicBezTo>
                    <a:pt x="0" y="650558"/>
                    <a:pt x="187643" y="838200"/>
                    <a:pt x="419100" y="838200"/>
                  </a:cubicBezTo>
                  <a:cubicBezTo>
                    <a:pt x="650558" y="838200"/>
                    <a:pt x="838200" y="650558"/>
                    <a:pt x="838200" y="419100"/>
                  </a:cubicBezTo>
                  <a:cubicBezTo>
                    <a:pt x="838200" y="187643"/>
                    <a:pt x="650558" y="0"/>
                    <a:pt x="419100" y="0"/>
                  </a:cubicBezTo>
                  <a:close/>
                  <a:moveTo>
                    <a:pt x="419100" y="723900"/>
                  </a:moveTo>
                  <a:cubicBezTo>
                    <a:pt x="250508" y="723900"/>
                    <a:pt x="114300" y="587693"/>
                    <a:pt x="114300" y="419100"/>
                  </a:cubicBezTo>
                  <a:cubicBezTo>
                    <a:pt x="114300" y="250508"/>
                    <a:pt x="250508" y="114300"/>
                    <a:pt x="419100" y="114300"/>
                  </a:cubicBezTo>
                  <a:cubicBezTo>
                    <a:pt x="587693" y="114300"/>
                    <a:pt x="723900" y="250508"/>
                    <a:pt x="723900" y="419100"/>
                  </a:cubicBezTo>
                  <a:cubicBezTo>
                    <a:pt x="723900" y="587693"/>
                    <a:pt x="587693" y="723900"/>
                    <a:pt x="419100" y="723900"/>
                  </a:cubicBezTo>
                  <a:close/>
                </a:path>
              </a:pathLst>
            </a:custGeom>
            <a:solidFill>
              <a:schemeClr val="tx1"/>
            </a:solidFill>
            <a:ln w="9525" cap="flat">
              <a:noFill/>
              <a:prstDash val="solid"/>
              <a:miter/>
            </a:ln>
          </p:spPr>
          <p:txBody>
            <a:bodyPr rtlCol="0" anchor="ctr"/>
            <a:lstStyle/>
            <a:p>
              <a:pPr defTabSz="914554"/>
              <a:endParaRPr lang="en-US" sz="1800" dirty="0">
                <a:solidFill>
                  <a:srgbClr val="000000"/>
                </a:solidFill>
                <a:latin typeface="Segoe UI"/>
              </a:endParaRPr>
            </a:p>
          </p:txBody>
        </p:sp>
        <p:sp>
          <p:nvSpPr>
            <p:cNvPr id="111" name="Freeform: Shape 110">
              <a:extLst>
                <a:ext uri="{FF2B5EF4-FFF2-40B4-BE49-F238E27FC236}">
                  <a16:creationId xmlns:a16="http://schemas.microsoft.com/office/drawing/2014/main" id="{A2E376F5-5316-448F-AF98-0DA0033C4B36}"/>
                </a:ext>
              </a:extLst>
            </p:cNvPr>
            <p:cNvSpPr/>
            <p:nvPr/>
          </p:nvSpPr>
          <p:spPr>
            <a:xfrm>
              <a:off x="-744756" y="9622014"/>
              <a:ext cx="76200" cy="190499"/>
            </a:xfrm>
            <a:custGeom>
              <a:avLst/>
              <a:gdLst>
                <a:gd name="connsiteX0" fmla="*/ 0 w 76200"/>
                <a:gd name="connsiteY0" fmla="*/ 0 h 190499"/>
                <a:gd name="connsiteX1" fmla="*/ 76200 w 76200"/>
                <a:gd name="connsiteY1" fmla="*/ 0 h 190499"/>
                <a:gd name="connsiteX2" fmla="*/ 76200 w 76200"/>
                <a:gd name="connsiteY2" fmla="*/ 190500 h 190499"/>
                <a:gd name="connsiteX3" fmla="*/ 0 w 76200"/>
                <a:gd name="connsiteY3" fmla="*/ 190500 h 190499"/>
              </a:gdLst>
              <a:ahLst/>
              <a:cxnLst>
                <a:cxn ang="0">
                  <a:pos x="connsiteX0" y="connsiteY0"/>
                </a:cxn>
                <a:cxn ang="0">
                  <a:pos x="connsiteX1" y="connsiteY1"/>
                </a:cxn>
                <a:cxn ang="0">
                  <a:pos x="connsiteX2" y="connsiteY2"/>
                </a:cxn>
                <a:cxn ang="0">
                  <a:pos x="connsiteX3" y="connsiteY3"/>
                </a:cxn>
              </a:cxnLst>
              <a:rect l="l" t="t" r="r" b="b"/>
              <a:pathLst>
                <a:path w="76200" h="190499">
                  <a:moveTo>
                    <a:pt x="0" y="0"/>
                  </a:moveTo>
                  <a:lnTo>
                    <a:pt x="76200" y="0"/>
                  </a:lnTo>
                  <a:lnTo>
                    <a:pt x="76200" y="190500"/>
                  </a:lnTo>
                  <a:lnTo>
                    <a:pt x="0" y="190500"/>
                  </a:lnTo>
                  <a:close/>
                </a:path>
              </a:pathLst>
            </a:custGeom>
            <a:solidFill>
              <a:schemeClr val="tx2"/>
            </a:solidFill>
            <a:ln w="9525" cap="flat">
              <a:noFill/>
              <a:prstDash val="solid"/>
              <a:miter/>
            </a:ln>
          </p:spPr>
          <p:txBody>
            <a:bodyPr rtlCol="0" anchor="ctr"/>
            <a:lstStyle/>
            <a:p>
              <a:pPr defTabSz="914554"/>
              <a:endParaRPr lang="en-US" sz="1800">
                <a:solidFill>
                  <a:srgbClr val="000000"/>
                </a:solidFill>
                <a:latin typeface="Segoe UI"/>
              </a:endParaRPr>
            </a:p>
          </p:txBody>
        </p:sp>
        <p:sp>
          <p:nvSpPr>
            <p:cNvPr id="112" name="Freeform: Shape 111">
              <a:extLst>
                <a:ext uri="{FF2B5EF4-FFF2-40B4-BE49-F238E27FC236}">
                  <a16:creationId xmlns:a16="http://schemas.microsoft.com/office/drawing/2014/main" id="{BCCA6BBC-C4FD-4DBF-B48A-194E83159693}"/>
                </a:ext>
              </a:extLst>
            </p:cNvPr>
            <p:cNvSpPr/>
            <p:nvPr/>
          </p:nvSpPr>
          <p:spPr>
            <a:xfrm>
              <a:off x="-859056" y="9506762"/>
              <a:ext cx="76200" cy="304800"/>
            </a:xfrm>
            <a:custGeom>
              <a:avLst/>
              <a:gdLst>
                <a:gd name="connsiteX0" fmla="*/ 0 w 76200"/>
                <a:gd name="connsiteY0" fmla="*/ 0 h 304800"/>
                <a:gd name="connsiteX1" fmla="*/ 76200 w 76200"/>
                <a:gd name="connsiteY1" fmla="*/ 0 h 304800"/>
                <a:gd name="connsiteX2" fmla="*/ 76200 w 76200"/>
                <a:gd name="connsiteY2" fmla="*/ 304800 h 304800"/>
                <a:gd name="connsiteX3" fmla="*/ 0 w 76200"/>
                <a:gd name="connsiteY3" fmla="*/ 304800 h 304800"/>
              </a:gdLst>
              <a:ahLst/>
              <a:cxnLst>
                <a:cxn ang="0">
                  <a:pos x="connsiteX0" y="connsiteY0"/>
                </a:cxn>
                <a:cxn ang="0">
                  <a:pos x="connsiteX1" y="connsiteY1"/>
                </a:cxn>
                <a:cxn ang="0">
                  <a:pos x="connsiteX2" y="connsiteY2"/>
                </a:cxn>
                <a:cxn ang="0">
                  <a:pos x="connsiteX3" y="connsiteY3"/>
                </a:cxn>
              </a:cxnLst>
              <a:rect l="l" t="t" r="r" b="b"/>
              <a:pathLst>
                <a:path w="76200" h="304800">
                  <a:moveTo>
                    <a:pt x="0" y="0"/>
                  </a:moveTo>
                  <a:lnTo>
                    <a:pt x="76200" y="0"/>
                  </a:lnTo>
                  <a:lnTo>
                    <a:pt x="76200" y="304800"/>
                  </a:lnTo>
                  <a:lnTo>
                    <a:pt x="0" y="304800"/>
                  </a:lnTo>
                  <a:close/>
                </a:path>
              </a:pathLst>
            </a:custGeom>
            <a:solidFill>
              <a:schemeClr val="tx2"/>
            </a:solidFill>
            <a:ln w="9525" cap="flat">
              <a:noFill/>
              <a:prstDash val="solid"/>
              <a:miter/>
            </a:ln>
          </p:spPr>
          <p:txBody>
            <a:bodyPr rtlCol="0" anchor="ctr"/>
            <a:lstStyle/>
            <a:p>
              <a:pPr defTabSz="914554"/>
              <a:endParaRPr lang="en-US" sz="1800">
                <a:solidFill>
                  <a:srgbClr val="000000"/>
                </a:solidFill>
                <a:latin typeface="Segoe UI"/>
              </a:endParaRPr>
            </a:p>
          </p:txBody>
        </p:sp>
        <p:sp>
          <p:nvSpPr>
            <p:cNvPr id="113" name="Freeform: Shape 112">
              <a:extLst>
                <a:ext uri="{FF2B5EF4-FFF2-40B4-BE49-F238E27FC236}">
                  <a16:creationId xmlns:a16="http://schemas.microsoft.com/office/drawing/2014/main" id="{D9DBBD43-50FF-4DA0-9628-7A774ED2FF43}"/>
                </a:ext>
              </a:extLst>
            </p:cNvPr>
            <p:cNvSpPr/>
            <p:nvPr/>
          </p:nvSpPr>
          <p:spPr>
            <a:xfrm>
              <a:off x="-973356" y="9430562"/>
              <a:ext cx="76199" cy="381000"/>
            </a:xfrm>
            <a:custGeom>
              <a:avLst/>
              <a:gdLst>
                <a:gd name="connsiteX0" fmla="*/ 0 w 76199"/>
                <a:gd name="connsiteY0" fmla="*/ 0 h 381000"/>
                <a:gd name="connsiteX1" fmla="*/ 76200 w 76199"/>
                <a:gd name="connsiteY1" fmla="*/ 0 h 381000"/>
                <a:gd name="connsiteX2" fmla="*/ 76200 w 76199"/>
                <a:gd name="connsiteY2" fmla="*/ 381000 h 381000"/>
                <a:gd name="connsiteX3" fmla="*/ 0 w 76199"/>
                <a:gd name="connsiteY3" fmla="*/ 381000 h 381000"/>
              </a:gdLst>
              <a:ahLst/>
              <a:cxnLst>
                <a:cxn ang="0">
                  <a:pos x="connsiteX0" y="connsiteY0"/>
                </a:cxn>
                <a:cxn ang="0">
                  <a:pos x="connsiteX1" y="connsiteY1"/>
                </a:cxn>
                <a:cxn ang="0">
                  <a:pos x="connsiteX2" y="connsiteY2"/>
                </a:cxn>
                <a:cxn ang="0">
                  <a:pos x="connsiteX3" y="connsiteY3"/>
                </a:cxn>
              </a:cxnLst>
              <a:rect l="l" t="t" r="r" b="b"/>
              <a:pathLst>
                <a:path w="76199" h="381000">
                  <a:moveTo>
                    <a:pt x="0" y="0"/>
                  </a:moveTo>
                  <a:lnTo>
                    <a:pt x="76200" y="0"/>
                  </a:lnTo>
                  <a:lnTo>
                    <a:pt x="76200" y="381000"/>
                  </a:lnTo>
                  <a:lnTo>
                    <a:pt x="0" y="381000"/>
                  </a:lnTo>
                  <a:close/>
                </a:path>
              </a:pathLst>
            </a:custGeom>
            <a:solidFill>
              <a:schemeClr val="tx2"/>
            </a:solidFill>
            <a:ln w="9525" cap="flat">
              <a:noFill/>
              <a:prstDash val="solid"/>
              <a:miter/>
            </a:ln>
          </p:spPr>
          <p:txBody>
            <a:bodyPr rtlCol="0" anchor="ctr"/>
            <a:lstStyle/>
            <a:p>
              <a:pPr defTabSz="914554"/>
              <a:endParaRPr lang="en-US" sz="1800">
                <a:solidFill>
                  <a:srgbClr val="000000"/>
                </a:solidFill>
                <a:latin typeface="Segoe UI"/>
              </a:endParaRPr>
            </a:p>
          </p:txBody>
        </p:sp>
      </p:grpSp>
      <p:grpSp>
        <p:nvGrpSpPr>
          <p:cNvPr id="114" name="Graphic 5">
            <a:extLst>
              <a:ext uri="{FF2B5EF4-FFF2-40B4-BE49-F238E27FC236}">
                <a16:creationId xmlns:a16="http://schemas.microsoft.com/office/drawing/2014/main" id="{CA7B9214-C37F-4A24-BC20-9B44525967D4}"/>
              </a:ext>
              <a:ext uri="{C183D7F6-B498-43B3-948B-1728B52AA6E4}">
                <adec:decorative xmlns:adec="http://schemas.microsoft.com/office/drawing/2017/decorative" val="1"/>
              </a:ext>
            </a:extLst>
          </p:cNvPr>
          <p:cNvGrpSpPr/>
          <p:nvPr/>
        </p:nvGrpSpPr>
        <p:grpSpPr>
          <a:xfrm>
            <a:off x="6086527" y="1418192"/>
            <a:ext cx="637630" cy="637630"/>
            <a:chOff x="9211900" y="210256"/>
            <a:chExt cx="730717" cy="730717"/>
          </a:xfrm>
        </p:grpSpPr>
        <p:sp>
          <p:nvSpPr>
            <p:cNvPr id="115" name="Freeform: Shape 114">
              <a:extLst>
                <a:ext uri="{FF2B5EF4-FFF2-40B4-BE49-F238E27FC236}">
                  <a16:creationId xmlns:a16="http://schemas.microsoft.com/office/drawing/2014/main" id="{102AD571-0A81-4B4B-A988-90974E5B9476}"/>
                </a:ext>
              </a:extLst>
            </p:cNvPr>
            <p:cNvSpPr/>
            <p:nvPr/>
          </p:nvSpPr>
          <p:spPr>
            <a:xfrm>
              <a:off x="9339435" y="338592"/>
              <a:ext cx="478856" cy="478856"/>
            </a:xfrm>
            <a:custGeom>
              <a:avLst/>
              <a:gdLst>
                <a:gd name="connsiteX0" fmla="*/ 478857 w 478856"/>
                <a:gd name="connsiteY0" fmla="*/ 478857 h 478856"/>
                <a:gd name="connsiteX1" fmla="*/ 0 w 478856"/>
                <a:gd name="connsiteY1" fmla="*/ 0 h 478856"/>
              </a:gdLst>
              <a:ahLst/>
              <a:cxnLst>
                <a:cxn ang="0">
                  <a:pos x="connsiteX0" y="connsiteY0"/>
                </a:cxn>
                <a:cxn ang="0">
                  <a:pos x="connsiteX1" y="connsiteY1"/>
                </a:cxn>
              </a:cxnLst>
              <a:rect l="l" t="t" r="r" b="b"/>
              <a:pathLst>
                <a:path w="478856" h="478856">
                  <a:moveTo>
                    <a:pt x="478857" y="478857"/>
                  </a:moveTo>
                  <a:lnTo>
                    <a:pt x="0" y="0"/>
                  </a:lnTo>
                </a:path>
              </a:pathLst>
            </a:custGeom>
            <a:noFill/>
            <a:ln w="19050" cap="flat">
              <a:solidFill>
                <a:schemeClr val="tx1"/>
              </a:solidFill>
              <a:prstDash val="solid"/>
              <a:miter/>
            </a:ln>
          </p:spPr>
          <p:txBody>
            <a:bodyPr rtlCol="0" anchor="ctr"/>
            <a:lstStyle/>
            <a:p>
              <a:pPr defTabSz="914203">
                <a:defRPr/>
              </a:pPr>
              <a:endParaRPr lang="en-US">
                <a:solidFill>
                  <a:srgbClr val="FFFFFF"/>
                </a:solidFill>
                <a:latin typeface="Segoe UI"/>
              </a:endParaRPr>
            </a:p>
          </p:txBody>
        </p:sp>
        <p:sp>
          <p:nvSpPr>
            <p:cNvPr id="116" name="Freeform: Shape 115">
              <a:extLst>
                <a:ext uri="{FF2B5EF4-FFF2-40B4-BE49-F238E27FC236}">
                  <a16:creationId xmlns:a16="http://schemas.microsoft.com/office/drawing/2014/main" id="{1731ECB2-FC46-4E57-8C29-C79A17224399}"/>
                </a:ext>
              </a:extLst>
            </p:cNvPr>
            <p:cNvSpPr/>
            <p:nvPr/>
          </p:nvSpPr>
          <p:spPr>
            <a:xfrm>
              <a:off x="9578462" y="245548"/>
              <a:ext cx="8021" cy="661736"/>
            </a:xfrm>
            <a:custGeom>
              <a:avLst/>
              <a:gdLst>
                <a:gd name="connsiteX0" fmla="*/ 0 w 8021"/>
                <a:gd name="connsiteY0" fmla="*/ 661737 h 661736"/>
                <a:gd name="connsiteX1" fmla="*/ 0 w 8021"/>
                <a:gd name="connsiteY1" fmla="*/ 0 h 661736"/>
              </a:gdLst>
              <a:ahLst/>
              <a:cxnLst>
                <a:cxn ang="0">
                  <a:pos x="connsiteX0" y="connsiteY0"/>
                </a:cxn>
                <a:cxn ang="0">
                  <a:pos x="connsiteX1" y="connsiteY1"/>
                </a:cxn>
              </a:cxnLst>
              <a:rect l="l" t="t" r="r" b="b"/>
              <a:pathLst>
                <a:path w="8021" h="661736">
                  <a:moveTo>
                    <a:pt x="0" y="661737"/>
                  </a:moveTo>
                  <a:lnTo>
                    <a:pt x="0" y="0"/>
                  </a:lnTo>
                </a:path>
              </a:pathLst>
            </a:custGeom>
            <a:noFill/>
            <a:ln w="19050" cap="flat">
              <a:solidFill>
                <a:schemeClr val="tx1"/>
              </a:solidFill>
              <a:prstDash val="solid"/>
              <a:miter/>
            </a:ln>
          </p:spPr>
          <p:txBody>
            <a:bodyPr rtlCol="0" anchor="ctr"/>
            <a:lstStyle/>
            <a:p>
              <a:pPr defTabSz="914203"/>
              <a:endParaRPr lang="en-US">
                <a:solidFill>
                  <a:srgbClr val="FFFFFF"/>
                </a:solidFill>
                <a:latin typeface="Segoe UI"/>
              </a:endParaRPr>
            </a:p>
          </p:txBody>
        </p:sp>
        <p:sp>
          <p:nvSpPr>
            <p:cNvPr id="117" name="Freeform: Shape 116">
              <a:extLst>
                <a:ext uri="{FF2B5EF4-FFF2-40B4-BE49-F238E27FC236}">
                  <a16:creationId xmlns:a16="http://schemas.microsoft.com/office/drawing/2014/main" id="{289AC3E8-9283-4D2F-AAAB-AF9CB8CBF018}"/>
                </a:ext>
              </a:extLst>
            </p:cNvPr>
            <p:cNvSpPr/>
            <p:nvPr/>
          </p:nvSpPr>
          <p:spPr>
            <a:xfrm>
              <a:off x="9339435" y="338592"/>
              <a:ext cx="478856" cy="478856"/>
            </a:xfrm>
            <a:custGeom>
              <a:avLst/>
              <a:gdLst>
                <a:gd name="connsiteX0" fmla="*/ 478857 w 478856"/>
                <a:gd name="connsiteY0" fmla="*/ 0 h 478856"/>
                <a:gd name="connsiteX1" fmla="*/ 0 w 478856"/>
                <a:gd name="connsiteY1" fmla="*/ 478857 h 478856"/>
              </a:gdLst>
              <a:ahLst/>
              <a:cxnLst>
                <a:cxn ang="0">
                  <a:pos x="connsiteX0" y="connsiteY0"/>
                </a:cxn>
                <a:cxn ang="0">
                  <a:pos x="connsiteX1" y="connsiteY1"/>
                </a:cxn>
              </a:cxnLst>
              <a:rect l="l" t="t" r="r" b="b"/>
              <a:pathLst>
                <a:path w="478856" h="478856">
                  <a:moveTo>
                    <a:pt x="478857" y="0"/>
                  </a:moveTo>
                  <a:lnTo>
                    <a:pt x="0" y="478857"/>
                  </a:lnTo>
                </a:path>
              </a:pathLst>
            </a:custGeom>
            <a:noFill/>
            <a:ln w="19050" cap="flat">
              <a:solidFill>
                <a:schemeClr val="tx1"/>
              </a:solidFill>
              <a:prstDash val="solid"/>
              <a:miter/>
            </a:ln>
          </p:spPr>
          <p:txBody>
            <a:bodyPr rtlCol="0" anchor="ctr"/>
            <a:lstStyle/>
            <a:p>
              <a:pPr defTabSz="914203"/>
              <a:endParaRPr lang="en-US">
                <a:solidFill>
                  <a:srgbClr val="FFFFFF"/>
                </a:solidFill>
                <a:latin typeface="Segoe UI"/>
              </a:endParaRPr>
            </a:p>
          </p:txBody>
        </p:sp>
        <p:sp>
          <p:nvSpPr>
            <p:cNvPr id="118" name="Freeform: Shape 117">
              <a:extLst>
                <a:ext uri="{FF2B5EF4-FFF2-40B4-BE49-F238E27FC236}">
                  <a16:creationId xmlns:a16="http://schemas.microsoft.com/office/drawing/2014/main" id="{6D46997F-B776-4E3F-87EE-F9414A4AC16D}"/>
                </a:ext>
              </a:extLst>
            </p:cNvPr>
            <p:cNvSpPr/>
            <p:nvPr/>
          </p:nvSpPr>
          <p:spPr>
            <a:xfrm>
              <a:off x="9782197" y="780553"/>
              <a:ext cx="68980" cy="68981"/>
            </a:xfrm>
            <a:custGeom>
              <a:avLst/>
              <a:gdLst>
                <a:gd name="connsiteX0" fmla="*/ 34490 w 68980"/>
                <a:gd name="connsiteY0" fmla="*/ 68981 h 68981"/>
                <a:gd name="connsiteX1" fmla="*/ 68981 w 68980"/>
                <a:gd name="connsiteY1" fmla="*/ 34491 h 68981"/>
                <a:gd name="connsiteX2" fmla="*/ 34490 w 68980"/>
                <a:gd name="connsiteY2" fmla="*/ 0 h 68981"/>
                <a:gd name="connsiteX3" fmla="*/ 0 w 68980"/>
                <a:gd name="connsiteY3" fmla="*/ 34491 h 68981"/>
                <a:gd name="connsiteX4" fmla="*/ 34490 w 68980"/>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0" h="68981">
                  <a:moveTo>
                    <a:pt x="34490" y="68981"/>
                  </a:moveTo>
                  <a:cubicBezTo>
                    <a:pt x="53741" y="68981"/>
                    <a:pt x="68981" y="53741"/>
                    <a:pt x="68981" y="34491"/>
                  </a:cubicBezTo>
                  <a:cubicBezTo>
                    <a:pt x="68981" y="15240"/>
                    <a:pt x="53741" y="0"/>
                    <a:pt x="34490" y="0"/>
                  </a:cubicBezTo>
                  <a:cubicBezTo>
                    <a:pt x="15240" y="0"/>
                    <a:pt x="0" y="15240"/>
                    <a:pt x="0" y="34491"/>
                  </a:cubicBezTo>
                  <a:cubicBezTo>
                    <a:pt x="0" y="53741"/>
                    <a:pt x="15240" y="68981"/>
                    <a:pt x="34490" y="68981"/>
                  </a:cubicBezTo>
                  <a:close/>
                </a:path>
              </a:pathLst>
            </a:custGeom>
            <a:solidFill>
              <a:srgbClr val="2F2F2F"/>
            </a:solidFill>
            <a:ln w="8011" cap="flat">
              <a:noFill/>
              <a:prstDash val="solid"/>
              <a:miter/>
            </a:ln>
          </p:spPr>
          <p:txBody>
            <a:bodyPr rtlCol="0" anchor="ctr"/>
            <a:lstStyle/>
            <a:p>
              <a:pPr defTabSz="914203">
                <a:defRPr/>
              </a:pPr>
              <a:endParaRPr lang="en-US">
                <a:solidFill>
                  <a:srgbClr val="FFFFFF"/>
                </a:solidFill>
                <a:latin typeface="Segoe UI"/>
              </a:endParaRPr>
            </a:p>
          </p:txBody>
        </p:sp>
        <p:sp>
          <p:nvSpPr>
            <p:cNvPr id="119" name="Freeform: Shape 118">
              <a:extLst>
                <a:ext uri="{FF2B5EF4-FFF2-40B4-BE49-F238E27FC236}">
                  <a16:creationId xmlns:a16="http://schemas.microsoft.com/office/drawing/2014/main" id="{62C72D31-C87B-46D2-9EDF-4E6E6C373B17}"/>
                </a:ext>
              </a:extLst>
            </p:cNvPr>
            <p:cNvSpPr/>
            <p:nvPr/>
          </p:nvSpPr>
          <p:spPr>
            <a:xfrm>
              <a:off x="9302538" y="780553"/>
              <a:ext cx="68980" cy="68981"/>
            </a:xfrm>
            <a:custGeom>
              <a:avLst/>
              <a:gdLst>
                <a:gd name="connsiteX0" fmla="*/ 34491 w 68980"/>
                <a:gd name="connsiteY0" fmla="*/ 68981 h 68981"/>
                <a:gd name="connsiteX1" fmla="*/ 68981 w 68980"/>
                <a:gd name="connsiteY1" fmla="*/ 34491 h 68981"/>
                <a:gd name="connsiteX2" fmla="*/ 34491 w 68980"/>
                <a:gd name="connsiteY2" fmla="*/ 0 h 68981"/>
                <a:gd name="connsiteX3" fmla="*/ 0 w 68980"/>
                <a:gd name="connsiteY3" fmla="*/ 34491 h 68981"/>
                <a:gd name="connsiteX4" fmla="*/ 34491 w 68980"/>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0" h="68981">
                  <a:moveTo>
                    <a:pt x="34491" y="68981"/>
                  </a:moveTo>
                  <a:cubicBezTo>
                    <a:pt x="53741" y="68981"/>
                    <a:pt x="68981" y="53741"/>
                    <a:pt x="68981" y="34491"/>
                  </a:cubicBezTo>
                  <a:cubicBezTo>
                    <a:pt x="68981" y="15240"/>
                    <a:pt x="53741" y="0"/>
                    <a:pt x="34491" y="0"/>
                  </a:cubicBezTo>
                  <a:cubicBezTo>
                    <a:pt x="15240" y="0"/>
                    <a:pt x="0" y="15240"/>
                    <a:pt x="0" y="34491"/>
                  </a:cubicBezTo>
                  <a:cubicBezTo>
                    <a:pt x="802" y="53741"/>
                    <a:pt x="16042" y="68981"/>
                    <a:pt x="34491" y="68981"/>
                  </a:cubicBezTo>
                  <a:close/>
                </a:path>
              </a:pathLst>
            </a:custGeom>
            <a:solidFill>
              <a:srgbClr val="2F2F2F"/>
            </a:solidFill>
            <a:ln w="8011" cap="flat">
              <a:noFill/>
              <a:prstDash val="solid"/>
              <a:miter/>
            </a:ln>
          </p:spPr>
          <p:txBody>
            <a:bodyPr rtlCol="0" anchor="ctr"/>
            <a:lstStyle/>
            <a:p>
              <a:pPr defTabSz="914203">
                <a:defRPr/>
              </a:pPr>
              <a:endParaRPr lang="en-US">
                <a:solidFill>
                  <a:srgbClr val="FFFFFF"/>
                </a:solidFill>
                <a:latin typeface="Segoe UI"/>
              </a:endParaRPr>
            </a:p>
          </p:txBody>
        </p:sp>
        <p:sp>
          <p:nvSpPr>
            <p:cNvPr id="120" name="Freeform: Shape 119">
              <a:extLst>
                <a:ext uri="{FF2B5EF4-FFF2-40B4-BE49-F238E27FC236}">
                  <a16:creationId xmlns:a16="http://schemas.microsoft.com/office/drawing/2014/main" id="{4877BBBF-4619-47E1-87D2-CF9B22357E1F}"/>
                </a:ext>
              </a:extLst>
            </p:cNvPr>
            <p:cNvSpPr/>
            <p:nvPr/>
          </p:nvSpPr>
          <p:spPr>
            <a:xfrm>
              <a:off x="9302538" y="301696"/>
              <a:ext cx="68980" cy="68980"/>
            </a:xfrm>
            <a:custGeom>
              <a:avLst/>
              <a:gdLst>
                <a:gd name="connsiteX0" fmla="*/ 34491 w 68980"/>
                <a:gd name="connsiteY0" fmla="*/ 68981 h 68980"/>
                <a:gd name="connsiteX1" fmla="*/ 68981 w 68980"/>
                <a:gd name="connsiteY1" fmla="*/ 34491 h 68980"/>
                <a:gd name="connsiteX2" fmla="*/ 34491 w 68980"/>
                <a:gd name="connsiteY2" fmla="*/ 0 h 68980"/>
                <a:gd name="connsiteX3" fmla="*/ 0 w 68980"/>
                <a:gd name="connsiteY3" fmla="*/ 34491 h 68980"/>
                <a:gd name="connsiteX4" fmla="*/ 34491 w 68980"/>
                <a:gd name="connsiteY4" fmla="*/ 68981 h 68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0" h="68980">
                  <a:moveTo>
                    <a:pt x="34491" y="68981"/>
                  </a:moveTo>
                  <a:cubicBezTo>
                    <a:pt x="53741" y="68981"/>
                    <a:pt x="68981" y="53741"/>
                    <a:pt x="68981" y="34491"/>
                  </a:cubicBezTo>
                  <a:cubicBezTo>
                    <a:pt x="68981" y="15240"/>
                    <a:pt x="53741" y="0"/>
                    <a:pt x="34491" y="0"/>
                  </a:cubicBezTo>
                  <a:cubicBezTo>
                    <a:pt x="15240" y="0"/>
                    <a:pt x="0" y="15240"/>
                    <a:pt x="0" y="34491"/>
                  </a:cubicBezTo>
                  <a:cubicBezTo>
                    <a:pt x="802" y="53741"/>
                    <a:pt x="16042" y="68981"/>
                    <a:pt x="34491" y="68981"/>
                  </a:cubicBezTo>
                  <a:close/>
                </a:path>
              </a:pathLst>
            </a:custGeom>
            <a:solidFill>
              <a:srgbClr val="2F2F2F"/>
            </a:solidFill>
            <a:ln w="8011" cap="flat">
              <a:noFill/>
              <a:prstDash val="solid"/>
              <a:miter/>
            </a:ln>
          </p:spPr>
          <p:txBody>
            <a:bodyPr rtlCol="0" anchor="ctr"/>
            <a:lstStyle/>
            <a:p>
              <a:pPr defTabSz="914203">
                <a:defRPr/>
              </a:pPr>
              <a:endParaRPr lang="en-US">
                <a:solidFill>
                  <a:srgbClr val="FFFFFF"/>
                </a:solidFill>
                <a:latin typeface="Segoe UI"/>
              </a:endParaRPr>
            </a:p>
          </p:txBody>
        </p:sp>
        <p:sp>
          <p:nvSpPr>
            <p:cNvPr id="121" name="Freeform: Shape 120">
              <a:extLst>
                <a:ext uri="{FF2B5EF4-FFF2-40B4-BE49-F238E27FC236}">
                  <a16:creationId xmlns:a16="http://schemas.microsoft.com/office/drawing/2014/main" id="{28BB036E-42D5-48FC-AEDA-5B0052B883C5}"/>
                </a:ext>
              </a:extLst>
            </p:cNvPr>
            <p:cNvSpPr/>
            <p:nvPr/>
          </p:nvSpPr>
          <p:spPr>
            <a:xfrm>
              <a:off x="9782197" y="301696"/>
              <a:ext cx="68980" cy="68980"/>
            </a:xfrm>
            <a:custGeom>
              <a:avLst/>
              <a:gdLst>
                <a:gd name="connsiteX0" fmla="*/ 34490 w 68980"/>
                <a:gd name="connsiteY0" fmla="*/ 68981 h 68980"/>
                <a:gd name="connsiteX1" fmla="*/ 68981 w 68980"/>
                <a:gd name="connsiteY1" fmla="*/ 34491 h 68980"/>
                <a:gd name="connsiteX2" fmla="*/ 34490 w 68980"/>
                <a:gd name="connsiteY2" fmla="*/ 0 h 68980"/>
                <a:gd name="connsiteX3" fmla="*/ 0 w 68980"/>
                <a:gd name="connsiteY3" fmla="*/ 34491 h 68980"/>
                <a:gd name="connsiteX4" fmla="*/ 34490 w 68980"/>
                <a:gd name="connsiteY4" fmla="*/ 68981 h 68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0" h="68980">
                  <a:moveTo>
                    <a:pt x="34490" y="68981"/>
                  </a:moveTo>
                  <a:cubicBezTo>
                    <a:pt x="53741" y="68981"/>
                    <a:pt x="68981" y="53741"/>
                    <a:pt x="68981" y="34491"/>
                  </a:cubicBezTo>
                  <a:cubicBezTo>
                    <a:pt x="68981" y="15240"/>
                    <a:pt x="53741" y="0"/>
                    <a:pt x="34490" y="0"/>
                  </a:cubicBezTo>
                  <a:cubicBezTo>
                    <a:pt x="15240" y="0"/>
                    <a:pt x="0" y="15240"/>
                    <a:pt x="0" y="34491"/>
                  </a:cubicBezTo>
                  <a:cubicBezTo>
                    <a:pt x="0" y="53741"/>
                    <a:pt x="15240" y="68981"/>
                    <a:pt x="34490" y="68981"/>
                  </a:cubicBezTo>
                  <a:close/>
                </a:path>
              </a:pathLst>
            </a:custGeom>
            <a:solidFill>
              <a:srgbClr val="2F2F2F"/>
            </a:solidFill>
            <a:ln w="8011" cap="flat">
              <a:noFill/>
              <a:prstDash val="solid"/>
              <a:miter/>
            </a:ln>
          </p:spPr>
          <p:txBody>
            <a:bodyPr rtlCol="0" anchor="ctr"/>
            <a:lstStyle/>
            <a:p>
              <a:pPr defTabSz="914203">
                <a:defRPr/>
              </a:pPr>
              <a:endParaRPr lang="en-US">
                <a:solidFill>
                  <a:srgbClr val="FFFFFF"/>
                </a:solidFill>
                <a:latin typeface="Segoe UI"/>
              </a:endParaRPr>
            </a:p>
          </p:txBody>
        </p:sp>
        <p:sp>
          <p:nvSpPr>
            <p:cNvPr id="122" name="Freeform: Shape 121">
              <a:extLst>
                <a:ext uri="{FF2B5EF4-FFF2-40B4-BE49-F238E27FC236}">
                  <a16:creationId xmlns:a16="http://schemas.microsoft.com/office/drawing/2014/main" id="{E465543C-A859-4D66-9494-783EBFCF33B2}"/>
                </a:ext>
              </a:extLst>
            </p:cNvPr>
            <p:cNvSpPr/>
            <p:nvPr/>
          </p:nvSpPr>
          <p:spPr>
            <a:xfrm>
              <a:off x="9246390" y="576016"/>
              <a:ext cx="661736" cy="8021"/>
            </a:xfrm>
            <a:custGeom>
              <a:avLst/>
              <a:gdLst>
                <a:gd name="connsiteX0" fmla="*/ 0 w 661736"/>
                <a:gd name="connsiteY0" fmla="*/ 0 h 8021"/>
                <a:gd name="connsiteX1" fmla="*/ 661737 w 661736"/>
                <a:gd name="connsiteY1" fmla="*/ 0 h 8021"/>
              </a:gdLst>
              <a:ahLst/>
              <a:cxnLst>
                <a:cxn ang="0">
                  <a:pos x="connsiteX0" y="connsiteY0"/>
                </a:cxn>
                <a:cxn ang="0">
                  <a:pos x="connsiteX1" y="connsiteY1"/>
                </a:cxn>
              </a:cxnLst>
              <a:rect l="l" t="t" r="r" b="b"/>
              <a:pathLst>
                <a:path w="661736" h="8021">
                  <a:moveTo>
                    <a:pt x="0" y="0"/>
                  </a:moveTo>
                  <a:lnTo>
                    <a:pt x="661737" y="0"/>
                  </a:lnTo>
                </a:path>
              </a:pathLst>
            </a:custGeom>
            <a:noFill/>
            <a:ln w="19050" cap="flat">
              <a:solidFill>
                <a:schemeClr val="tx1"/>
              </a:solidFill>
              <a:prstDash val="solid"/>
              <a:miter/>
            </a:ln>
          </p:spPr>
          <p:txBody>
            <a:bodyPr rtlCol="0" anchor="ctr"/>
            <a:lstStyle/>
            <a:p>
              <a:pPr defTabSz="914203"/>
              <a:endParaRPr lang="en-US">
                <a:solidFill>
                  <a:srgbClr val="FFFFFF"/>
                </a:solidFill>
                <a:latin typeface="Segoe UI"/>
              </a:endParaRPr>
            </a:p>
          </p:txBody>
        </p:sp>
        <p:sp>
          <p:nvSpPr>
            <p:cNvPr id="123" name="Freeform: Shape 122">
              <a:extLst>
                <a:ext uri="{FF2B5EF4-FFF2-40B4-BE49-F238E27FC236}">
                  <a16:creationId xmlns:a16="http://schemas.microsoft.com/office/drawing/2014/main" id="{80BDDDEE-793F-4B6E-B8E7-726AB07DCA6D}"/>
                </a:ext>
              </a:extLst>
            </p:cNvPr>
            <p:cNvSpPr/>
            <p:nvPr/>
          </p:nvSpPr>
          <p:spPr>
            <a:xfrm>
              <a:off x="9873637" y="541525"/>
              <a:ext cx="68981" cy="68981"/>
            </a:xfrm>
            <a:custGeom>
              <a:avLst/>
              <a:gdLst>
                <a:gd name="connsiteX0" fmla="*/ 34491 w 68981"/>
                <a:gd name="connsiteY0" fmla="*/ 68981 h 68981"/>
                <a:gd name="connsiteX1" fmla="*/ 68981 w 68981"/>
                <a:gd name="connsiteY1" fmla="*/ 34491 h 68981"/>
                <a:gd name="connsiteX2" fmla="*/ 34491 w 68981"/>
                <a:gd name="connsiteY2" fmla="*/ 0 h 68981"/>
                <a:gd name="connsiteX3" fmla="*/ 0 w 68981"/>
                <a:gd name="connsiteY3" fmla="*/ 34491 h 68981"/>
                <a:gd name="connsiteX4" fmla="*/ 34491 w 68981"/>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1" h="68981">
                  <a:moveTo>
                    <a:pt x="34491" y="68981"/>
                  </a:moveTo>
                  <a:cubicBezTo>
                    <a:pt x="53741" y="68981"/>
                    <a:pt x="68981" y="53741"/>
                    <a:pt x="68981" y="34491"/>
                  </a:cubicBezTo>
                  <a:cubicBezTo>
                    <a:pt x="68981" y="15240"/>
                    <a:pt x="53741" y="0"/>
                    <a:pt x="34491" y="0"/>
                  </a:cubicBezTo>
                  <a:cubicBezTo>
                    <a:pt x="15240" y="0"/>
                    <a:pt x="0" y="15240"/>
                    <a:pt x="0" y="34491"/>
                  </a:cubicBezTo>
                  <a:cubicBezTo>
                    <a:pt x="0" y="53741"/>
                    <a:pt x="15240" y="68981"/>
                    <a:pt x="34491" y="68981"/>
                  </a:cubicBezTo>
                  <a:close/>
                </a:path>
              </a:pathLst>
            </a:custGeom>
            <a:solidFill>
              <a:srgbClr val="2F2F2F"/>
            </a:solidFill>
            <a:ln w="8011" cap="flat">
              <a:noFill/>
              <a:prstDash val="solid"/>
              <a:miter/>
            </a:ln>
          </p:spPr>
          <p:txBody>
            <a:bodyPr rtlCol="0" anchor="ctr"/>
            <a:lstStyle/>
            <a:p>
              <a:pPr defTabSz="914203">
                <a:defRPr/>
              </a:pPr>
              <a:endParaRPr lang="en-US">
                <a:solidFill>
                  <a:srgbClr val="FFFFFF"/>
                </a:solidFill>
                <a:latin typeface="Segoe UI"/>
              </a:endParaRPr>
            </a:p>
          </p:txBody>
        </p:sp>
        <p:sp>
          <p:nvSpPr>
            <p:cNvPr id="124" name="Freeform: Shape 123">
              <a:extLst>
                <a:ext uri="{FF2B5EF4-FFF2-40B4-BE49-F238E27FC236}">
                  <a16:creationId xmlns:a16="http://schemas.microsoft.com/office/drawing/2014/main" id="{530D6F03-488E-4D14-9FE5-2620FFD785FA}"/>
                </a:ext>
              </a:extLst>
            </p:cNvPr>
            <p:cNvSpPr/>
            <p:nvPr/>
          </p:nvSpPr>
          <p:spPr>
            <a:xfrm>
              <a:off x="9211900" y="541525"/>
              <a:ext cx="68981" cy="68981"/>
            </a:xfrm>
            <a:custGeom>
              <a:avLst/>
              <a:gdLst>
                <a:gd name="connsiteX0" fmla="*/ 34491 w 68981"/>
                <a:gd name="connsiteY0" fmla="*/ 68981 h 68981"/>
                <a:gd name="connsiteX1" fmla="*/ 68981 w 68981"/>
                <a:gd name="connsiteY1" fmla="*/ 34491 h 68981"/>
                <a:gd name="connsiteX2" fmla="*/ 34491 w 68981"/>
                <a:gd name="connsiteY2" fmla="*/ 0 h 68981"/>
                <a:gd name="connsiteX3" fmla="*/ 0 w 68981"/>
                <a:gd name="connsiteY3" fmla="*/ 34491 h 68981"/>
                <a:gd name="connsiteX4" fmla="*/ 34491 w 68981"/>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1" h="68981">
                  <a:moveTo>
                    <a:pt x="34491" y="68981"/>
                  </a:moveTo>
                  <a:cubicBezTo>
                    <a:pt x="53741" y="68981"/>
                    <a:pt x="68981" y="53741"/>
                    <a:pt x="68981" y="34491"/>
                  </a:cubicBezTo>
                  <a:cubicBezTo>
                    <a:pt x="68981" y="15240"/>
                    <a:pt x="53741" y="0"/>
                    <a:pt x="34491" y="0"/>
                  </a:cubicBezTo>
                  <a:cubicBezTo>
                    <a:pt x="15240" y="0"/>
                    <a:pt x="0" y="15240"/>
                    <a:pt x="0" y="34491"/>
                  </a:cubicBezTo>
                  <a:cubicBezTo>
                    <a:pt x="0" y="53741"/>
                    <a:pt x="15240" y="68981"/>
                    <a:pt x="34491" y="68981"/>
                  </a:cubicBezTo>
                  <a:close/>
                </a:path>
              </a:pathLst>
            </a:custGeom>
            <a:solidFill>
              <a:srgbClr val="2F2F2F"/>
            </a:solidFill>
            <a:ln w="8011" cap="flat">
              <a:noFill/>
              <a:prstDash val="solid"/>
              <a:miter/>
            </a:ln>
          </p:spPr>
          <p:txBody>
            <a:bodyPr rtlCol="0" anchor="ctr"/>
            <a:lstStyle/>
            <a:p>
              <a:pPr defTabSz="914203">
                <a:defRPr/>
              </a:pPr>
              <a:endParaRPr lang="en-US">
                <a:solidFill>
                  <a:srgbClr val="FFFFFF"/>
                </a:solidFill>
                <a:latin typeface="Segoe UI"/>
              </a:endParaRPr>
            </a:p>
          </p:txBody>
        </p:sp>
        <p:sp>
          <p:nvSpPr>
            <p:cNvPr id="125" name="Freeform: Shape 124">
              <a:extLst>
                <a:ext uri="{FF2B5EF4-FFF2-40B4-BE49-F238E27FC236}">
                  <a16:creationId xmlns:a16="http://schemas.microsoft.com/office/drawing/2014/main" id="{9A5E8C6D-C546-4126-927A-FE733D0AD9E7}"/>
                </a:ext>
              </a:extLst>
            </p:cNvPr>
            <p:cNvSpPr/>
            <p:nvPr/>
          </p:nvSpPr>
          <p:spPr>
            <a:xfrm>
              <a:off x="9546378" y="210256"/>
              <a:ext cx="68981" cy="68981"/>
            </a:xfrm>
            <a:custGeom>
              <a:avLst/>
              <a:gdLst>
                <a:gd name="connsiteX0" fmla="*/ 34491 w 68981"/>
                <a:gd name="connsiteY0" fmla="*/ 68981 h 68981"/>
                <a:gd name="connsiteX1" fmla="*/ 68981 w 68981"/>
                <a:gd name="connsiteY1" fmla="*/ 34490 h 68981"/>
                <a:gd name="connsiteX2" fmla="*/ 34491 w 68981"/>
                <a:gd name="connsiteY2" fmla="*/ 0 h 68981"/>
                <a:gd name="connsiteX3" fmla="*/ 0 w 68981"/>
                <a:gd name="connsiteY3" fmla="*/ 34490 h 68981"/>
                <a:gd name="connsiteX4" fmla="*/ 34491 w 68981"/>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1" h="68981">
                  <a:moveTo>
                    <a:pt x="34491" y="68981"/>
                  </a:moveTo>
                  <a:cubicBezTo>
                    <a:pt x="53741" y="68981"/>
                    <a:pt x="68981" y="53741"/>
                    <a:pt x="68981" y="34490"/>
                  </a:cubicBezTo>
                  <a:cubicBezTo>
                    <a:pt x="68981" y="15240"/>
                    <a:pt x="53741" y="0"/>
                    <a:pt x="34491" y="0"/>
                  </a:cubicBezTo>
                  <a:cubicBezTo>
                    <a:pt x="15240" y="0"/>
                    <a:pt x="0" y="15240"/>
                    <a:pt x="0" y="34490"/>
                  </a:cubicBezTo>
                  <a:cubicBezTo>
                    <a:pt x="0" y="53741"/>
                    <a:pt x="15240" y="68981"/>
                    <a:pt x="34491" y="68981"/>
                  </a:cubicBezTo>
                  <a:close/>
                </a:path>
              </a:pathLst>
            </a:custGeom>
            <a:solidFill>
              <a:srgbClr val="2F2F2F"/>
            </a:solidFill>
            <a:ln w="8011" cap="flat">
              <a:noFill/>
              <a:prstDash val="solid"/>
              <a:miter/>
            </a:ln>
          </p:spPr>
          <p:txBody>
            <a:bodyPr rtlCol="0" anchor="ctr"/>
            <a:lstStyle/>
            <a:p>
              <a:pPr defTabSz="914203">
                <a:defRPr/>
              </a:pPr>
              <a:endParaRPr lang="en-US">
                <a:solidFill>
                  <a:srgbClr val="FFFFFF"/>
                </a:solidFill>
                <a:latin typeface="Segoe UI"/>
              </a:endParaRPr>
            </a:p>
          </p:txBody>
        </p:sp>
        <p:sp>
          <p:nvSpPr>
            <p:cNvPr id="126" name="Freeform: Shape 125">
              <a:extLst>
                <a:ext uri="{FF2B5EF4-FFF2-40B4-BE49-F238E27FC236}">
                  <a16:creationId xmlns:a16="http://schemas.microsoft.com/office/drawing/2014/main" id="{362B8E4E-F9A8-42A1-8F89-F7CB47DA4268}"/>
                </a:ext>
              </a:extLst>
            </p:cNvPr>
            <p:cNvSpPr/>
            <p:nvPr/>
          </p:nvSpPr>
          <p:spPr>
            <a:xfrm>
              <a:off x="9546378" y="871992"/>
              <a:ext cx="68981" cy="68981"/>
            </a:xfrm>
            <a:custGeom>
              <a:avLst/>
              <a:gdLst>
                <a:gd name="connsiteX0" fmla="*/ 34491 w 68981"/>
                <a:gd name="connsiteY0" fmla="*/ 68981 h 68981"/>
                <a:gd name="connsiteX1" fmla="*/ 68981 w 68981"/>
                <a:gd name="connsiteY1" fmla="*/ 34491 h 68981"/>
                <a:gd name="connsiteX2" fmla="*/ 34491 w 68981"/>
                <a:gd name="connsiteY2" fmla="*/ 0 h 68981"/>
                <a:gd name="connsiteX3" fmla="*/ 0 w 68981"/>
                <a:gd name="connsiteY3" fmla="*/ 34491 h 68981"/>
                <a:gd name="connsiteX4" fmla="*/ 34491 w 68981"/>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1" h="68981">
                  <a:moveTo>
                    <a:pt x="34491" y="68981"/>
                  </a:moveTo>
                  <a:cubicBezTo>
                    <a:pt x="53741" y="68981"/>
                    <a:pt x="68981" y="53741"/>
                    <a:pt x="68981" y="34491"/>
                  </a:cubicBezTo>
                  <a:cubicBezTo>
                    <a:pt x="68981" y="15240"/>
                    <a:pt x="53741" y="0"/>
                    <a:pt x="34491" y="0"/>
                  </a:cubicBezTo>
                  <a:cubicBezTo>
                    <a:pt x="15240" y="0"/>
                    <a:pt x="0" y="15240"/>
                    <a:pt x="0" y="34491"/>
                  </a:cubicBezTo>
                  <a:cubicBezTo>
                    <a:pt x="0" y="53741"/>
                    <a:pt x="15240" y="68981"/>
                    <a:pt x="34491" y="68981"/>
                  </a:cubicBezTo>
                  <a:close/>
                </a:path>
              </a:pathLst>
            </a:custGeom>
            <a:solidFill>
              <a:srgbClr val="2F2F2F"/>
            </a:solidFill>
            <a:ln w="8011" cap="flat">
              <a:noFill/>
              <a:prstDash val="solid"/>
              <a:miter/>
            </a:ln>
          </p:spPr>
          <p:txBody>
            <a:bodyPr rtlCol="0" anchor="ctr"/>
            <a:lstStyle/>
            <a:p>
              <a:pPr defTabSz="914203">
                <a:defRPr/>
              </a:pPr>
              <a:endParaRPr lang="en-US">
                <a:solidFill>
                  <a:srgbClr val="FFFFFF"/>
                </a:solidFill>
                <a:latin typeface="Segoe UI"/>
              </a:endParaRPr>
            </a:p>
          </p:txBody>
        </p:sp>
        <p:sp>
          <p:nvSpPr>
            <p:cNvPr id="127" name="Freeform: Shape 126">
              <a:extLst>
                <a:ext uri="{FF2B5EF4-FFF2-40B4-BE49-F238E27FC236}">
                  <a16:creationId xmlns:a16="http://schemas.microsoft.com/office/drawing/2014/main" id="{274442A1-9560-4B5F-B226-17517BF92FCA}"/>
                </a:ext>
              </a:extLst>
            </p:cNvPr>
            <p:cNvSpPr/>
            <p:nvPr/>
          </p:nvSpPr>
          <p:spPr>
            <a:xfrm>
              <a:off x="9508679" y="507837"/>
              <a:ext cx="136357" cy="136357"/>
            </a:xfrm>
            <a:custGeom>
              <a:avLst/>
              <a:gdLst>
                <a:gd name="connsiteX0" fmla="*/ 68179 w 136357"/>
                <a:gd name="connsiteY0" fmla="*/ 136358 h 136357"/>
                <a:gd name="connsiteX1" fmla="*/ 136358 w 136357"/>
                <a:gd name="connsiteY1" fmla="*/ 68179 h 136357"/>
                <a:gd name="connsiteX2" fmla="*/ 68179 w 136357"/>
                <a:gd name="connsiteY2" fmla="*/ 0 h 136357"/>
                <a:gd name="connsiteX3" fmla="*/ 0 w 136357"/>
                <a:gd name="connsiteY3" fmla="*/ 68179 h 136357"/>
                <a:gd name="connsiteX4" fmla="*/ 68179 w 136357"/>
                <a:gd name="connsiteY4" fmla="*/ 136358 h 1363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357" h="136357">
                  <a:moveTo>
                    <a:pt x="68179" y="136358"/>
                  </a:moveTo>
                  <a:cubicBezTo>
                    <a:pt x="105878" y="136358"/>
                    <a:pt x="136358" y="105878"/>
                    <a:pt x="136358" y="68179"/>
                  </a:cubicBezTo>
                  <a:cubicBezTo>
                    <a:pt x="136358" y="30480"/>
                    <a:pt x="105878" y="0"/>
                    <a:pt x="68179" y="0"/>
                  </a:cubicBezTo>
                  <a:cubicBezTo>
                    <a:pt x="30480" y="0"/>
                    <a:pt x="0" y="30480"/>
                    <a:pt x="0" y="68179"/>
                  </a:cubicBezTo>
                  <a:cubicBezTo>
                    <a:pt x="0" y="105878"/>
                    <a:pt x="30480" y="136358"/>
                    <a:pt x="68179" y="136358"/>
                  </a:cubicBezTo>
                  <a:close/>
                </a:path>
              </a:pathLst>
            </a:custGeom>
            <a:solidFill>
              <a:srgbClr val="2F2F2F"/>
            </a:solidFill>
            <a:ln w="8011" cap="flat">
              <a:noFill/>
              <a:prstDash val="solid"/>
              <a:miter/>
            </a:ln>
          </p:spPr>
          <p:txBody>
            <a:bodyPr rtlCol="0" anchor="ctr"/>
            <a:lstStyle/>
            <a:p>
              <a:pPr defTabSz="914203">
                <a:defRPr/>
              </a:pPr>
              <a:endParaRPr lang="en-US">
                <a:solidFill>
                  <a:srgbClr val="FFFFFF"/>
                </a:solidFill>
                <a:latin typeface="Segoe UI"/>
              </a:endParaRPr>
            </a:p>
          </p:txBody>
        </p:sp>
      </p:grpSp>
      <p:sp>
        <p:nvSpPr>
          <p:cNvPr id="128" name="Oval 127">
            <a:extLst>
              <a:ext uri="{FF2B5EF4-FFF2-40B4-BE49-F238E27FC236}">
                <a16:creationId xmlns:a16="http://schemas.microsoft.com/office/drawing/2014/main" id="{C121C24D-17D9-4894-B127-551A5518D215}"/>
              </a:ext>
              <a:ext uri="{C183D7F6-B498-43B3-948B-1728B52AA6E4}">
                <adec:decorative xmlns:adec="http://schemas.microsoft.com/office/drawing/2017/decorative" val="1"/>
              </a:ext>
            </a:extLst>
          </p:cNvPr>
          <p:cNvSpPr/>
          <p:nvPr/>
        </p:nvSpPr>
        <p:spPr bwMode="auto">
          <a:xfrm>
            <a:off x="6248136" y="1579801"/>
            <a:ext cx="314411" cy="31441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algn="ctr" defTabSz="93248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9" name="Group 128">
            <a:extLst>
              <a:ext uri="{FF2B5EF4-FFF2-40B4-BE49-F238E27FC236}">
                <a16:creationId xmlns:a16="http://schemas.microsoft.com/office/drawing/2014/main" id="{12801832-6057-42EE-A8CA-8E30AA9A930C}"/>
              </a:ext>
              <a:ext uri="{C183D7F6-B498-43B3-948B-1728B52AA6E4}">
                <adec:decorative xmlns:adec="http://schemas.microsoft.com/office/drawing/2017/decorative" val="1"/>
              </a:ext>
            </a:extLst>
          </p:cNvPr>
          <p:cNvGrpSpPr/>
          <p:nvPr/>
        </p:nvGrpSpPr>
        <p:grpSpPr>
          <a:xfrm>
            <a:off x="6277606" y="1587698"/>
            <a:ext cx="255472" cy="285258"/>
            <a:chOff x="-1128166" y="2145070"/>
            <a:chExt cx="990600" cy="1106098"/>
          </a:xfrm>
        </p:grpSpPr>
        <p:sp>
          <p:nvSpPr>
            <p:cNvPr id="130" name="Rectangle: Rounded Corners 129">
              <a:extLst>
                <a:ext uri="{FF2B5EF4-FFF2-40B4-BE49-F238E27FC236}">
                  <a16:creationId xmlns:a16="http://schemas.microsoft.com/office/drawing/2014/main" id="{5B6443B5-33D6-4649-8940-E6D7F801AFF3}"/>
                </a:ext>
              </a:extLst>
            </p:cNvPr>
            <p:cNvSpPr/>
            <p:nvPr/>
          </p:nvSpPr>
          <p:spPr bwMode="auto">
            <a:xfrm>
              <a:off x="-914851" y="2145070"/>
              <a:ext cx="563971" cy="814279"/>
            </a:xfrm>
            <a:prstGeom prst="roundRect">
              <a:avLst>
                <a:gd name="adj" fmla="val 50000"/>
              </a:avLst>
            </a:prstGeom>
            <a:noFill/>
            <a:ln w="6032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algn="ctr" defTabSz="93248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1" name="Graphic 2">
              <a:extLst>
                <a:ext uri="{FF2B5EF4-FFF2-40B4-BE49-F238E27FC236}">
                  <a16:creationId xmlns:a16="http://schemas.microsoft.com/office/drawing/2014/main" id="{A866E497-3BC4-4D27-BDF5-22CC7B4C0D8C}"/>
                </a:ext>
              </a:extLst>
            </p:cNvPr>
            <p:cNvSpPr/>
            <p:nvPr/>
          </p:nvSpPr>
          <p:spPr>
            <a:xfrm>
              <a:off x="-1128166" y="2527268"/>
              <a:ext cx="990600" cy="723900"/>
            </a:xfrm>
            <a:custGeom>
              <a:avLst/>
              <a:gdLst>
                <a:gd name="connsiteX0" fmla="*/ 990476 w 990600"/>
                <a:gd name="connsiteY0" fmla="*/ 723900 h 723900"/>
                <a:gd name="connsiteX1" fmla="*/ 0 w 990600"/>
                <a:gd name="connsiteY1" fmla="*/ 723900 h 723900"/>
                <a:gd name="connsiteX2" fmla="*/ 0 w 990600"/>
                <a:gd name="connsiteY2" fmla="*/ 0 h 723900"/>
                <a:gd name="connsiteX3" fmla="*/ 990600 w 990600"/>
                <a:gd name="connsiteY3" fmla="*/ 0 h 723900"/>
                <a:gd name="connsiteX4" fmla="*/ 990476 w 990600"/>
                <a:gd name="connsiteY4" fmla="*/ 723900 h 723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0600" h="723900">
                  <a:moveTo>
                    <a:pt x="990476" y="723900"/>
                  </a:moveTo>
                  <a:lnTo>
                    <a:pt x="0" y="723900"/>
                  </a:lnTo>
                  <a:lnTo>
                    <a:pt x="0" y="0"/>
                  </a:lnTo>
                  <a:lnTo>
                    <a:pt x="990600" y="0"/>
                  </a:lnTo>
                  <a:lnTo>
                    <a:pt x="990476" y="723900"/>
                  </a:lnTo>
                  <a:close/>
                </a:path>
              </a:pathLst>
            </a:custGeom>
            <a:solidFill>
              <a:srgbClr val="0075C9"/>
            </a:solidFill>
            <a:ln w="9525" cap="flat">
              <a:noFill/>
              <a:prstDash val="solid"/>
              <a:miter/>
            </a:ln>
          </p:spPr>
          <p:txBody>
            <a:bodyPr rtlCol="0" anchor="ctr"/>
            <a:lstStyle/>
            <a:p>
              <a:pPr defTabSz="914554"/>
              <a:endParaRPr lang="en-US" sz="1800">
                <a:solidFill>
                  <a:srgbClr val="000000"/>
                </a:solidFill>
                <a:latin typeface="Segoe UI"/>
              </a:endParaRPr>
            </a:p>
          </p:txBody>
        </p:sp>
        <p:sp>
          <p:nvSpPr>
            <p:cNvPr id="132" name="Graphic 2">
              <a:extLst>
                <a:ext uri="{FF2B5EF4-FFF2-40B4-BE49-F238E27FC236}">
                  <a16:creationId xmlns:a16="http://schemas.microsoft.com/office/drawing/2014/main" id="{D4ECF8F0-8946-4FA7-8988-C6346339C56F}"/>
                </a:ext>
              </a:extLst>
            </p:cNvPr>
            <p:cNvSpPr/>
            <p:nvPr/>
          </p:nvSpPr>
          <p:spPr>
            <a:xfrm rot="-5400000">
              <a:off x="-747166" y="2716501"/>
              <a:ext cx="228600" cy="228600"/>
            </a:xfrm>
            <a:prstGeom prst="ellipse">
              <a:avLst/>
            </a:prstGeom>
            <a:solidFill>
              <a:srgbClr val="EAEAEA"/>
            </a:solidFill>
            <a:ln w="9525" cap="flat">
              <a:noFill/>
              <a:prstDash val="solid"/>
              <a:miter/>
            </a:ln>
          </p:spPr>
          <p:txBody>
            <a:bodyPr rtlCol="0" anchor="ctr"/>
            <a:lstStyle/>
            <a:p>
              <a:pPr defTabSz="914554"/>
              <a:endParaRPr lang="en-US" sz="1800">
                <a:solidFill>
                  <a:srgbClr val="000000"/>
                </a:solidFill>
                <a:latin typeface="Segoe UI"/>
              </a:endParaRPr>
            </a:p>
          </p:txBody>
        </p:sp>
        <p:sp>
          <p:nvSpPr>
            <p:cNvPr id="133" name="Graphic 2">
              <a:extLst>
                <a:ext uri="{FF2B5EF4-FFF2-40B4-BE49-F238E27FC236}">
                  <a16:creationId xmlns:a16="http://schemas.microsoft.com/office/drawing/2014/main" id="{98A56153-02BC-4B48-8B41-361B223BB2B8}"/>
                </a:ext>
              </a:extLst>
            </p:cNvPr>
            <p:cNvSpPr/>
            <p:nvPr/>
          </p:nvSpPr>
          <p:spPr>
            <a:xfrm>
              <a:off x="-690016" y="2832068"/>
              <a:ext cx="114300" cy="266700"/>
            </a:xfrm>
            <a:custGeom>
              <a:avLst/>
              <a:gdLst>
                <a:gd name="connsiteX0" fmla="*/ 57598 w 114300"/>
                <a:gd name="connsiteY0" fmla="*/ 0 h 266700"/>
                <a:gd name="connsiteX1" fmla="*/ 114300 w 114300"/>
                <a:gd name="connsiteY1" fmla="*/ 0 h 266700"/>
                <a:gd name="connsiteX2" fmla="*/ 114300 w 114300"/>
                <a:gd name="connsiteY2" fmla="*/ 266700 h 266700"/>
                <a:gd name="connsiteX3" fmla="*/ 57598 w 114300"/>
                <a:gd name="connsiteY3" fmla="*/ 266700 h 266700"/>
                <a:gd name="connsiteX4" fmla="*/ 56702 w 114300"/>
                <a:gd name="connsiteY4" fmla="*/ 266700 h 266700"/>
                <a:gd name="connsiteX5" fmla="*/ 0 w 114300"/>
                <a:gd name="connsiteY5" fmla="*/ 266700 h 266700"/>
                <a:gd name="connsiteX6" fmla="*/ 0 w 114300"/>
                <a:gd name="connsiteY6" fmla="*/ 0 h 266700"/>
                <a:gd name="connsiteX7" fmla="*/ 56702 w 114300"/>
                <a:gd name="connsiteY7" fmla="*/ 0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4300" h="266700">
                  <a:moveTo>
                    <a:pt x="57598" y="0"/>
                  </a:moveTo>
                  <a:cubicBezTo>
                    <a:pt x="88914" y="0"/>
                    <a:pt x="114300" y="0"/>
                    <a:pt x="114300" y="0"/>
                  </a:cubicBezTo>
                  <a:lnTo>
                    <a:pt x="114300" y="266700"/>
                  </a:lnTo>
                  <a:cubicBezTo>
                    <a:pt x="114300" y="266700"/>
                    <a:pt x="88914" y="266700"/>
                    <a:pt x="57598" y="266700"/>
                  </a:cubicBezTo>
                  <a:lnTo>
                    <a:pt x="56702" y="266700"/>
                  </a:lnTo>
                  <a:cubicBezTo>
                    <a:pt x="25386" y="266700"/>
                    <a:pt x="0" y="266700"/>
                    <a:pt x="0" y="266700"/>
                  </a:cubicBezTo>
                  <a:lnTo>
                    <a:pt x="0" y="0"/>
                  </a:lnTo>
                  <a:cubicBezTo>
                    <a:pt x="0" y="0"/>
                    <a:pt x="25386" y="0"/>
                    <a:pt x="56702" y="0"/>
                  </a:cubicBezTo>
                  <a:close/>
                </a:path>
              </a:pathLst>
            </a:custGeom>
            <a:solidFill>
              <a:srgbClr val="EAEAEA"/>
            </a:solidFill>
            <a:ln w="9525" cap="flat">
              <a:noFill/>
              <a:prstDash val="solid"/>
              <a:miter/>
            </a:ln>
          </p:spPr>
          <p:txBody>
            <a:bodyPr rtlCol="0" anchor="ctr"/>
            <a:lstStyle/>
            <a:p>
              <a:pPr defTabSz="914554"/>
              <a:endParaRPr lang="en-US" sz="1800">
                <a:solidFill>
                  <a:srgbClr val="000000"/>
                </a:solidFill>
                <a:latin typeface="Segoe UI"/>
              </a:endParaRPr>
            </a:p>
          </p:txBody>
        </p:sp>
      </p:grpSp>
      <p:grpSp>
        <p:nvGrpSpPr>
          <p:cNvPr id="134" name="Graphic 1">
            <a:extLst>
              <a:ext uri="{FF2B5EF4-FFF2-40B4-BE49-F238E27FC236}">
                <a16:creationId xmlns:a16="http://schemas.microsoft.com/office/drawing/2014/main" id="{1EC00547-969F-46AB-A973-5E64E31A689F}"/>
              </a:ext>
              <a:ext uri="{C183D7F6-B498-43B3-948B-1728B52AA6E4}">
                <adec:decorative xmlns:adec="http://schemas.microsoft.com/office/drawing/2017/decorative" val="1"/>
              </a:ext>
            </a:extLst>
          </p:cNvPr>
          <p:cNvGrpSpPr/>
          <p:nvPr/>
        </p:nvGrpSpPr>
        <p:grpSpPr>
          <a:xfrm>
            <a:off x="9220278" y="1389775"/>
            <a:ext cx="742541" cy="742541"/>
            <a:chOff x="4730866" y="2322149"/>
            <a:chExt cx="811659" cy="811659"/>
          </a:xfrm>
        </p:grpSpPr>
        <p:grpSp>
          <p:nvGrpSpPr>
            <p:cNvPr id="135" name="Graphic 1">
              <a:extLst>
                <a:ext uri="{FF2B5EF4-FFF2-40B4-BE49-F238E27FC236}">
                  <a16:creationId xmlns:a16="http://schemas.microsoft.com/office/drawing/2014/main" id="{00856376-3946-44EB-8E6A-712E0E118A4B}"/>
                </a:ext>
              </a:extLst>
            </p:cNvPr>
            <p:cNvGrpSpPr/>
            <p:nvPr/>
          </p:nvGrpSpPr>
          <p:grpSpPr>
            <a:xfrm>
              <a:off x="4730866" y="2778707"/>
              <a:ext cx="355100" cy="355100"/>
              <a:chOff x="4730866" y="2778707"/>
              <a:chExt cx="355100" cy="355100"/>
            </a:xfrm>
            <a:solidFill>
              <a:srgbClr val="0075C9"/>
            </a:solidFill>
          </p:grpSpPr>
          <p:sp>
            <p:nvSpPr>
              <p:cNvPr id="137" name="Freeform: Shape 136">
                <a:extLst>
                  <a:ext uri="{FF2B5EF4-FFF2-40B4-BE49-F238E27FC236}">
                    <a16:creationId xmlns:a16="http://schemas.microsoft.com/office/drawing/2014/main" id="{706ED5C5-F4CF-4339-B366-40B33AC22C48}"/>
                  </a:ext>
                </a:extLst>
              </p:cNvPr>
              <p:cNvSpPr/>
              <p:nvPr/>
            </p:nvSpPr>
            <p:spPr>
              <a:xfrm>
                <a:off x="4756212" y="2804705"/>
                <a:ext cx="304394" cy="305006"/>
              </a:xfrm>
              <a:custGeom>
                <a:avLst/>
                <a:gdLst>
                  <a:gd name="connsiteX0" fmla="*/ 152204 w 304394"/>
                  <a:gd name="connsiteY0" fmla="*/ 76093 h 305006"/>
                  <a:gd name="connsiteX1" fmla="*/ 228297 w 304394"/>
                  <a:gd name="connsiteY1" fmla="*/ 150918 h 305006"/>
                  <a:gd name="connsiteX2" fmla="*/ 206737 w 304394"/>
                  <a:gd name="connsiteY2" fmla="*/ 204817 h 305006"/>
                  <a:gd name="connsiteX3" fmla="*/ 153472 w 304394"/>
                  <a:gd name="connsiteY3" fmla="*/ 227645 h 305006"/>
                  <a:gd name="connsiteX4" fmla="*/ 152204 w 304394"/>
                  <a:gd name="connsiteY4" fmla="*/ 227645 h 305006"/>
                  <a:gd name="connsiteX5" fmla="*/ 76111 w 304394"/>
                  <a:gd name="connsiteY5" fmla="*/ 152820 h 305006"/>
                  <a:gd name="connsiteX6" fmla="*/ 97670 w 304394"/>
                  <a:gd name="connsiteY6" fmla="*/ 98921 h 305006"/>
                  <a:gd name="connsiteX7" fmla="*/ 150936 w 304394"/>
                  <a:gd name="connsiteY7" fmla="*/ 76093 h 305006"/>
                  <a:gd name="connsiteX8" fmla="*/ 152204 w 304394"/>
                  <a:gd name="connsiteY8" fmla="*/ 76093 h 305006"/>
                  <a:gd name="connsiteX9" fmla="*/ 152204 w 304394"/>
                  <a:gd name="connsiteY9" fmla="*/ 76093 h 305006"/>
                  <a:gd name="connsiteX10" fmla="*/ 152204 w 304394"/>
                  <a:gd name="connsiteY10" fmla="*/ 0 h 305006"/>
                  <a:gd name="connsiteX11" fmla="*/ 150301 w 304394"/>
                  <a:gd name="connsiteY11" fmla="*/ 0 h 305006"/>
                  <a:gd name="connsiteX12" fmla="*/ 18 w 304394"/>
                  <a:gd name="connsiteY12" fmla="*/ 154723 h 305006"/>
                  <a:gd name="connsiteX13" fmla="*/ 152204 w 304394"/>
                  <a:gd name="connsiteY13" fmla="*/ 305006 h 305006"/>
                  <a:gd name="connsiteX14" fmla="*/ 154106 w 304394"/>
                  <a:gd name="connsiteY14" fmla="*/ 305006 h 305006"/>
                  <a:gd name="connsiteX15" fmla="*/ 304390 w 304394"/>
                  <a:gd name="connsiteY15" fmla="*/ 150284 h 305006"/>
                  <a:gd name="connsiteX16" fmla="*/ 152204 w 304394"/>
                  <a:gd name="connsiteY16" fmla="*/ 0 h 305006"/>
                  <a:gd name="connsiteX17" fmla="*/ 152204 w 304394"/>
                  <a:gd name="connsiteY17" fmla="*/ 0 h 305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04394" h="305006">
                    <a:moveTo>
                      <a:pt x="152204" y="76093"/>
                    </a:moveTo>
                    <a:cubicBezTo>
                      <a:pt x="193421" y="76093"/>
                      <a:pt x="227663" y="109701"/>
                      <a:pt x="228297" y="150918"/>
                    </a:cubicBezTo>
                    <a:cubicBezTo>
                      <a:pt x="228297" y="171209"/>
                      <a:pt x="220687" y="190233"/>
                      <a:pt x="206737" y="204817"/>
                    </a:cubicBezTo>
                    <a:cubicBezTo>
                      <a:pt x="192787" y="219402"/>
                      <a:pt x="173763" y="227645"/>
                      <a:pt x="153472" y="227645"/>
                    </a:cubicBezTo>
                    <a:lnTo>
                      <a:pt x="152204" y="227645"/>
                    </a:lnTo>
                    <a:cubicBezTo>
                      <a:pt x="110987" y="227645"/>
                      <a:pt x="76745" y="194037"/>
                      <a:pt x="76111" y="152820"/>
                    </a:cubicBezTo>
                    <a:cubicBezTo>
                      <a:pt x="76111" y="132529"/>
                      <a:pt x="83720" y="113505"/>
                      <a:pt x="97670" y="98921"/>
                    </a:cubicBezTo>
                    <a:cubicBezTo>
                      <a:pt x="111621" y="84336"/>
                      <a:pt x="130644" y="76093"/>
                      <a:pt x="150936" y="76093"/>
                    </a:cubicBezTo>
                    <a:lnTo>
                      <a:pt x="152204" y="76093"/>
                    </a:lnTo>
                    <a:lnTo>
                      <a:pt x="152204" y="76093"/>
                    </a:lnTo>
                    <a:moveTo>
                      <a:pt x="152204" y="0"/>
                    </a:moveTo>
                    <a:cubicBezTo>
                      <a:pt x="151570" y="0"/>
                      <a:pt x="150936" y="0"/>
                      <a:pt x="150301" y="0"/>
                    </a:cubicBezTo>
                    <a:cubicBezTo>
                      <a:pt x="65965" y="1268"/>
                      <a:pt x="-1251" y="70386"/>
                      <a:pt x="18" y="154723"/>
                    </a:cubicBezTo>
                    <a:cubicBezTo>
                      <a:pt x="1286" y="237791"/>
                      <a:pt x="69135" y="305006"/>
                      <a:pt x="152204" y="305006"/>
                    </a:cubicBezTo>
                    <a:cubicBezTo>
                      <a:pt x="152838" y="305006"/>
                      <a:pt x="153472" y="305006"/>
                      <a:pt x="154106" y="305006"/>
                    </a:cubicBezTo>
                    <a:cubicBezTo>
                      <a:pt x="237808" y="303738"/>
                      <a:pt x="305024" y="234620"/>
                      <a:pt x="304390" y="150284"/>
                    </a:cubicBezTo>
                    <a:cubicBezTo>
                      <a:pt x="303122" y="67216"/>
                      <a:pt x="235272" y="0"/>
                      <a:pt x="152204" y="0"/>
                    </a:cubicBezTo>
                    <a:lnTo>
                      <a:pt x="152204" y="0"/>
                    </a:lnTo>
                    <a:close/>
                  </a:path>
                </a:pathLst>
              </a:custGeom>
              <a:solidFill>
                <a:srgbClr val="0075C9"/>
              </a:solidFill>
              <a:ln w="6325" cap="flat">
                <a:noFill/>
                <a:prstDash val="solid"/>
                <a:miter/>
              </a:ln>
            </p:spPr>
            <p:txBody>
              <a:bodyPr rtlCol="0" anchor="ctr"/>
              <a:lstStyle/>
              <a:p>
                <a:pPr defTabSz="914554"/>
                <a:endParaRPr lang="en-US" sz="1800">
                  <a:solidFill>
                    <a:srgbClr val="000000"/>
                  </a:solidFill>
                  <a:latin typeface="Segoe UI"/>
                </a:endParaRPr>
              </a:p>
            </p:txBody>
          </p:sp>
          <p:sp>
            <p:nvSpPr>
              <p:cNvPr id="138" name="Freeform: Shape 137">
                <a:extLst>
                  <a:ext uri="{FF2B5EF4-FFF2-40B4-BE49-F238E27FC236}">
                    <a16:creationId xmlns:a16="http://schemas.microsoft.com/office/drawing/2014/main" id="{58D7E1D4-64E5-4F30-950B-2A54ACDB2CD5}"/>
                  </a:ext>
                </a:extLst>
              </p:cNvPr>
              <p:cNvSpPr/>
              <p:nvPr/>
            </p:nvSpPr>
            <p:spPr>
              <a:xfrm>
                <a:off x="4886222" y="2778707"/>
                <a:ext cx="38046" cy="31705"/>
              </a:xfrm>
              <a:custGeom>
                <a:avLst/>
                <a:gdLst>
                  <a:gd name="connsiteX0" fmla="*/ 37412 w 38046"/>
                  <a:gd name="connsiteY0" fmla="*/ 0 h 31705"/>
                  <a:gd name="connsiteX1" fmla="*/ 0 w 38046"/>
                  <a:gd name="connsiteY1" fmla="*/ 634 h 31705"/>
                  <a:gd name="connsiteX2" fmla="*/ 634 w 38046"/>
                  <a:gd name="connsiteY2" fmla="*/ 31705 h 31705"/>
                  <a:gd name="connsiteX3" fmla="*/ 38047 w 38046"/>
                  <a:gd name="connsiteY3" fmla="*/ 31071 h 31705"/>
                  <a:gd name="connsiteX4" fmla="*/ 37412 w 38046"/>
                  <a:gd name="connsiteY4" fmla="*/ 0 h 317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46" h="31705">
                    <a:moveTo>
                      <a:pt x="37412" y="0"/>
                    </a:moveTo>
                    <a:lnTo>
                      <a:pt x="0" y="634"/>
                    </a:lnTo>
                    <a:lnTo>
                      <a:pt x="634" y="31705"/>
                    </a:lnTo>
                    <a:lnTo>
                      <a:pt x="38047" y="31071"/>
                    </a:lnTo>
                    <a:lnTo>
                      <a:pt x="37412" y="0"/>
                    </a:lnTo>
                    <a:close/>
                  </a:path>
                </a:pathLst>
              </a:custGeom>
              <a:solidFill>
                <a:srgbClr val="0075C9"/>
              </a:solidFill>
              <a:ln w="6325" cap="flat">
                <a:noFill/>
                <a:prstDash val="solid"/>
                <a:miter/>
              </a:ln>
            </p:spPr>
            <p:txBody>
              <a:bodyPr rtlCol="0" anchor="ctr"/>
              <a:lstStyle/>
              <a:p>
                <a:pPr defTabSz="914554"/>
                <a:endParaRPr lang="en-US" sz="1800">
                  <a:solidFill>
                    <a:srgbClr val="000000"/>
                  </a:solidFill>
                  <a:latin typeface="Segoe UI"/>
                </a:endParaRPr>
              </a:p>
            </p:txBody>
          </p:sp>
          <p:sp>
            <p:nvSpPr>
              <p:cNvPr id="139" name="Freeform: Shape 138">
                <a:extLst>
                  <a:ext uri="{FF2B5EF4-FFF2-40B4-BE49-F238E27FC236}">
                    <a16:creationId xmlns:a16="http://schemas.microsoft.com/office/drawing/2014/main" id="{A033F4D0-3A4D-4109-BD99-28D9273136C5}"/>
                  </a:ext>
                </a:extLst>
              </p:cNvPr>
              <p:cNvSpPr/>
              <p:nvPr/>
            </p:nvSpPr>
            <p:spPr>
              <a:xfrm>
                <a:off x="4892563" y="3102102"/>
                <a:ext cx="38046" cy="31705"/>
              </a:xfrm>
              <a:custGeom>
                <a:avLst/>
                <a:gdLst>
                  <a:gd name="connsiteX0" fmla="*/ 37412 w 38046"/>
                  <a:gd name="connsiteY0" fmla="*/ 0 h 31705"/>
                  <a:gd name="connsiteX1" fmla="*/ 0 w 38046"/>
                  <a:gd name="connsiteY1" fmla="*/ 634 h 31705"/>
                  <a:gd name="connsiteX2" fmla="*/ 634 w 38046"/>
                  <a:gd name="connsiteY2" fmla="*/ 31705 h 31705"/>
                  <a:gd name="connsiteX3" fmla="*/ 38047 w 38046"/>
                  <a:gd name="connsiteY3" fmla="*/ 31071 h 31705"/>
                  <a:gd name="connsiteX4" fmla="*/ 37412 w 38046"/>
                  <a:gd name="connsiteY4" fmla="*/ 0 h 317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46" h="31705">
                    <a:moveTo>
                      <a:pt x="37412" y="0"/>
                    </a:moveTo>
                    <a:lnTo>
                      <a:pt x="0" y="634"/>
                    </a:lnTo>
                    <a:lnTo>
                      <a:pt x="634" y="31705"/>
                    </a:lnTo>
                    <a:lnTo>
                      <a:pt x="38047" y="31071"/>
                    </a:lnTo>
                    <a:lnTo>
                      <a:pt x="37412" y="0"/>
                    </a:lnTo>
                    <a:close/>
                  </a:path>
                </a:pathLst>
              </a:custGeom>
              <a:solidFill>
                <a:srgbClr val="0075C9"/>
              </a:solidFill>
              <a:ln w="6325" cap="flat">
                <a:noFill/>
                <a:prstDash val="solid"/>
                <a:miter/>
              </a:ln>
            </p:spPr>
            <p:txBody>
              <a:bodyPr rtlCol="0" anchor="ctr"/>
              <a:lstStyle/>
              <a:p>
                <a:pPr defTabSz="914554"/>
                <a:endParaRPr lang="en-US" sz="1800">
                  <a:solidFill>
                    <a:srgbClr val="000000"/>
                  </a:solidFill>
                  <a:latin typeface="Segoe UI"/>
                </a:endParaRPr>
              </a:p>
            </p:txBody>
          </p:sp>
          <p:sp>
            <p:nvSpPr>
              <p:cNvPr id="140" name="Freeform: Shape 139">
                <a:extLst>
                  <a:ext uri="{FF2B5EF4-FFF2-40B4-BE49-F238E27FC236}">
                    <a16:creationId xmlns:a16="http://schemas.microsoft.com/office/drawing/2014/main" id="{637AD72B-E8FF-4833-8587-AD02E31E555B}"/>
                  </a:ext>
                </a:extLst>
              </p:cNvPr>
              <p:cNvSpPr/>
              <p:nvPr/>
            </p:nvSpPr>
            <p:spPr>
              <a:xfrm>
                <a:off x="5053627" y="2937868"/>
                <a:ext cx="32339" cy="36778"/>
              </a:xfrm>
              <a:custGeom>
                <a:avLst/>
                <a:gdLst>
                  <a:gd name="connsiteX0" fmla="*/ 31705 w 32339"/>
                  <a:gd name="connsiteY0" fmla="*/ 0 h 36778"/>
                  <a:gd name="connsiteX1" fmla="*/ 0 w 32339"/>
                  <a:gd name="connsiteY1" fmla="*/ 0 h 36778"/>
                  <a:gd name="connsiteX2" fmla="*/ 634 w 32339"/>
                  <a:gd name="connsiteY2" fmla="*/ 36778 h 36778"/>
                  <a:gd name="connsiteX3" fmla="*/ 32340 w 32339"/>
                  <a:gd name="connsiteY3" fmla="*/ 36778 h 36778"/>
                  <a:gd name="connsiteX4" fmla="*/ 31705 w 32339"/>
                  <a:gd name="connsiteY4" fmla="*/ 0 h 367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339" h="36778">
                    <a:moveTo>
                      <a:pt x="31705" y="0"/>
                    </a:moveTo>
                    <a:lnTo>
                      <a:pt x="0" y="0"/>
                    </a:lnTo>
                    <a:lnTo>
                      <a:pt x="634" y="36778"/>
                    </a:lnTo>
                    <a:lnTo>
                      <a:pt x="32340" y="36778"/>
                    </a:lnTo>
                    <a:lnTo>
                      <a:pt x="31705" y="0"/>
                    </a:lnTo>
                    <a:close/>
                  </a:path>
                </a:pathLst>
              </a:custGeom>
              <a:solidFill>
                <a:srgbClr val="0075C9"/>
              </a:solidFill>
              <a:ln w="6325" cap="flat">
                <a:noFill/>
                <a:prstDash val="solid"/>
                <a:miter/>
              </a:ln>
            </p:spPr>
            <p:txBody>
              <a:bodyPr rtlCol="0" anchor="ctr"/>
              <a:lstStyle/>
              <a:p>
                <a:pPr defTabSz="914554"/>
                <a:endParaRPr lang="en-US" sz="1800">
                  <a:solidFill>
                    <a:srgbClr val="000000"/>
                  </a:solidFill>
                  <a:latin typeface="Segoe UI"/>
                </a:endParaRPr>
              </a:p>
            </p:txBody>
          </p:sp>
          <p:sp>
            <p:nvSpPr>
              <p:cNvPr id="141" name="Freeform: Shape 140">
                <a:extLst>
                  <a:ext uri="{FF2B5EF4-FFF2-40B4-BE49-F238E27FC236}">
                    <a16:creationId xmlns:a16="http://schemas.microsoft.com/office/drawing/2014/main" id="{62AE8993-CDB5-49E3-8C5B-6830DC104477}"/>
                  </a:ext>
                </a:extLst>
              </p:cNvPr>
              <p:cNvSpPr/>
              <p:nvPr/>
            </p:nvSpPr>
            <p:spPr>
              <a:xfrm>
                <a:off x="4730866" y="2937868"/>
                <a:ext cx="32339" cy="36778"/>
              </a:xfrm>
              <a:custGeom>
                <a:avLst/>
                <a:gdLst>
                  <a:gd name="connsiteX0" fmla="*/ 31705 w 32339"/>
                  <a:gd name="connsiteY0" fmla="*/ 0 h 36778"/>
                  <a:gd name="connsiteX1" fmla="*/ 0 w 32339"/>
                  <a:gd name="connsiteY1" fmla="*/ 0 h 36778"/>
                  <a:gd name="connsiteX2" fmla="*/ 634 w 32339"/>
                  <a:gd name="connsiteY2" fmla="*/ 36778 h 36778"/>
                  <a:gd name="connsiteX3" fmla="*/ 32340 w 32339"/>
                  <a:gd name="connsiteY3" fmla="*/ 36778 h 36778"/>
                  <a:gd name="connsiteX4" fmla="*/ 31705 w 32339"/>
                  <a:gd name="connsiteY4" fmla="*/ 0 h 367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339" h="36778">
                    <a:moveTo>
                      <a:pt x="31705" y="0"/>
                    </a:moveTo>
                    <a:lnTo>
                      <a:pt x="0" y="0"/>
                    </a:lnTo>
                    <a:lnTo>
                      <a:pt x="634" y="36778"/>
                    </a:lnTo>
                    <a:lnTo>
                      <a:pt x="32340" y="36778"/>
                    </a:lnTo>
                    <a:lnTo>
                      <a:pt x="31705" y="0"/>
                    </a:lnTo>
                    <a:close/>
                  </a:path>
                </a:pathLst>
              </a:custGeom>
              <a:solidFill>
                <a:srgbClr val="0075C9"/>
              </a:solidFill>
              <a:ln w="6325" cap="flat">
                <a:noFill/>
                <a:prstDash val="solid"/>
                <a:miter/>
              </a:ln>
            </p:spPr>
            <p:txBody>
              <a:bodyPr rtlCol="0" anchor="ctr"/>
              <a:lstStyle/>
              <a:p>
                <a:pPr defTabSz="914554"/>
                <a:endParaRPr lang="en-US" sz="1800">
                  <a:solidFill>
                    <a:srgbClr val="000000"/>
                  </a:solidFill>
                  <a:latin typeface="Segoe UI"/>
                </a:endParaRPr>
              </a:p>
            </p:txBody>
          </p:sp>
          <p:sp>
            <p:nvSpPr>
              <p:cNvPr id="142" name="Freeform: Shape 141">
                <a:extLst>
                  <a:ext uri="{FF2B5EF4-FFF2-40B4-BE49-F238E27FC236}">
                    <a16:creationId xmlns:a16="http://schemas.microsoft.com/office/drawing/2014/main" id="{AA79C107-8243-4069-A12D-4D0169712011}"/>
                  </a:ext>
                </a:extLst>
              </p:cNvPr>
              <p:cNvSpPr/>
              <p:nvPr/>
            </p:nvSpPr>
            <p:spPr>
              <a:xfrm>
                <a:off x="4770814" y="3047569"/>
                <a:ext cx="48826" cy="47558"/>
              </a:xfrm>
              <a:custGeom>
                <a:avLst/>
                <a:gdLst>
                  <a:gd name="connsiteX0" fmla="*/ 20926 w 48826"/>
                  <a:gd name="connsiteY0" fmla="*/ 0 h 47558"/>
                  <a:gd name="connsiteX1" fmla="*/ 0 w 48826"/>
                  <a:gd name="connsiteY1" fmla="*/ 20926 h 47558"/>
                  <a:gd name="connsiteX2" fmla="*/ 28535 w 48826"/>
                  <a:gd name="connsiteY2" fmla="*/ 47558 h 47558"/>
                  <a:gd name="connsiteX3" fmla="*/ 48826 w 48826"/>
                  <a:gd name="connsiteY3" fmla="*/ 26633 h 47558"/>
                  <a:gd name="connsiteX4" fmla="*/ 20926 w 48826"/>
                  <a:gd name="connsiteY4" fmla="*/ 0 h 475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26" h="47558">
                    <a:moveTo>
                      <a:pt x="20926" y="0"/>
                    </a:moveTo>
                    <a:lnTo>
                      <a:pt x="0" y="20926"/>
                    </a:lnTo>
                    <a:lnTo>
                      <a:pt x="28535" y="47558"/>
                    </a:lnTo>
                    <a:lnTo>
                      <a:pt x="48826" y="26633"/>
                    </a:lnTo>
                    <a:lnTo>
                      <a:pt x="20926" y="0"/>
                    </a:lnTo>
                    <a:close/>
                  </a:path>
                </a:pathLst>
              </a:custGeom>
              <a:solidFill>
                <a:srgbClr val="0075C9"/>
              </a:solidFill>
              <a:ln w="6325" cap="flat">
                <a:noFill/>
                <a:prstDash val="solid"/>
                <a:miter/>
              </a:ln>
            </p:spPr>
            <p:txBody>
              <a:bodyPr rtlCol="0" anchor="ctr"/>
              <a:lstStyle/>
              <a:p>
                <a:pPr defTabSz="914554"/>
                <a:endParaRPr lang="en-US" sz="1800">
                  <a:solidFill>
                    <a:srgbClr val="000000"/>
                  </a:solidFill>
                  <a:latin typeface="Segoe UI"/>
                </a:endParaRPr>
              </a:p>
            </p:txBody>
          </p:sp>
          <p:sp>
            <p:nvSpPr>
              <p:cNvPr id="143" name="Freeform: Shape 142">
                <a:extLst>
                  <a:ext uri="{FF2B5EF4-FFF2-40B4-BE49-F238E27FC236}">
                    <a16:creationId xmlns:a16="http://schemas.microsoft.com/office/drawing/2014/main" id="{5C606E95-1BD2-424F-8339-9E81C1BCBD48}"/>
                  </a:ext>
                </a:extLst>
              </p:cNvPr>
              <p:cNvSpPr/>
              <p:nvPr/>
            </p:nvSpPr>
            <p:spPr>
              <a:xfrm>
                <a:off x="4997825" y="2818656"/>
                <a:ext cx="48826" cy="47558"/>
              </a:xfrm>
              <a:custGeom>
                <a:avLst/>
                <a:gdLst>
                  <a:gd name="connsiteX0" fmla="*/ 20926 w 48826"/>
                  <a:gd name="connsiteY0" fmla="*/ 0 h 47558"/>
                  <a:gd name="connsiteX1" fmla="*/ 0 w 48826"/>
                  <a:gd name="connsiteY1" fmla="*/ 20291 h 47558"/>
                  <a:gd name="connsiteX2" fmla="*/ 28535 w 48826"/>
                  <a:gd name="connsiteY2" fmla="*/ 47558 h 47558"/>
                  <a:gd name="connsiteX3" fmla="*/ 48826 w 48826"/>
                  <a:gd name="connsiteY3" fmla="*/ 26633 h 47558"/>
                  <a:gd name="connsiteX4" fmla="*/ 20926 w 48826"/>
                  <a:gd name="connsiteY4" fmla="*/ 0 h 475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26" h="47558">
                    <a:moveTo>
                      <a:pt x="20926" y="0"/>
                    </a:moveTo>
                    <a:lnTo>
                      <a:pt x="0" y="20291"/>
                    </a:lnTo>
                    <a:lnTo>
                      <a:pt x="28535" y="47558"/>
                    </a:lnTo>
                    <a:lnTo>
                      <a:pt x="48826" y="26633"/>
                    </a:lnTo>
                    <a:lnTo>
                      <a:pt x="20926" y="0"/>
                    </a:lnTo>
                    <a:close/>
                  </a:path>
                </a:pathLst>
              </a:custGeom>
              <a:solidFill>
                <a:srgbClr val="0075C9"/>
              </a:solidFill>
              <a:ln w="6325" cap="flat">
                <a:noFill/>
                <a:prstDash val="solid"/>
                <a:miter/>
              </a:ln>
            </p:spPr>
            <p:txBody>
              <a:bodyPr rtlCol="0" anchor="ctr"/>
              <a:lstStyle/>
              <a:p>
                <a:pPr defTabSz="914554"/>
                <a:endParaRPr lang="en-US" sz="1800">
                  <a:solidFill>
                    <a:srgbClr val="000000"/>
                  </a:solidFill>
                  <a:latin typeface="Segoe UI"/>
                </a:endParaRPr>
              </a:p>
            </p:txBody>
          </p:sp>
          <p:sp>
            <p:nvSpPr>
              <p:cNvPr id="144" name="Freeform: Shape 143">
                <a:extLst>
                  <a:ext uri="{FF2B5EF4-FFF2-40B4-BE49-F238E27FC236}">
                    <a16:creationId xmlns:a16="http://schemas.microsoft.com/office/drawing/2014/main" id="{22056B8C-4939-46C4-A824-EFFBBCD096A0}"/>
                  </a:ext>
                </a:extLst>
              </p:cNvPr>
              <p:cNvSpPr/>
              <p:nvPr/>
            </p:nvSpPr>
            <p:spPr>
              <a:xfrm>
                <a:off x="5000996" y="3044398"/>
                <a:ext cx="48826" cy="48192"/>
              </a:xfrm>
              <a:custGeom>
                <a:avLst/>
                <a:gdLst>
                  <a:gd name="connsiteX0" fmla="*/ 27267 w 48826"/>
                  <a:gd name="connsiteY0" fmla="*/ 0 h 48192"/>
                  <a:gd name="connsiteX1" fmla="*/ 0 w 48826"/>
                  <a:gd name="connsiteY1" fmla="*/ 27901 h 48192"/>
                  <a:gd name="connsiteX2" fmla="*/ 20926 w 48826"/>
                  <a:gd name="connsiteY2" fmla="*/ 48192 h 48192"/>
                  <a:gd name="connsiteX3" fmla="*/ 48826 w 48826"/>
                  <a:gd name="connsiteY3" fmla="*/ 20291 h 48192"/>
                  <a:gd name="connsiteX4" fmla="*/ 27267 w 48826"/>
                  <a:gd name="connsiteY4" fmla="*/ 0 h 481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26" h="48192">
                    <a:moveTo>
                      <a:pt x="27267" y="0"/>
                    </a:moveTo>
                    <a:lnTo>
                      <a:pt x="0" y="27901"/>
                    </a:lnTo>
                    <a:lnTo>
                      <a:pt x="20926" y="48192"/>
                    </a:lnTo>
                    <a:lnTo>
                      <a:pt x="48826" y="20291"/>
                    </a:lnTo>
                    <a:lnTo>
                      <a:pt x="27267" y="0"/>
                    </a:lnTo>
                    <a:close/>
                  </a:path>
                </a:pathLst>
              </a:custGeom>
              <a:solidFill>
                <a:srgbClr val="0075C9"/>
              </a:solidFill>
              <a:ln w="6325" cap="flat">
                <a:noFill/>
                <a:prstDash val="solid"/>
                <a:miter/>
              </a:ln>
            </p:spPr>
            <p:txBody>
              <a:bodyPr rtlCol="0" anchor="ctr"/>
              <a:lstStyle/>
              <a:p>
                <a:pPr defTabSz="914554"/>
                <a:endParaRPr lang="en-US" sz="1800">
                  <a:solidFill>
                    <a:srgbClr val="000000"/>
                  </a:solidFill>
                  <a:latin typeface="Segoe UI"/>
                </a:endParaRPr>
              </a:p>
            </p:txBody>
          </p:sp>
          <p:sp>
            <p:nvSpPr>
              <p:cNvPr id="145" name="Freeform: Shape 144">
                <a:extLst>
                  <a:ext uri="{FF2B5EF4-FFF2-40B4-BE49-F238E27FC236}">
                    <a16:creationId xmlns:a16="http://schemas.microsoft.com/office/drawing/2014/main" id="{73552132-A20F-4009-9B81-97A3EA49FA7B}"/>
                  </a:ext>
                </a:extLst>
              </p:cNvPr>
              <p:cNvSpPr/>
              <p:nvPr/>
            </p:nvSpPr>
            <p:spPr>
              <a:xfrm>
                <a:off x="4768278" y="2821192"/>
                <a:ext cx="48192" cy="48192"/>
              </a:xfrm>
              <a:custGeom>
                <a:avLst/>
                <a:gdLst>
                  <a:gd name="connsiteX0" fmla="*/ 27267 w 48192"/>
                  <a:gd name="connsiteY0" fmla="*/ 0 h 48192"/>
                  <a:gd name="connsiteX1" fmla="*/ 0 w 48192"/>
                  <a:gd name="connsiteY1" fmla="*/ 27901 h 48192"/>
                  <a:gd name="connsiteX2" fmla="*/ 20926 w 48192"/>
                  <a:gd name="connsiteY2" fmla="*/ 48192 h 48192"/>
                  <a:gd name="connsiteX3" fmla="*/ 48192 w 48192"/>
                  <a:gd name="connsiteY3" fmla="*/ 20292 h 48192"/>
                  <a:gd name="connsiteX4" fmla="*/ 27267 w 48192"/>
                  <a:gd name="connsiteY4" fmla="*/ 0 h 481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92" h="48192">
                    <a:moveTo>
                      <a:pt x="27267" y="0"/>
                    </a:moveTo>
                    <a:lnTo>
                      <a:pt x="0" y="27901"/>
                    </a:lnTo>
                    <a:lnTo>
                      <a:pt x="20926" y="48192"/>
                    </a:lnTo>
                    <a:lnTo>
                      <a:pt x="48192" y="20292"/>
                    </a:lnTo>
                    <a:lnTo>
                      <a:pt x="27267" y="0"/>
                    </a:lnTo>
                    <a:close/>
                  </a:path>
                </a:pathLst>
              </a:custGeom>
              <a:solidFill>
                <a:srgbClr val="0075C9"/>
              </a:solidFill>
              <a:ln w="6325" cap="flat">
                <a:noFill/>
                <a:prstDash val="solid"/>
                <a:miter/>
              </a:ln>
            </p:spPr>
            <p:txBody>
              <a:bodyPr rtlCol="0" anchor="ctr"/>
              <a:lstStyle/>
              <a:p>
                <a:pPr defTabSz="914554"/>
                <a:endParaRPr lang="en-US" sz="1800">
                  <a:solidFill>
                    <a:srgbClr val="000000"/>
                  </a:solidFill>
                  <a:latin typeface="Segoe UI"/>
                </a:endParaRPr>
              </a:p>
            </p:txBody>
          </p:sp>
        </p:grpSp>
        <p:sp>
          <p:nvSpPr>
            <p:cNvPr id="136" name="Freeform: Shape 135">
              <a:extLst>
                <a:ext uri="{FF2B5EF4-FFF2-40B4-BE49-F238E27FC236}">
                  <a16:creationId xmlns:a16="http://schemas.microsoft.com/office/drawing/2014/main" id="{F7AB39E1-DCE3-4EB5-8DE7-D832D138212C}"/>
                </a:ext>
              </a:extLst>
            </p:cNvPr>
            <p:cNvSpPr/>
            <p:nvPr/>
          </p:nvSpPr>
          <p:spPr>
            <a:xfrm>
              <a:off x="4959145" y="2322149"/>
              <a:ext cx="583379" cy="583379"/>
            </a:xfrm>
            <a:custGeom>
              <a:avLst/>
              <a:gdLst>
                <a:gd name="connsiteX0" fmla="*/ 549138 w 583379"/>
                <a:gd name="connsiteY0" fmla="*/ 358271 h 583379"/>
                <a:gd name="connsiteX1" fmla="*/ 547236 w 583379"/>
                <a:gd name="connsiteY1" fmla="*/ 218133 h 583379"/>
                <a:gd name="connsiteX2" fmla="*/ 580843 w 583379"/>
                <a:gd name="connsiteY2" fmla="*/ 203549 h 583379"/>
                <a:gd name="connsiteX3" fmla="*/ 554211 w 583379"/>
                <a:gd name="connsiteY3" fmla="*/ 142040 h 583379"/>
                <a:gd name="connsiteX4" fmla="*/ 520603 w 583379"/>
                <a:gd name="connsiteY4" fmla="*/ 156625 h 583379"/>
                <a:gd name="connsiteX5" fmla="*/ 420414 w 583379"/>
                <a:gd name="connsiteY5" fmla="*/ 58972 h 583379"/>
                <a:gd name="connsiteX6" fmla="*/ 433730 w 583379"/>
                <a:gd name="connsiteY6" fmla="*/ 24730 h 583379"/>
                <a:gd name="connsiteX7" fmla="*/ 372222 w 583379"/>
                <a:gd name="connsiteY7" fmla="*/ 0 h 583379"/>
                <a:gd name="connsiteX8" fmla="*/ 358905 w 583379"/>
                <a:gd name="connsiteY8" fmla="*/ 34242 h 583379"/>
                <a:gd name="connsiteX9" fmla="*/ 218767 w 583379"/>
                <a:gd name="connsiteY9" fmla="*/ 36144 h 583379"/>
                <a:gd name="connsiteX10" fmla="*/ 204183 w 583379"/>
                <a:gd name="connsiteY10" fmla="*/ 2536 h 583379"/>
                <a:gd name="connsiteX11" fmla="*/ 142674 w 583379"/>
                <a:gd name="connsiteY11" fmla="*/ 29169 h 583379"/>
                <a:gd name="connsiteX12" fmla="*/ 157259 w 583379"/>
                <a:gd name="connsiteY12" fmla="*/ 62777 h 583379"/>
                <a:gd name="connsiteX13" fmla="*/ 58972 w 583379"/>
                <a:gd name="connsiteY13" fmla="*/ 163600 h 583379"/>
                <a:gd name="connsiteX14" fmla="*/ 24730 w 583379"/>
                <a:gd name="connsiteY14" fmla="*/ 150284 h 583379"/>
                <a:gd name="connsiteX15" fmla="*/ 0 w 583379"/>
                <a:gd name="connsiteY15" fmla="*/ 211158 h 583379"/>
                <a:gd name="connsiteX16" fmla="*/ 33608 w 583379"/>
                <a:gd name="connsiteY16" fmla="*/ 224474 h 583379"/>
                <a:gd name="connsiteX17" fmla="*/ 35510 w 583379"/>
                <a:gd name="connsiteY17" fmla="*/ 365247 h 583379"/>
                <a:gd name="connsiteX18" fmla="*/ 1902 w 583379"/>
                <a:gd name="connsiteY18" fmla="*/ 379831 h 583379"/>
                <a:gd name="connsiteX19" fmla="*/ 28535 w 583379"/>
                <a:gd name="connsiteY19" fmla="*/ 441340 h 583379"/>
                <a:gd name="connsiteX20" fmla="*/ 62143 w 583379"/>
                <a:gd name="connsiteY20" fmla="*/ 426755 h 583379"/>
                <a:gd name="connsiteX21" fmla="*/ 162966 w 583379"/>
                <a:gd name="connsiteY21" fmla="*/ 524408 h 583379"/>
                <a:gd name="connsiteX22" fmla="*/ 149650 w 583379"/>
                <a:gd name="connsiteY22" fmla="*/ 558650 h 583379"/>
                <a:gd name="connsiteX23" fmla="*/ 211792 w 583379"/>
                <a:gd name="connsiteY23" fmla="*/ 583380 h 583379"/>
                <a:gd name="connsiteX24" fmla="*/ 225109 w 583379"/>
                <a:gd name="connsiteY24" fmla="*/ 549138 h 583379"/>
                <a:gd name="connsiteX25" fmla="*/ 365247 w 583379"/>
                <a:gd name="connsiteY25" fmla="*/ 547236 h 583379"/>
                <a:gd name="connsiteX26" fmla="*/ 379831 w 583379"/>
                <a:gd name="connsiteY26" fmla="*/ 580843 h 583379"/>
                <a:gd name="connsiteX27" fmla="*/ 441340 w 583379"/>
                <a:gd name="connsiteY27" fmla="*/ 554211 h 583379"/>
                <a:gd name="connsiteX28" fmla="*/ 426755 w 583379"/>
                <a:gd name="connsiteY28" fmla="*/ 520603 h 583379"/>
                <a:gd name="connsiteX29" fmla="*/ 524408 w 583379"/>
                <a:gd name="connsiteY29" fmla="*/ 419780 h 583379"/>
                <a:gd name="connsiteX30" fmla="*/ 558650 w 583379"/>
                <a:gd name="connsiteY30" fmla="*/ 433096 h 583379"/>
                <a:gd name="connsiteX31" fmla="*/ 583380 w 583379"/>
                <a:gd name="connsiteY31" fmla="*/ 370954 h 583379"/>
                <a:gd name="connsiteX32" fmla="*/ 549138 w 583379"/>
                <a:gd name="connsiteY32" fmla="*/ 358271 h 583379"/>
                <a:gd name="connsiteX33" fmla="*/ 291690 w 583379"/>
                <a:gd name="connsiteY33" fmla="*/ 483191 h 583379"/>
                <a:gd name="connsiteX34" fmla="*/ 100189 w 583379"/>
                <a:gd name="connsiteY34" fmla="*/ 291690 h 583379"/>
                <a:gd name="connsiteX35" fmla="*/ 291690 w 583379"/>
                <a:gd name="connsiteY35" fmla="*/ 100189 h 583379"/>
                <a:gd name="connsiteX36" fmla="*/ 483191 w 583379"/>
                <a:gd name="connsiteY36" fmla="*/ 291690 h 583379"/>
                <a:gd name="connsiteX37" fmla="*/ 291690 w 583379"/>
                <a:gd name="connsiteY37" fmla="*/ 483191 h 583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83379" h="583379">
                  <a:moveTo>
                    <a:pt x="549138" y="358271"/>
                  </a:moveTo>
                  <a:cubicBezTo>
                    <a:pt x="561186" y="310713"/>
                    <a:pt x="559918" y="262521"/>
                    <a:pt x="547236" y="218133"/>
                  </a:cubicBezTo>
                  <a:lnTo>
                    <a:pt x="580843" y="203549"/>
                  </a:lnTo>
                  <a:lnTo>
                    <a:pt x="554211" y="142040"/>
                  </a:lnTo>
                  <a:lnTo>
                    <a:pt x="520603" y="156625"/>
                  </a:lnTo>
                  <a:cubicBezTo>
                    <a:pt x="497141" y="116676"/>
                    <a:pt x="462899" y="82434"/>
                    <a:pt x="420414" y="58972"/>
                  </a:cubicBezTo>
                  <a:lnTo>
                    <a:pt x="433730" y="24730"/>
                  </a:lnTo>
                  <a:lnTo>
                    <a:pt x="372222" y="0"/>
                  </a:lnTo>
                  <a:lnTo>
                    <a:pt x="358905" y="34242"/>
                  </a:lnTo>
                  <a:cubicBezTo>
                    <a:pt x="311347" y="22194"/>
                    <a:pt x="263155" y="23462"/>
                    <a:pt x="218767" y="36144"/>
                  </a:cubicBezTo>
                  <a:lnTo>
                    <a:pt x="204183" y="2536"/>
                  </a:lnTo>
                  <a:lnTo>
                    <a:pt x="142674" y="29169"/>
                  </a:lnTo>
                  <a:lnTo>
                    <a:pt x="157259" y="62777"/>
                  </a:lnTo>
                  <a:cubicBezTo>
                    <a:pt x="117310" y="86239"/>
                    <a:pt x="83068" y="120481"/>
                    <a:pt x="58972" y="163600"/>
                  </a:cubicBezTo>
                  <a:lnTo>
                    <a:pt x="24730" y="150284"/>
                  </a:lnTo>
                  <a:lnTo>
                    <a:pt x="0" y="211158"/>
                  </a:lnTo>
                  <a:lnTo>
                    <a:pt x="33608" y="224474"/>
                  </a:lnTo>
                  <a:cubicBezTo>
                    <a:pt x="21560" y="272033"/>
                    <a:pt x="22828" y="320225"/>
                    <a:pt x="35510" y="365247"/>
                  </a:cubicBezTo>
                  <a:lnTo>
                    <a:pt x="1902" y="379831"/>
                  </a:lnTo>
                  <a:lnTo>
                    <a:pt x="28535" y="441340"/>
                  </a:lnTo>
                  <a:lnTo>
                    <a:pt x="62143" y="426755"/>
                  </a:lnTo>
                  <a:cubicBezTo>
                    <a:pt x="85605" y="466704"/>
                    <a:pt x="119847" y="500946"/>
                    <a:pt x="162966" y="524408"/>
                  </a:cubicBezTo>
                  <a:lnTo>
                    <a:pt x="149650" y="558650"/>
                  </a:lnTo>
                  <a:lnTo>
                    <a:pt x="211792" y="583380"/>
                  </a:lnTo>
                  <a:lnTo>
                    <a:pt x="225109" y="549138"/>
                  </a:lnTo>
                  <a:cubicBezTo>
                    <a:pt x="272667" y="561186"/>
                    <a:pt x="320859" y="559918"/>
                    <a:pt x="365247" y="547236"/>
                  </a:cubicBezTo>
                  <a:lnTo>
                    <a:pt x="379831" y="580843"/>
                  </a:lnTo>
                  <a:lnTo>
                    <a:pt x="441340" y="554211"/>
                  </a:lnTo>
                  <a:lnTo>
                    <a:pt x="426755" y="520603"/>
                  </a:lnTo>
                  <a:cubicBezTo>
                    <a:pt x="466704" y="497141"/>
                    <a:pt x="500946" y="462899"/>
                    <a:pt x="524408" y="419780"/>
                  </a:cubicBezTo>
                  <a:lnTo>
                    <a:pt x="558650" y="433096"/>
                  </a:lnTo>
                  <a:lnTo>
                    <a:pt x="583380" y="370954"/>
                  </a:lnTo>
                  <a:lnTo>
                    <a:pt x="549138" y="358271"/>
                  </a:lnTo>
                  <a:close/>
                  <a:moveTo>
                    <a:pt x="291690" y="483191"/>
                  </a:moveTo>
                  <a:cubicBezTo>
                    <a:pt x="185794" y="483191"/>
                    <a:pt x="100189" y="397586"/>
                    <a:pt x="100189" y="291690"/>
                  </a:cubicBezTo>
                  <a:cubicBezTo>
                    <a:pt x="100189" y="185794"/>
                    <a:pt x="185794" y="100189"/>
                    <a:pt x="291690" y="100189"/>
                  </a:cubicBezTo>
                  <a:cubicBezTo>
                    <a:pt x="397586" y="100189"/>
                    <a:pt x="483191" y="185794"/>
                    <a:pt x="483191" y="291690"/>
                  </a:cubicBezTo>
                  <a:cubicBezTo>
                    <a:pt x="483191" y="397586"/>
                    <a:pt x="397586" y="483191"/>
                    <a:pt x="291690" y="483191"/>
                  </a:cubicBezTo>
                  <a:close/>
                </a:path>
              </a:pathLst>
            </a:custGeom>
            <a:solidFill>
              <a:srgbClr val="000000"/>
            </a:solidFill>
            <a:ln w="6325" cap="flat">
              <a:noFill/>
              <a:prstDash val="solid"/>
              <a:miter/>
            </a:ln>
          </p:spPr>
          <p:txBody>
            <a:bodyPr rtlCol="0" anchor="ctr"/>
            <a:lstStyle/>
            <a:p>
              <a:pPr defTabSz="914554"/>
              <a:endParaRPr lang="en-US" sz="1800">
                <a:solidFill>
                  <a:srgbClr val="000000"/>
                </a:solidFill>
                <a:latin typeface="Segoe UI"/>
              </a:endParaRPr>
            </a:p>
          </p:txBody>
        </p:sp>
      </p:grpSp>
      <p:pic>
        <p:nvPicPr>
          <p:cNvPr id="146" name="Graphic 145">
            <a:extLst>
              <a:ext uri="{FF2B5EF4-FFF2-40B4-BE49-F238E27FC236}">
                <a16:creationId xmlns:a16="http://schemas.microsoft.com/office/drawing/2014/main" id="{1DE76F46-0985-4C76-AD76-B9B2416955A2}"/>
              </a:ext>
              <a:ext uri="{C183D7F6-B498-43B3-948B-1728B52AA6E4}">
                <adec:decorative xmlns:adec="http://schemas.microsoft.com/office/drawing/2017/decorative" val="1"/>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3247107" y="2879892"/>
            <a:ext cx="301202" cy="602403"/>
          </a:xfrm>
          <a:prstGeom prst="rect">
            <a:avLst/>
          </a:prstGeom>
        </p:spPr>
      </p:pic>
      <p:grpSp>
        <p:nvGrpSpPr>
          <p:cNvPr id="147" name="Group 146">
            <a:extLst>
              <a:ext uri="{FF2B5EF4-FFF2-40B4-BE49-F238E27FC236}">
                <a16:creationId xmlns:a16="http://schemas.microsoft.com/office/drawing/2014/main" id="{A045319D-C6B8-4F4D-8C65-847281EA9E43}"/>
              </a:ext>
              <a:ext uri="{C183D7F6-B498-43B3-948B-1728B52AA6E4}">
                <adec:decorative xmlns:adec="http://schemas.microsoft.com/office/drawing/2017/decorative" val="1"/>
              </a:ext>
            </a:extLst>
          </p:cNvPr>
          <p:cNvGrpSpPr/>
          <p:nvPr/>
        </p:nvGrpSpPr>
        <p:grpSpPr>
          <a:xfrm>
            <a:off x="4854966" y="2844731"/>
            <a:ext cx="672727" cy="672727"/>
            <a:chOff x="3268023" y="3794471"/>
            <a:chExt cx="672737" cy="672737"/>
          </a:xfrm>
        </p:grpSpPr>
        <p:sp>
          <p:nvSpPr>
            <p:cNvPr id="148" name="Freeform: Shape 147">
              <a:extLst>
                <a:ext uri="{FF2B5EF4-FFF2-40B4-BE49-F238E27FC236}">
                  <a16:creationId xmlns:a16="http://schemas.microsoft.com/office/drawing/2014/main" id="{628D6845-CAC7-4549-A9EC-AD6BDC9204C3}"/>
                </a:ext>
              </a:extLst>
            </p:cNvPr>
            <p:cNvSpPr/>
            <p:nvPr/>
          </p:nvSpPr>
          <p:spPr>
            <a:xfrm>
              <a:off x="3268023" y="3794471"/>
              <a:ext cx="672737" cy="672737"/>
            </a:xfrm>
            <a:custGeom>
              <a:avLst/>
              <a:gdLst>
                <a:gd name="connsiteX0" fmla="*/ 549138 w 583379"/>
                <a:gd name="connsiteY0" fmla="*/ 358271 h 583379"/>
                <a:gd name="connsiteX1" fmla="*/ 547236 w 583379"/>
                <a:gd name="connsiteY1" fmla="*/ 218133 h 583379"/>
                <a:gd name="connsiteX2" fmla="*/ 580843 w 583379"/>
                <a:gd name="connsiteY2" fmla="*/ 203549 h 583379"/>
                <a:gd name="connsiteX3" fmla="*/ 554211 w 583379"/>
                <a:gd name="connsiteY3" fmla="*/ 142040 h 583379"/>
                <a:gd name="connsiteX4" fmla="*/ 520603 w 583379"/>
                <a:gd name="connsiteY4" fmla="*/ 156625 h 583379"/>
                <a:gd name="connsiteX5" fmla="*/ 420414 w 583379"/>
                <a:gd name="connsiteY5" fmla="*/ 58972 h 583379"/>
                <a:gd name="connsiteX6" fmla="*/ 433730 w 583379"/>
                <a:gd name="connsiteY6" fmla="*/ 24730 h 583379"/>
                <a:gd name="connsiteX7" fmla="*/ 372222 w 583379"/>
                <a:gd name="connsiteY7" fmla="*/ 0 h 583379"/>
                <a:gd name="connsiteX8" fmla="*/ 358905 w 583379"/>
                <a:gd name="connsiteY8" fmla="*/ 34242 h 583379"/>
                <a:gd name="connsiteX9" fmla="*/ 218767 w 583379"/>
                <a:gd name="connsiteY9" fmla="*/ 36144 h 583379"/>
                <a:gd name="connsiteX10" fmla="*/ 204183 w 583379"/>
                <a:gd name="connsiteY10" fmla="*/ 2536 h 583379"/>
                <a:gd name="connsiteX11" fmla="*/ 142674 w 583379"/>
                <a:gd name="connsiteY11" fmla="*/ 29169 h 583379"/>
                <a:gd name="connsiteX12" fmla="*/ 157259 w 583379"/>
                <a:gd name="connsiteY12" fmla="*/ 62777 h 583379"/>
                <a:gd name="connsiteX13" fmla="*/ 58972 w 583379"/>
                <a:gd name="connsiteY13" fmla="*/ 163600 h 583379"/>
                <a:gd name="connsiteX14" fmla="*/ 24730 w 583379"/>
                <a:gd name="connsiteY14" fmla="*/ 150284 h 583379"/>
                <a:gd name="connsiteX15" fmla="*/ 0 w 583379"/>
                <a:gd name="connsiteY15" fmla="*/ 211158 h 583379"/>
                <a:gd name="connsiteX16" fmla="*/ 33608 w 583379"/>
                <a:gd name="connsiteY16" fmla="*/ 224474 h 583379"/>
                <a:gd name="connsiteX17" fmla="*/ 35510 w 583379"/>
                <a:gd name="connsiteY17" fmla="*/ 365247 h 583379"/>
                <a:gd name="connsiteX18" fmla="*/ 1902 w 583379"/>
                <a:gd name="connsiteY18" fmla="*/ 379831 h 583379"/>
                <a:gd name="connsiteX19" fmla="*/ 28535 w 583379"/>
                <a:gd name="connsiteY19" fmla="*/ 441340 h 583379"/>
                <a:gd name="connsiteX20" fmla="*/ 62143 w 583379"/>
                <a:gd name="connsiteY20" fmla="*/ 426755 h 583379"/>
                <a:gd name="connsiteX21" fmla="*/ 162966 w 583379"/>
                <a:gd name="connsiteY21" fmla="*/ 524408 h 583379"/>
                <a:gd name="connsiteX22" fmla="*/ 149650 w 583379"/>
                <a:gd name="connsiteY22" fmla="*/ 558650 h 583379"/>
                <a:gd name="connsiteX23" fmla="*/ 211792 w 583379"/>
                <a:gd name="connsiteY23" fmla="*/ 583380 h 583379"/>
                <a:gd name="connsiteX24" fmla="*/ 225109 w 583379"/>
                <a:gd name="connsiteY24" fmla="*/ 549138 h 583379"/>
                <a:gd name="connsiteX25" fmla="*/ 365247 w 583379"/>
                <a:gd name="connsiteY25" fmla="*/ 547236 h 583379"/>
                <a:gd name="connsiteX26" fmla="*/ 379831 w 583379"/>
                <a:gd name="connsiteY26" fmla="*/ 580843 h 583379"/>
                <a:gd name="connsiteX27" fmla="*/ 441340 w 583379"/>
                <a:gd name="connsiteY27" fmla="*/ 554211 h 583379"/>
                <a:gd name="connsiteX28" fmla="*/ 426755 w 583379"/>
                <a:gd name="connsiteY28" fmla="*/ 520603 h 583379"/>
                <a:gd name="connsiteX29" fmla="*/ 524408 w 583379"/>
                <a:gd name="connsiteY29" fmla="*/ 419780 h 583379"/>
                <a:gd name="connsiteX30" fmla="*/ 558650 w 583379"/>
                <a:gd name="connsiteY30" fmla="*/ 433096 h 583379"/>
                <a:gd name="connsiteX31" fmla="*/ 583380 w 583379"/>
                <a:gd name="connsiteY31" fmla="*/ 370954 h 583379"/>
                <a:gd name="connsiteX32" fmla="*/ 549138 w 583379"/>
                <a:gd name="connsiteY32" fmla="*/ 358271 h 583379"/>
                <a:gd name="connsiteX33" fmla="*/ 291690 w 583379"/>
                <a:gd name="connsiteY33" fmla="*/ 483191 h 583379"/>
                <a:gd name="connsiteX34" fmla="*/ 100189 w 583379"/>
                <a:gd name="connsiteY34" fmla="*/ 291690 h 583379"/>
                <a:gd name="connsiteX35" fmla="*/ 291690 w 583379"/>
                <a:gd name="connsiteY35" fmla="*/ 100189 h 583379"/>
                <a:gd name="connsiteX36" fmla="*/ 483191 w 583379"/>
                <a:gd name="connsiteY36" fmla="*/ 291690 h 583379"/>
                <a:gd name="connsiteX37" fmla="*/ 291690 w 583379"/>
                <a:gd name="connsiteY37" fmla="*/ 483191 h 583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83379" h="583379">
                  <a:moveTo>
                    <a:pt x="549138" y="358271"/>
                  </a:moveTo>
                  <a:cubicBezTo>
                    <a:pt x="561186" y="310713"/>
                    <a:pt x="559918" y="262521"/>
                    <a:pt x="547236" y="218133"/>
                  </a:cubicBezTo>
                  <a:lnTo>
                    <a:pt x="580843" y="203549"/>
                  </a:lnTo>
                  <a:lnTo>
                    <a:pt x="554211" y="142040"/>
                  </a:lnTo>
                  <a:lnTo>
                    <a:pt x="520603" y="156625"/>
                  </a:lnTo>
                  <a:cubicBezTo>
                    <a:pt x="497141" y="116676"/>
                    <a:pt x="462899" y="82434"/>
                    <a:pt x="420414" y="58972"/>
                  </a:cubicBezTo>
                  <a:lnTo>
                    <a:pt x="433730" y="24730"/>
                  </a:lnTo>
                  <a:lnTo>
                    <a:pt x="372222" y="0"/>
                  </a:lnTo>
                  <a:lnTo>
                    <a:pt x="358905" y="34242"/>
                  </a:lnTo>
                  <a:cubicBezTo>
                    <a:pt x="311347" y="22194"/>
                    <a:pt x="263155" y="23462"/>
                    <a:pt x="218767" y="36144"/>
                  </a:cubicBezTo>
                  <a:lnTo>
                    <a:pt x="204183" y="2536"/>
                  </a:lnTo>
                  <a:lnTo>
                    <a:pt x="142674" y="29169"/>
                  </a:lnTo>
                  <a:lnTo>
                    <a:pt x="157259" y="62777"/>
                  </a:lnTo>
                  <a:cubicBezTo>
                    <a:pt x="117310" y="86239"/>
                    <a:pt x="83068" y="120481"/>
                    <a:pt x="58972" y="163600"/>
                  </a:cubicBezTo>
                  <a:lnTo>
                    <a:pt x="24730" y="150284"/>
                  </a:lnTo>
                  <a:lnTo>
                    <a:pt x="0" y="211158"/>
                  </a:lnTo>
                  <a:lnTo>
                    <a:pt x="33608" y="224474"/>
                  </a:lnTo>
                  <a:cubicBezTo>
                    <a:pt x="21560" y="272033"/>
                    <a:pt x="22828" y="320225"/>
                    <a:pt x="35510" y="365247"/>
                  </a:cubicBezTo>
                  <a:lnTo>
                    <a:pt x="1902" y="379831"/>
                  </a:lnTo>
                  <a:lnTo>
                    <a:pt x="28535" y="441340"/>
                  </a:lnTo>
                  <a:lnTo>
                    <a:pt x="62143" y="426755"/>
                  </a:lnTo>
                  <a:cubicBezTo>
                    <a:pt x="85605" y="466704"/>
                    <a:pt x="119847" y="500946"/>
                    <a:pt x="162966" y="524408"/>
                  </a:cubicBezTo>
                  <a:lnTo>
                    <a:pt x="149650" y="558650"/>
                  </a:lnTo>
                  <a:lnTo>
                    <a:pt x="211792" y="583380"/>
                  </a:lnTo>
                  <a:lnTo>
                    <a:pt x="225109" y="549138"/>
                  </a:lnTo>
                  <a:cubicBezTo>
                    <a:pt x="272667" y="561186"/>
                    <a:pt x="320859" y="559918"/>
                    <a:pt x="365247" y="547236"/>
                  </a:cubicBezTo>
                  <a:lnTo>
                    <a:pt x="379831" y="580843"/>
                  </a:lnTo>
                  <a:lnTo>
                    <a:pt x="441340" y="554211"/>
                  </a:lnTo>
                  <a:lnTo>
                    <a:pt x="426755" y="520603"/>
                  </a:lnTo>
                  <a:cubicBezTo>
                    <a:pt x="466704" y="497141"/>
                    <a:pt x="500946" y="462899"/>
                    <a:pt x="524408" y="419780"/>
                  </a:cubicBezTo>
                  <a:lnTo>
                    <a:pt x="558650" y="433096"/>
                  </a:lnTo>
                  <a:lnTo>
                    <a:pt x="583380" y="370954"/>
                  </a:lnTo>
                  <a:lnTo>
                    <a:pt x="549138" y="358271"/>
                  </a:lnTo>
                  <a:close/>
                  <a:moveTo>
                    <a:pt x="291690" y="483191"/>
                  </a:moveTo>
                  <a:cubicBezTo>
                    <a:pt x="185794" y="483191"/>
                    <a:pt x="100189" y="397586"/>
                    <a:pt x="100189" y="291690"/>
                  </a:cubicBezTo>
                  <a:cubicBezTo>
                    <a:pt x="100189" y="185794"/>
                    <a:pt x="185794" y="100189"/>
                    <a:pt x="291690" y="100189"/>
                  </a:cubicBezTo>
                  <a:cubicBezTo>
                    <a:pt x="397586" y="100189"/>
                    <a:pt x="483191" y="185794"/>
                    <a:pt x="483191" y="291690"/>
                  </a:cubicBezTo>
                  <a:cubicBezTo>
                    <a:pt x="483191" y="397586"/>
                    <a:pt x="397586" y="483191"/>
                    <a:pt x="291690" y="483191"/>
                  </a:cubicBezTo>
                  <a:close/>
                </a:path>
              </a:pathLst>
            </a:custGeom>
            <a:solidFill>
              <a:schemeClr val="accent5"/>
            </a:solidFill>
            <a:ln w="6325" cap="flat">
              <a:noFill/>
              <a:prstDash val="solid"/>
              <a:miter/>
            </a:ln>
          </p:spPr>
          <p:txBody>
            <a:bodyPr rtlCol="0" anchor="ctr"/>
            <a:lstStyle/>
            <a:p>
              <a:pPr defTabSz="914554"/>
              <a:endParaRPr lang="en-US" sz="1800">
                <a:solidFill>
                  <a:srgbClr val="000000"/>
                </a:solidFill>
                <a:latin typeface="Segoe UI"/>
              </a:endParaRPr>
            </a:p>
          </p:txBody>
        </p:sp>
        <p:grpSp>
          <p:nvGrpSpPr>
            <p:cNvPr id="149" name="Group 148">
              <a:extLst>
                <a:ext uri="{FF2B5EF4-FFF2-40B4-BE49-F238E27FC236}">
                  <a16:creationId xmlns:a16="http://schemas.microsoft.com/office/drawing/2014/main" id="{3B4C778D-4858-407A-B594-164B4C508E9D}"/>
                </a:ext>
              </a:extLst>
            </p:cNvPr>
            <p:cNvGrpSpPr/>
            <p:nvPr/>
          </p:nvGrpSpPr>
          <p:grpSpPr>
            <a:xfrm>
              <a:off x="3494080" y="4005903"/>
              <a:ext cx="221393" cy="265094"/>
              <a:chOff x="3102115" y="3813045"/>
              <a:chExt cx="402957" cy="482498"/>
            </a:xfrm>
          </p:grpSpPr>
          <p:sp>
            <p:nvSpPr>
              <p:cNvPr id="150" name="Rectangle: Top Corners Rounded 149">
                <a:extLst>
                  <a:ext uri="{FF2B5EF4-FFF2-40B4-BE49-F238E27FC236}">
                    <a16:creationId xmlns:a16="http://schemas.microsoft.com/office/drawing/2014/main" id="{A00D0439-B610-4264-B5C5-1C2B59EBBF46}"/>
                  </a:ext>
                </a:extLst>
              </p:cNvPr>
              <p:cNvSpPr/>
              <p:nvPr/>
            </p:nvSpPr>
            <p:spPr bwMode="auto">
              <a:xfrm>
                <a:off x="3183649" y="3813045"/>
                <a:ext cx="239888" cy="278892"/>
              </a:xfrm>
              <a:prstGeom prst="round2SameRect">
                <a:avLst>
                  <a:gd name="adj1" fmla="val 50000"/>
                  <a:gd name="adj2" fmla="val 0"/>
                </a:avLst>
              </a:prstGeom>
              <a:noFill/>
              <a:ln w="4762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algn="ctr" defTabSz="93248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1" name="Freeform: Shape 150">
                <a:extLst>
                  <a:ext uri="{FF2B5EF4-FFF2-40B4-BE49-F238E27FC236}">
                    <a16:creationId xmlns:a16="http://schemas.microsoft.com/office/drawing/2014/main" id="{D963FFB4-F608-4AAC-A923-8F966454570A}"/>
                  </a:ext>
                </a:extLst>
              </p:cNvPr>
              <p:cNvSpPr/>
              <p:nvPr/>
            </p:nvSpPr>
            <p:spPr>
              <a:xfrm>
                <a:off x="3102115" y="4001075"/>
                <a:ext cx="402957" cy="294468"/>
              </a:xfrm>
              <a:custGeom>
                <a:avLst/>
                <a:gdLst>
                  <a:gd name="connsiteX0" fmla="*/ 402918 w 402957"/>
                  <a:gd name="connsiteY0" fmla="*/ 294468 h 294468"/>
                  <a:gd name="connsiteX1" fmla="*/ 0 w 402957"/>
                  <a:gd name="connsiteY1" fmla="*/ 294468 h 294468"/>
                  <a:gd name="connsiteX2" fmla="*/ 0 w 402957"/>
                  <a:gd name="connsiteY2" fmla="*/ 0 h 294468"/>
                  <a:gd name="connsiteX3" fmla="*/ 402957 w 402957"/>
                  <a:gd name="connsiteY3" fmla="*/ 0 h 294468"/>
                </a:gdLst>
                <a:ahLst/>
                <a:cxnLst>
                  <a:cxn ang="0">
                    <a:pos x="connsiteX0" y="connsiteY0"/>
                  </a:cxn>
                  <a:cxn ang="0">
                    <a:pos x="connsiteX1" y="connsiteY1"/>
                  </a:cxn>
                  <a:cxn ang="0">
                    <a:pos x="connsiteX2" y="connsiteY2"/>
                  </a:cxn>
                  <a:cxn ang="0">
                    <a:pos x="connsiteX3" y="connsiteY3"/>
                  </a:cxn>
                </a:cxnLst>
                <a:rect l="l" t="t" r="r" b="b"/>
                <a:pathLst>
                  <a:path w="402957" h="294468">
                    <a:moveTo>
                      <a:pt x="402918" y="294468"/>
                    </a:moveTo>
                    <a:lnTo>
                      <a:pt x="0" y="294468"/>
                    </a:lnTo>
                    <a:lnTo>
                      <a:pt x="0" y="0"/>
                    </a:lnTo>
                    <a:lnTo>
                      <a:pt x="402957" y="0"/>
                    </a:lnTo>
                    <a:close/>
                  </a:path>
                </a:pathLst>
              </a:custGeom>
              <a:solidFill>
                <a:schemeClr val="tx2"/>
              </a:solidFill>
              <a:ln w="3847" cap="flat">
                <a:noFill/>
                <a:prstDash val="solid"/>
                <a:miter/>
              </a:ln>
            </p:spPr>
            <p:txBody>
              <a:bodyPr rtlCol="0" anchor="ctr"/>
              <a:lstStyle/>
              <a:p>
                <a:pPr defTabSz="914411">
                  <a:defRPr/>
                </a:pPr>
                <a:endParaRPr lang="en-US" sz="1800">
                  <a:solidFill>
                    <a:srgbClr val="000000"/>
                  </a:solidFill>
                  <a:latin typeface="Segoe UI"/>
                </a:endParaRPr>
              </a:p>
            </p:txBody>
          </p:sp>
          <p:grpSp>
            <p:nvGrpSpPr>
              <p:cNvPr id="152" name="Graphic 35">
                <a:extLst>
                  <a:ext uri="{FF2B5EF4-FFF2-40B4-BE49-F238E27FC236}">
                    <a16:creationId xmlns:a16="http://schemas.microsoft.com/office/drawing/2014/main" id="{D8174835-EA4C-4D32-A1C3-029F02375385}"/>
                  </a:ext>
                </a:extLst>
              </p:cNvPr>
              <p:cNvGrpSpPr/>
              <p:nvPr/>
            </p:nvGrpSpPr>
            <p:grpSpPr>
              <a:xfrm>
                <a:off x="3257098" y="4078024"/>
                <a:ext cx="92990" cy="155525"/>
                <a:chOff x="3407034" y="4465249"/>
                <a:chExt cx="92990" cy="155525"/>
              </a:xfrm>
              <a:solidFill>
                <a:srgbClr val="0075C9"/>
              </a:solidFill>
            </p:grpSpPr>
            <p:sp>
              <p:nvSpPr>
                <p:cNvPr id="153" name="Freeform: Shape 152">
                  <a:extLst>
                    <a:ext uri="{FF2B5EF4-FFF2-40B4-BE49-F238E27FC236}">
                      <a16:creationId xmlns:a16="http://schemas.microsoft.com/office/drawing/2014/main" id="{2980AD76-45C1-4FEA-9D52-AB09B9B309E3}"/>
                    </a:ext>
                  </a:extLst>
                </p:cNvPr>
                <p:cNvSpPr/>
                <p:nvPr/>
              </p:nvSpPr>
              <p:spPr>
                <a:xfrm>
                  <a:off x="3407034" y="4465249"/>
                  <a:ext cx="92990" cy="93067"/>
                </a:xfrm>
                <a:custGeom>
                  <a:avLst/>
                  <a:gdLst>
                    <a:gd name="connsiteX0" fmla="*/ 92990 w 92990"/>
                    <a:gd name="connsiteY0" fmla="*/ 46030 h 93067"/>
                    <a:gd name="connsiteX1" fmla="*/ 92990 w 92990"/>
                    <a:gd name="connsiteY1" fmla="*/ 47076 h 93067"/>
                    <a:gd name="connsiteX2" fmla="*/ 46999 w 92990"/>
                    <a:gd name="connsiteY2" fmla="*/ 93068 h 93067"/>
                    <a:gd name="connsiteX3" fmla="*/ 45953 w 92990"/>
                    <a:gd name="connsiteY3" fmla="*/ 93068 h 93067"/>
                    <a:gd name="connsiteX4" fmla="*/ 0 w 92990"/>
                    <a:gd name="connsiteY4" fmla="*/ 47037 h 93067"/>
                    <a:gd name="connsiteX5" fmla="*/ 0 w 92990"/>
                    <a:gd name="connsiteY5" fmla="*/ 45991 h 93067"/>
                    <a:gd name="connsiteX6" fmla="*/ 45991 w 92990"/>
                    <a:gd name="connsiteY6" fmla="*/ 0 h 93067"/>
                    <a:gd name="connsiteX7" fmla="*/ 47037 w 92990"/>
                    <a:gd name="connsiteY7" fmla="*/ 0 h 93067"/>
                    <a:gd name="connsiteX8" fmla="*/ 92990 w 92990"/>
                    <a:gd name="connsiteY8" fmla="*/ 46030 h 93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990" h="93067">
                      <a:moveTo>
                        <a:pt x="92990" y="46030"/>
                      </a:moveTo>
                      <a:lnTo>
                        <a:pt x="92990" y="47076"/>
                      </a:lnTo>
                      <a:cubicBezTo>
                        <a:pt x="92990" y="72455"/>
                        <a:pt x="72416" y="93068"/>
                        <a:pt x="46999" y="93068"/>
                      </a:cubicBezTo>
                      <a:lnTo>
                        <a:pt x="45953" y="93068"/>
                      </a:lnTo>
                      <a:cubicBezTo>
                        <a:pt x="20574" y="93029"/>
                        <a:pt x="0" y="72455"/>
                        <a:pt x="0" y="47037"/>
                      </a:cubicBezTo>
                      <a:lnTo>
                        <a:pt x="0" y="45991"/>
                      </a:lnTo>
                      <a:cubicBezTo>
                        <a:pt x="0" y="20613"/>
                        <a:pt x="20574" y="0"/>
                        <a:pt x="45991" y="0"/>
                      </a:cubicBezTo>
                      <a:lnTo>
                        <a:pt x="47037" y="0"/>
                      </a:lnTo>
                      <a:cubicBezTo>
                        <a:pt x="72416" y="39"/>
                        <a:pt x="92990" y="20613"/>
                        <a:pt x="92990" y="46030"/>
                      </a:cubicBezTo>
                      <a:close/>
                    </a:path>
                  </a:pathLst>
                </a:custGeom>
                <a:solidFill>
                  <a:schemeClr val="bg2"/>
                </a:solidFill>
                <a:ln w="3847" cap="flat">
                  <a:noFill/>
                  <a:prstDash val="solid"/>
                  <a:miter/>
                </a:ln>
              </p:spPr>
              <p:txBody>
                <a:bodyPr rtlCol="0" anchor="ctr"/>
                <a:lstStyle/>
                <a:p>
                  <a:pPr defTabSz="914411">
                    <a:defRPr/>
                  </a:pPr>
                  <a:endParaRPr lang="en-US" sz="1800">
                    <a:solidFill>
                      <a:srgbClr val="000000"/>
                    </a:solidFill>
                    <a:latin typeface="Segoe UI"/>
                  </a:endParaRPr>
                </a:p>
              </p:txBody>
            </p:sp>
            <p:sp>
              <p:nvSpPr>
                <p:cNvPr id="154" name="Freeform: Shape 153">
                  <a:extLst>
                    <a:ext uri="{FF2B5EF4-FFF2-40B4-BE49-F238E27FC236}">
                      <a16:creationId xmlns:a16="http://schemas.microsoft.com/office/drawing/2014/main" id="{DDBC78A4-369B-4DBD-A32C-276D034BEB12}"/>
                    </a:ext>
                  </a:extLst>
                </p:cNvPr>
                <p:cNvSpPr/>
                <p:nvPr/>
              </p:nvSpPr>
              <p:spPr>
                <a:xfrm>
                  <a:off x="3430320" y="4512325"/>
                  <a:ext cx="46456" cy="108449"/>
                </a:xfrm>
                <a:custGeom>
                  <a:avLst/>
                  <a:gdLst>
                    <a:gd name="connsiteX0" fmla="*/ 23403 w 46456"/>
                    <a:gd name="connsiteY0" fmla="*/ 108450 h 108449"/>
                    <a:gd name="connsiteX1" fmla="*/ 23054 w 46456"/>
                    <a:gd name="connsiteY1" fmla="*/ 108450 h 108449"/>
                    <a:gd name="connsiteX2" fmla="*/ 0 w 46456"/>
                    <a:gd name="connsiteY2" fmla="*/ 85396 h 108449"/>
                    <a:gd name="connsiteX3" fmla="*/ 0 w 46456"/>
                    <a:gd name="connsiteY3" fmla="*/ 23054 h 108449"/>
                    <a:gd name="connsiteX4" fmla="*/ 23054 w 46456"/>
                    <a:gd name="connsiteY4" fmla="*/ 0 h 108449"/>
                    <a:gd name="connsiteX5" fmla="*/ 23403 w 46456"/>
                    <a:gd name="connsiteY5" fmla="*/ 0 h 108449"/>
                    <a:gd name="connsiteX6" fmla="*/ 46456 w 46456"/>
                    <a:gd name="connsiteY6" fmla="*/ 23054 h 108449"/>
                    <a:gd name="connsiteX7" fmla="*/ 46456 w 46456"/>
                    <a:gd name="connsiteY7" fmla="*/ 85396 h 108449"/>
                    <a:gd name="connsiteX8" fmla="*/ 23403 w 46456"/>
                    <a:gd name="connsiteY8" fmla="*/ 108450 h 108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456" h="108449">
                      <a:moveTo>
                        <a:pt x="23403" y="108450"/>
                      </a:moveTo>
                      <a:lnTo>
                        <a:pt x="23054" y="108450"/>
                      </a:lnTo>
                      <a:cubicBezTo>
                        <a:pt x="10306" y="108450"/>
                        <a:pt x="0" y="98105"/>
                        <a:pt x="0" y="85396"/>
                      </a:cubicBezTo>
                      <a:lnTo>
                        <a:pt x="0" y="23054"/>
                      </a:lnTo>
                      <a:cubicBezTo>
                        <a:pt x="0" y="10306"/>
                        <a:pt x="10345" y="0"/>
                        <a:pt x="23054" y="0"/>
                      </a:cubicBezTo>
                      <a:lnTo>
                        <a:pt x="23403" y="0"/>
                      </a:lnTo>
                      <a:cubicBezTo>
                        <a:pt x="36150" y="0"/>
                        <a:pt x="46456" y="10345"/>
                        <a:pt x="46456" y="23054"/>
                      </a:cubicBezTo>
                      <a:lnTo>
                        <a:pt x="46456" y="85396"/>
                      </a:lnTo>
                      <a:cubicBezTo>
                        <a:pt x="46456" y="98143"/>
                        <a:pt x="36111" y="108450"/>
                        <a:pt x="23403" y="108450"/>
                      </a:cubicBezTo>
                      <a:close/>
                    </a:path>
                  </a:pathLst>
                </a:custGeom>
                <a:solidFill>
                  <a:schemeClr val="bg2"/>
                </a:solidFill>
                <a:ln w="3847" cap="flat">
                  <a:noFill/>
                  <a:prstDash val="solid"/>
                  <a:miter/>
                </a:ln>
              </p:spPr>
              <p:txBody>
                <a:bodyPr rtlCol="0" anchor="ctr"/>
                <a:lstStyle/>
                <a:p>
                  <a:pPr defTabSz="914411">
                    <a:defRPr/>
                  </a:pPr>
                  <a:endParaRPr lang="en-US" sz="1800">
                    <a:solidFill>
                      <a:srgbClr val="000000"/>
                    </a:solidFill>
                    <a:latin typeface="Segoe UI"/>
                  </a:endParaRPr>
                </a:p>
              </p:txBody>
            </p:sp>
          </p:grpSp>
        </p:grpSp>
      </p:grpSp>
      <p:grpSp>
        <p:nvGrpSpPr>
          <p:cNvPr id="155" name="Group 154">
            <a:extLst>
              <a:ext uri="{FF2B5EF4-FFF2-40B4-BE49-F238E27FC236}">
                <a16:creationId xmlns:a16="http://schemas.microsoft.com/office/drawing/2014/main" id="{3D16C059-E22B-4233-8524-E0E96DD0AE28}"/>
              </a:ext>
              <a:ext uri="{C183D7F6-B498-43B3-948B-1728B52AA6E4}">
                <adec:decorative xmlns:adec="http://schemas.microsoft.com/office/drawing/2017/decorative" val="1"/>
              </a:ext>
            </a:extLst>
          </p:cNvPr>
          <p:cNvGrpSpPr/>
          <p:nvPr/>
        </p:nvGrpSpPr>
        <p:grpSpPr>
          <a:xfrm>
            <a:off x="6834350" y="2882768"/>
            <a:ext cx="498293" cy="596652"/>
            <a:chOff x="5597700" y="3877784"/>
            <a:chExt cx="498300" cy="596660"/>
          </a:xfrm>
        </p:grpSpPr>
        <p:grpSp>
          <p:nvGrpSpPr>
            <p:cNvPr id="156" name="Group 155">
              <a:extLst>
                <a:ext uri="{FF2B5EF4-FFF2-40B4-BE49-F238E27FC236}">
                  <a16:creationId xmlns:a16="http://schemas.microsoft.com/office/drawing/2014/main" id="{6A503A67-3347-482F-A0E1-4A5F6A5F6EE2}"/>
                </a:ext>
              </a:extLst>
            </p:cNvPr>
            <p:cNvGrpSpPr/>
            <p:nvPr/>
          </p:nvGrpSpPr>
          <p:grpSpPr>
            <a:xfrm>
              <a:off x="5597700" y="3877784"/>
              <a:ext cx="498300" cy="596660"/>
              <a:chOff x="3102115" y="3813045"/>
              <a:chExt cx="402957" cy="482498"/>
            </a:xfrm>
          </p:grpSpPr>
          <p:sp>
            <p:nvSpPr>
              <p:cNvPr id="158" name="Rectangle: Top Corners Rounded 157">
                <a:extLst>
                  <a:ext uri="{FF2B5EF4-FFF2-40B4-BE49-F238E27FC236}">
                    <a16:creationId xmlns:a16="http://schemas.microsoft.com/office/drawing/2014/main" id="{670308A1-68CC-4116-ADD0-A784EFBCE6DC}"/>
                  </a:ext>
                </a:extLst>
              </p:cNvPr>
              <p:cNvSpPr/>
              <p:nvPr/>
            </p:nvSpPr>
            <p:spPr bwMode="auto">
              <a:xfrm>
                <a:off x="3183649" y="3813045"/>
                <a:ext cx="239888" cy="278892"/>
              </a:xfrm>
              <a:prstGeom prst="round2SameRect">
                <a:avLst>
                  <a:gd name="adj1" fmla="val 50000"/>
                  <a:gd name="adj2" fmla="val 0"/>
                </a:avLst>
              </a:prstGeom>
              <a:noFill/>
              <a:ln w="8255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algn="ctr" defTabSz="93248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9" name="Freeform: Shape 158">
                <a:extLst>
                  <a:ext uri="{FF2B5EF4-FFF2-40B4-BE49-F238E27FC236}">
                    <a16:creationId xmlns:a16="http://schemas.microsoft.com/office/drawing/2014/main" id="{6E105C35-9E93-45B6-AC0B-2061F122C3EB}"/>
                  </a:ext>
                </a:extLst>
              </p:cNvPr>
              <p:cNvSpPr/>
              <p:nvPr/>
            </p:nvSpPr>
            <p:spPr>
              <a:xfrm>
                <a:off x="3102115" y="4001075"/>
                <a:ext cx="402957" cy="294468"/>
              </a:xfrm>
              <a:custGeom>
                <a:avLst/>
                <a:gdLst>
                  <a:gd name="connsiteX0" fmla="*/ 402918 w 402957"/>
                  <a:gd name="connsiteY0" fmla="*/ 294468 h 294468"/>
                  <a:gd name="connsiteX1" fmla="*/ 0 w 402957"/>
                  <a:gd name="connsiteY1" fmla="*/ 294468 h 294468"/>
                  <a:gd name="connsiteX2" fmla="*/ 0 w 402957"/>
                  <a:gd name="connsiteY2" fmla="*/ 0 h 294468"/>
                  <a:gd name="connsiteX3" fmla="*/ 402957 w 402957"/>
                  <a:gd name="connsiteY3" fmla="*/ 0 h 294468"/>
                </a:gdLst>
                <a:ahLst/>
                <a:cxnLst>
                  <a:cxn ang="0">
                    <a:pos x="connsiteX0" y="connsiteY0"/>
                  </a:cxn>
                  <a:cxn ang="0">
                    <a:pos x="connsiteX1" y="connsiteY1"/>
                  </a:cxn>
                  <a:cxn ang="0">
                    <a:pos x="connsiteX2" y="connsiteY2"/>
                  </a:cxn>
                  <a:cxn ang="0">
                    <a:pos x="connsiteX3" y="connsiteY3"/>
                  </a:cxn>
                </a:cxnLst>
                <a:rect l="l" t="t" r="r" b="b"/>
                <a:pathLst>
                  <a:path w="402957" h="294468">
                    <a:moveTo>
                      <a:pt x="402918" y="294468"/>
                    </a:moveTo>
                    <a:lnTo>
                      <a:pt x="0" y="294468"/>
                    </a:lnTo>
                    <a:lnTo>
                      <a:pt x="0" y="0"/>
                    </a:lnTo>
                    <a:lnTo>
                      <a:pt x="402957" y="0"/>
                    </a:lnTo>
                    <a:close/>
                  </a:path>
                </a:pathLst>
              </a:custGeom>
              <a:solidFill>
                <a:schemeClr val="accent5"/>
              </a:solidFill>
              <a:ln w="3847" cap="flat">
                <a:noFill/>
                <a:prstDash val="solid"/>
                <a:miter/>
              </a:ln>
            </p:spPr>
            <p:txBody>
              <a:bodyPr rtlCol="0" anchor="ctr"/>
              <a:lstStyle/>
              <a:p>
                <a:pPr defTabSz="914411">
                  <a:defRPr/>
                </a:pPr>
                <a:endParaRPr lang="en-US" sz="1800">
                  <a:solidFill>
                    <a:srgbClr val="000000"/>
                  </a:solidFill>
                  <a:latin typeface="Segoe UI"/>
                </a:endParaRPr>
              </a:p>
            </p:txBody>
          </p:sp>
        </p:grpSp>
        <p:pic>
          <p:nvPicPr>
            <p:cNvPr id="157" name="Graphic 156">
              <a:extLst>
                <a:ext uri="{FF2B5EF4-FFF2-40B4-BE49-F238E27FC236}">
                  <a16:creationId xmlns:a16="http://schemas.microsoft.com/office/drawing/2014/main" id="{3D8C8351-106C-48FC-AC90-F83E9FFA4AC3}"/>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5655648" y="4169867"/>
              <a:ext cx="382404" cy="235326"/>
            </a:xfrm>
            <a:prstGeom prst="rect">
              <a:avLst/>
            </a:prstGeom>
          </p:spPr>
        </p:pic>
      </p:grpSp>
      <p:grpSp>
        <p:nvGrpSpPr>
          <p:cNvPr id="160" name="Group 159">
            <a:extLst>
              <a:ext uri="{FF2B5EF4-FFF2-40B4-BE49-F238E27FC236}">
                <a16:creationId xmlns:a16="http://schemas.microsoft.com/office/drawing/2014/main" id="{A7FCD0DA-35C0-42EF-90FA-1458F897B927}"/>
              </a:ext>
              <a:ext uri="{C183D7F6-B498-43B3-948B-1728B52AA6E4}">
                <adec:decorative xmlns:adec="http://schemas.microsoft.com/office/drawing/2017/decorative" val="1"/>
              </a:ext>
            </a:extLst>
          </p:cNvPr>
          <p:cNvGrpSpPr/>
          <p:nvPr/>
        </p:nvGrpSpPr>
        <p:grpSpPr>
          <a:xfrm>
            <a:off x="8639300" y="2886387"/>
            <a:ext cx="581167" cy="589415"/>
            <a:chOff x="7524023" y="3784922"/>
            <a:chExt cx="672737" cy="682285"/>
          </a:xfrm>
        </p:grpSpPr>
        <p:sp>
          <p:nvSpPr>
            <p:cNvPr id="161" name="Rectangle 160">
              <a:extLst>
                <a:ext uri="{FF2B5EF4-FFF2-40B4-BE49-F238E27FC236}">
                  <a16:creationId xmlns:a16="http://schemas.microsoft.com/office/drawing/2014/main" id="{9A49D332-A340-430D-A2AD-58164F6084B7}"/>
                </a:ext>
              </a:extLst>
            </p:cNvPr>
            <p:cNvSpPr/>
            <p:nvPr/>
          </p:nvSpPr>
          <p:spPr bwMode="auto">
            <a:xfrm>
              <a:off x="7524023" y="3784922"/>
              <a:ext cx="672737" cy="682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algn="ctr" defTabSz="93248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62" name="Group 161">
              <a:extLst>
                <a:ext uri="{FF2B5EF4-FFF2-40B4-BE49-F238E27FC236}">
                  <a16:creationId xmlns:a16="http://schemas.microsoft.com/office/drawing/2014/main" id="{DD384E08-084A-47D1-999F-CF8813B63908}"/>
                </a:ext>
              </a:extLst>
            </p:cNvPr>
            <p:cNvGrpSpPr/>
            <p:nvPr/>
          </p:nvGrpSpPr>
          <p:grpSpPr>
            <a:xfrm rot="10800000">
              <a:off x="7633929" y="3899601"/>
              <a:ext cx="452926" cy="452926"/>
              <a:chOff x="7318336" y="3244112"/>
              <a:chExt cx="1219200" cy="1219200"/>
            </a:xfrm>
          </p:grpSpPr>
          <p:sp>
            <p:nvSpPr>
              <p:cNvPr id="163" name="Graphic 50">
                <a:extLst>
                  <a:ext uri="{FF2B5EF4-FFF2-40B4-BE49-F238E27FC236}">
                    <a16:creationId xmlns:a16="http://schemas.microsoft.com/office/drawing/2014/main" id="{93780C09-2F31-4937-BFB6-E38347F22328}"/>
                  </a:ext>
                </a:extLst>
              </p:cNvPr>
              <p:cNvSpPr/>
              <p:nvPr/>
            </p:nvSpPr>
            <p:spPr>
              <a:xfrm>
                <a:off x="7318336" y="3244112"/>
                <a:ext cx="571500" cy="571500"/>
              </a:xfrm>
              <a:custGeom>
                <a:avLst/>
                <a:gdLst>
                  <a:gd name="connsiteX0" fmla="*/ 0 w 571500"/>
                  <a:gd name="connsiteY0" fmla="*/ 0 h 571500"/>
                  <a:gd name="connsiteX1" fmla="*/ 571500 w 571500"/>
                  <a:gd name="connsiteY1" fmla="*/ 0 h 571500"/>
                  <a:gd name="connsiteX2" fmla="*/ 571500 w 571500"/>
                  <a:gd name="connsiteY2" fmla="*/ 571500 h 571500"/>
                  <a:gd name="connsiteX3" fmla="*/ 0 w 571500"/>
                  <a:gd name="connsiteY3" fmla="*/ 571500 h 571500"/>
                </a:gdLst>
                <a:ahLst/>
                <a:cxnLst>
                  <a:cxn ang="0">
                    <a:pos x="connsiteX0" y="connsiteY0"/>
                  </a:cxn>
                  <a:cxn ang="0">
                    <a:pos x="connsiteX1" y="connsiteY1"/>
                  </a:cxn>
                  <a:cxn ang="0">
                    <a:pos x="connsiteX2" y="connsiteY2"/>
                  </a:cxn>
                  <a:cxn ang="0">
                    <a:pos x="connsiteX3" y="connsiteY3"/>
                  </a:cxn>
                </a:cxnLst>
                <a:rect l="l" t="t" r="r" b="b"/>
                <a:pathLst>
                  <a:path w="571500" h="571500">
                    <a:moveTo>
                      <a:pt x="0" y="0"/>
                    </a:moveTo>
                    <a:lnTo>
                      <a:pt x="571500" y="0"/>
                    </a:lnTo>
                    <a:lnTo>
                      <a:pt x="571500" y="571500"/>
                    </a:lnTo>
                    <a:lnTo>
                      <a:pt x="0" y="571500"/>
                    </a:lnTo>
                    <a:close/>
                  </a:path>
                </a:pathLst>
              </a:custGeom>
              <a:solidFill>
                <a:srgbClr val="EAEAEA"/>
              </a:solidFill>
              <a:ln w="9525" cap="flat">
                <a:noFill/>
                <a:prstDash val="solid"/>
                <a:miter/>
              </a:ln>
            </p:spPr>
            <p:txBody>
              <a:bodyPr rtlCol="0" anchor="ctr"/>
              <a:lstStyle/>
              <a:p>
                <a:pPr defTabSz="914554"/>
                <a:endParaRPr lang="en-US" sz="1800">
                  <a:solidFill>
                    <a:srgbClr val="000000"/>
                  </a:solidFill>
                  <a:latin typeface="Segoe UI"/>
                </a:endParaRPr>
              </a:p>
            </p:txBody>
          </p:sp>
          <p:sp>
            <p:nvSpPr>
              <p:cNvPr id="164" name="Graphic 50">
                <a:extLst>
                  <a:ext uri="{FF2B5EF4-FFF2-40B4-BE49-F238E27FC236}">
                    <a16:creationId xmlns:a16="http://schemas.microsoft.com/office/drawing/2014/main" id="{588C95C1-47E6-4AB0-A3AF-15936E0BC051}"/>
                  </a:ext>
                </a:extLst>
              </p:cNvPr>
              <p:cNvSpPr/>
              <p:nvPr/>
            </p:nvSpPr>
            <p:spPr>
              <a:xfrm>
                <a:off x="7966036" y="3244112"/>
                <a:ext cx="571500" cy="571500"/>
              </a:xfrm>
              <a:custGeom>
                <a:avLst/>
                <a:gdLst>
                  <a:gd name="connsiteX0" fmla="*/ 0 w 571500"/>
                  <a:gd name="connsiteY0" fmla="*/ 0 h 571500"/>
                  <a:gd name="connsiteX1" fmla="*/ 571500 w 571500"/>
                  <a:gd name="connsiteY1" fmla="*/ 0 h 571500"/>
                  <a:gd name="connsiteX2" fmla="*/ 571500 w 571500"/>
                  <a:gd name="connsiteY2" fmla="*/ 571500 h 571500"/>
                  <a:gd name="connsiteX3" fmla="*/ 0 w 571500"/>
                  <a:gd name="connsiteY3" fmla="*/ 571500 h 571500"/>
                </a:gdLst>
                <a:ahLst/>
                <a:cxnLst>
                  <a:cxn ang="0">
                    <a:pos x="connsiteX0" y="connsiteY0"/>
                  </a:cxn>
                  <a:cxn ang="0">
                    <a:pos x="connsiteX1" y="connsiteY1"/>
                  </a:cxn>
                  <a:cxn ang="0">
                    <a:pos x="connsiteX2" y="connsiteY2"/>
                  </a:cxn>
                  <a:cxn ang="0">
                    <a:pos x="connsiteX3" y="connsiteY3"/>
                  </a:cxn>
                </a:cxnLst>
                <a:rect l="l" t="t" r="r" b="b"/>
                <a:pathLst>
                  <a:path w="571500" h="571500">
                    <a:moveTo>
                      <a:pt x="0" y="0"/>
                    </a:moveTo>
                    <a:lnTo>
                      <a:pt x="571500" y="0"/>
                    </a:lnTo>
                    <a:lnTo>
                      <a:pt x="571500" y="571500"/>
                    </a:lnTo>
                    <a:lnTo>
                      <a:pt x="0" y="571500"/>
                    </a:lnTo>
                    <a:close/>
                  </a:path>
                </a:pathLst>
              </a:custGeom>
              <a:solidFill>
                <a:schemeClr val="accent5"/>
              </a:solidFill>
              <a:ln w="9525" cap="flat">
                <a:noFill/>
                <a:prstDash val="solid"/>
                <a:miter/>
              </a:ln>
            </p:spPr>
            <p:txBody>
              <a:bodyPr rtlCol="0" anchor="ctr"/>
              <a:lstStyle/>
              <a:p>
                <a:pPr defTabSz="914554"/>
                <a:endParaRPr lang="en-US" sz="1800">
                  <a:solidFill>
                    <a:srgbClr val="000000"/>
                  </a:solidFill>
                  <a:latin typeface="Segoe UI"/>
                </a:endParaRPr>
              </a:p>
            </p:txBody>
          </p:sp>
          <p:sp>
            <p:nvSpPr>
              <p:cNvPr id="165" name="Graphic 50">
                <a:extLst>
                  <a:ext uri="{FF2B5EF4-FFF2-40B4-BE49-F238E27FC236}">
                    <a16:creationId xmlns:a16="http://schemas.microsoft.com/office/drawing/2014/main" id="{1E574C6D-00F1-473F-B602-49E6AD5902D2}"/>
                  </a:ext>
                </a:extLst>
              </p:cNvPr>
              <p:cNvSpPr/>
              <p:nvPr/>
            </p:nvSpPr>
            <p:spPr>
              <a:xfrm>
                <a:off x="7318336" y="3891812"/>
                <a:ext cx="571500" cy="571500"/>
              </a:xfrm>
              <a:custGeom>
                <a:avLst/>
                <a:gdLst>
                  <a:gd name="connsiteX0" fmla="*/ 0 w 571500"/>
                  <a:gd name="connsiteY0" fmla="*/ 0 h 571500"/>
                  <a:gd name="connsiteX1" fmla="*/ 571500 w 571500"/>
                  <a:gd name="connsiteY1" fmla="*/ 0 h 571500"/>
                  <a:gd name="connsiteX2" fmla="*/ 571500 w 571500"/>
                  <a:gd name="connsiteY2" fmla="*/ 571500 h 571500"/>
                  <a:gd name="connsiteX3" fmla="*/ 0 w 571500"/>
                  <a:gd name="connsiteY3" fmla="*/ 571500 h 571500"/>
                </a:gdLst>
                <a:ahLst/>
                <a:cxnLst>
                  <a:cxn ang="0">
                    <a:pos x="connsiteX0" y="connsiteY0"/>
                  </a:cxn>
                  <a:cxn ang="0">
                    <a:pos x="connsiteX1" y="connsiteY1"/>
                  </a:cxn>
                  <a:cxn ang="0">
                    <a:pos x="connsiteX2" y="connsiteY2"/>
                  </a:cxn>
                  <a:cxn ang="0">
                    <a:pos x="connsiteX3" y="connsiteY3"/>
                  </a:cxn>
                </a:cxnLst>
                <a:rect l="l" t="t" r="r" b="b"/>
                <a:pathLst>
                  <a:path w="571500" h="571500">
                    <a:moveTo>
                      <a:pt x="0" y="0"/>
                    </a:moveTo>
                    <a:lnTo>
                      <a:pt x="571500" y="0"/>
                    </a:lnTo>
                    <a:lnTo>
                      <a:pt x="571500" y="571500"/>
                    </a:lnTo>
                    <a:lnTo>
                      <a:pt x="0" y="571500"/>
                    </a:lnTo>
                    <a:close/>
                  </a:path>
                </a:pathLst>
              </a:custGeom>
              <a:solidFill>
                <a:srgbClr val="EAEAEA"/>
              </a:solidFill>
              <a:ln w="9525" cap="flat">
                <a:noFill/>
                <a:prstDash val="solid"/>
                <a:miter/>
              </a:ln>
            </p:spPr>
            <p:txBody>
              <a:bodyPr rtlCol="0" anchor="ctr"/>
              <a:lstStyle/>
              <a:p>
                <a:pPr defTabSz="914554"/>
                <a:endParaRPr lang="en-US" sz="1800">
                  <a:solidFill>
                    <a:srgbClr val="000000"/>
                  </a:solidFill>
                  <a:latin typeface="Segoe UI"/>
                </a:endParaRPr>
              </a:p>
            </p:txBody>
          </p:sp>
          <p:sp>
            <p:nvSpPr>
              <p:cNvPr id="166" name="Graphic 50">
                <a:extLst>
                  <a:ext uri="{FF2B5EF4-FFF2-40B4-BE49-F238E27FC236}">
                    <a16:creationId xmlns:a16="http://schemas.microsoft.com/office/drawing/2014/main" id="{D7F1CBD3-746C-4120-8A98-2729F6EA9036}"/>
                  </a:ext>
                </a:extLst>
              </p:cNvPr>
              <p:cNvSpPr/>
              <p:nvPr/>
            </p:nvSpPr>
            <p:spPr>
              <a:xfrm>
                <a:off x="7966036" y="3891812"/>
                <a:ext cx="571500" cy="571500"/>
              </a:xfrm>
              <a:custGeom>
                <a:avLst/>
                <a:gdLst>
                  <a:gd name="connsiteX0" fmla="*/ 0 w 571500"/>
                  <a:gd name="connsiteY0" fmla="*/ 0 h 571500"/>
                  <a:gd name="connsiteX1" fmla="*/ 571500 w 571500"/>
                  <a:gd name="connsiteY1" fmla="*/ 0 h 571500"/>
                  <a:gd name="connsiteX2" fmla="*/ 571500 w 571500"/>
                  <a:gd name="connsiteY2" fmla="*/ 571500 h 571500"/>
                  <a:gd name="connsiteX3" fmla="*/ 0 w 571500"/>
                  <a:gd name="connsiteY3" fmla="*/ 571500 h 571500"/>
                </a:gdLst>
                <a:ahLst/>
                <a:cxnLst>
                  <a:cxn ang="0">
                    <a:pos x="connsiteX0" y="connsiteY0"/>
                  </a:cxn>
                  <a:cxn ang="0">
                    <a:pos x="connsiteX1" y="connsiteY1"/>
                  </a:cxn>
                  <a:cxn ang="0">
                    <a:pos x="connsiteX2" y="connsiteY2"/>
                  </a:cxn>
                  <a:cxn ang="0">
                    <a:pos x="connsiteX3" y="connsiteY3"/>
                  </a:cxn>
                </a:cxnLst>
                <a:rect l="l" t="t" r="r" b="b"/>
                <a:pathLst>
                  <a:path w="571500" h="571500">
                    <a:moveTo>
                      <a:pt x="0" y="0"/>
                    </a:moveTo>
                    <a:lnTo>
                      <a:pt x="571500" y="0"/>
                    </a:lnTo>
                    <a:lnTo>
                      <a:pt x="571500" y="571500"/>
                    </a:lnTo>
                    <a:lnTo>
                      <a:pt x="0" y="571500"/>
                    </a:lnTo>
                    <a:close/>
                  </a:path>
                </a:pathLst>
              </a:custGeom>
              <a:solidFill>
                <a:srgbClr val="EAEAEA"/>
              </a:solidFill>
              <a:ln w="9525" cap="flat">
                <a:noFill/>
                <a:prstDash val="solid"/>
                <a:miter/>
              </a:ln>
            </p:spPr>
            <p:txBody>
              <a:bodyPr rtlCol="0" anchor="ctr"/>
              <a:lstStyle/>
              <a:p>
                <a:pPr defTabSz="914554"/>
                <a:endParaRPr lang="en-US" sz="1800">
                  <a:solidFill>
                    <a:srgbClr val="000000"/>
                  </a:solidFill>
                  <a:latin typeface="Segoe UI"/>
                </a:endParaRPr>
              </a:p>
            </p:txBody>
          </p:sp>
        </p:grpSp>
      </p:grpSp>
      <p:grpSp>
        <p:nvGrpSpPr>
          <p:cNvPr id="167" name="Group 166">
            <a:extLst>
              <a:ext uri="{FF2B5EF4-FFF2-40B4-BE49-F238E27FC236}">
                <a16:creationId xmlns:a16="http://schemas.microsoft.com/office/drawing/2014/main" id="{022F6B9C-43E8-4338-A4E6-9122B4CE718D}"/>
              </a:ext>
              <a:ext uri="{C183D7F6-B498-43B3-948B-1728B52AA6E4}">
                <adec:decorative xmlns:adec="http://schemas.microsoft.com/office/drawing/2017/decorative" val="1"/>
              </a:ext>
            </a:extLst>
          </p:cNvPr>
          <p:cNvGrpSpPr/>
          <p:nvPr/>
        </p:nvGrpSpPr>
        <p:grpSpPr>
          <a:xfrm>
            <a:off x="10527125" y="2897288"/>
            <a:ext cx="476075" cy="567612"/>
            <a:chOff x="10031497" y="3869019"/>
            <a:chExt cx="476081" cy="567620"/>
          </a:xfrm>
        </p:grpSpPr>
        <p:sp>
          <p:nvSpPr>
            <p:cNvPr id="168" name="Graphic 154" descr="Shield with solid fill">
              <a:extLst>
                <a:ext uri="{FF2B5EF4-FFF2-40B4-BE49-F238E27FC236}">
                  <a16:creationId xmlns:a16="http://schemas.microsoft.com/office/drawing/2014/main" id="{F8A1C192-7A02-4EDE-99A3-3A2085D88B82}"/>
                </a:ext>
              </a:extLst>
            </p:cNvPr>
            <p:cNvSpPr/>
            <p:nvPr/>
          </p:nvSpPr>
          <p:spPr>
            <a:xfrm>
              <a:off x="10031497" y="3869019"/>
              <a:ext cx="476081" cy="567620"/>
            </a:xfrm>
            <a:custGeom>
              <a:avLst/>
              <a:gdLst>
                <a:gd name="connsiteX0" fmla="*/ 257932 w 476081"/>
                <a:gd name="connsiteY0" fmla="*/ 9110 h 567620"/>
                <a:gd name="connsiteX1" fmla="*/ 451849 w 476081"/>
                <a:gd name="connsiteY1" fmla="*/ 104036 h 567620"/>
                <a:gd name="connsiteX2" fmla="*/ 476081 w 476081"/>
                <a:gd name="connsiteY2" fmla="*/ 130840 h 567620"/>
                <a:gd name="connsiteX3" fmla="*/ 476081 w 476081"/>
                <a:gd name="connsiteY3" fmla="*/ 198492 h 567620"/>
                <a:gd name="connsiteX4" fmla="*/ 252684 w 476081"/>
                <a:gd name="connsiteY4" fmla="*/ 563326 h 567620"/>
                <a:gd name="connsiteX5" fmla="*/ 223398 w 476081"/>
                <a:gd name="connsiteY5" fmla="*/ 563326 h 567620"/>
                <a:gd name="connsiteX6" fmla="*/ 1 w 476081"/>
                <a:gd name="connsiteY6" fmla="*/ 198492 h 567620"/>
                <a:gd name="connsiteX7" fmla="*/ 1 w 476081"/>
                <a:gd name="connsiteY7" fmla="*/ 130840 h 567620"/>
                <a:gd name="connsiteX8" fmla="*/ 24233 w 476081"/>
                <a:gd name="connsiteY8" fmla="*/ 104036 h 567620"/>
                <a:gd name="connsiteX9" fmla="*/ 218150 w 476081"/>
                <a:gd name="connsiteY9" fmla="*/ 9110 h 567620"/>
                <a:gd name="connsiteX10" fmla="*/ 255203 w 476081"/>
                <a:gd name="connsiteY10" fmla="*/ 6381 h 567620"/>
                <a:gd name="connsiteX11" fmla="*/ 257932 w 476081"/>
                <a:gd name="connsiteY11" fmla="*/ 9110 h 567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76081" h="567620">
                  <a:moveTo>
                    <a:pt x="257932" y="9110"/>
                  </a:moveTo>
                  <a:cubicBezTo>
                    <a:pt x="308212" y="64174"/>
                    <a:pt x="377519" y="98100"/>
                    <a:pt x="451849" y="104036"/>
                  </a:cubicBezTo>
                  <a:cubicBezTo>
                    <a:pt x="465657" y="105330"/>
                    <a:pt x="476181" y="116971"/>
                    <a:pt x="476081" y="130840"/>
                  </a:cubicBezTo>
                  <a:lnTo>
                    <a:pt x="476081" y="198492"/>
                  </a:lnTo>
                  <a:cubicBezTo>
                    <a:pt x="476081" y="345549"/>
                    <a:pt x="382550" y="480082"/>
                    <a:pt x="252684" y="563326"/>
                  </a:cubicBezTo>
                  <a:cubicBezTo>
                    <a:pt x="243761" y="569051"/>
                    <a:pt x="232321" y="569051"/>
                    <a:pt x="223398" y="563326"/>
                  </a:cubicBezTo>
                  <a:cubicBezTo>
                    <a:pt x="93532" y="480082"/>
                    <a:pt x="1" y="345549"/>
                    <a:pt x="1" y="198492"/>
                  </a:cubicBezTo>
                  <a:lnTo>
                    <a:pt x="1" y="130840"/>
                  </a:lnTo>
                  <a:cubicBezTo>
                    <a:pt x="-99" y="116971"/>
                    <a:pt x="10425" y="105330"/>
                    <a:pt x="24233" y="104036"/>
                  </a:cubicBezTo>
                  <a:cubicBezTo>
                    <a:pt x="98563" y="98100"/>
                    <a:pt x="167870" y="64174"/>
                    <a:pt x="218150" y="9110"/>
                  </a:cubicBezTo>
                  <a:cubicBezTo>
                    <a:pt x="227628" y="-1876"/>
                    <a:pt x="244218" y="-3098"/>
                    <a:pt x="255203" y="6381"/>
                  </a:cubicBezTo>
                  <a:cubicBezTo>
                    <a:pt x="256178" y="7222"/>
                    <a:pt x="257091" y="8135"/>
                    <a:pt x="257932" y="9110"/>
                  </a:cubicBezTo>
                  <a:close/>
                </a:path>
              </a:pathLst>
            </a:custGeom>
            <a:solidFill>
              <a:schemeClr val="tx2"/>
            </a:solidFill>
            <a:ln w="6945" cap="flat">
              <a:noFill/>
              <a:prstDash val="solid"/>
              <a:miter/>
            </a:ln>
          </p:spPr>
          <p:txBody>
            <a:bodyPr rtlCol="0" anchor="ctr"/>
            <a:lstStyle/>
            <a:p>
              <a:pPr defTabSz="914554"/>
              <a:endParaRPr lang="en-US" sz="1800">
                <a:solidFill>
                  <a:srgbClr val="000000"/>
                </a:solidFill>
                <a:latin typeface="Segoe UI"/>
              </a:endParaRPr>
            </a:p>
          </p:txBody>
        </p:sp>
        <p:grpSp>
          <p:nvGrpSpPr>
            <p:cNvPr id="169" name="Group 168">
              <a:extLst>
                <a:ext uri="{FF2B5EF4-FFF2-40B4-BE49-F238E27FC236}">
                  <a16:creationId xmlns:a16="http://schemas.microsoft.com/office/drawing/2014/main" id="{0ED2F81D-087A-4B45-BAC2-801B96647AC8}"/>
                </a:ext>
              </a:extLst>
            </p:cNvPr>
            <p:cNvGrpSpPr/>
            <p:nvPr/>
          </p:nvGrpSpPr>
          <p:grpSpPr>
            <a:xfrm>
              <a:off x="10165775" y="4008464"/>
              <a:ext cx="207525" cy="288731"/>
              <a:chOff x="9599612" y="6361252"/>
              <a:chExt cx="360401" cy="501429"/>
            </a:xfrm>
          </p:grpSpPr>
          <p:sp>
            <p:nvSpPr>
              <p:cNvPr id="170" name="Graphic 156">
                <a:extLst>
                  <a:ext uri="{FF2B5EF4-FFF2-40B4-BE49-F238E27FC236}">
                    <a16:creationId xmlns:a16="http://schemas.microsoft.com/office/drawing/2014/main" id="{AB4CC9D2-7D4A-41AE-8EE6-041D6974400E}"/>
                  </a:ext>
                </a:extLst>
              </p:cNvPr>
              <p:cNvSpPr/>
              <p:nvPr/>
            </p:nvSpPr>
            <p:spPr>
              <a:xfrm>
                <a:off x="9599612" y="6361252"/>
                <a:ext cx="360401" cy="360402"/>
              </a:xfrm>
              <a:custGeom>
                <a:avLst/>
                <a:gdLst>
                  <a:gd name="connsiteX0" fmla="*/ 180183 w 360401"/>
                  <a:gd name="connsiteY0" fmla="*/ 0 h 360402"/>
                  <a:gd name="connsiteX1" fmla="*/ 360384 w 360401"/>
                  <a:gd name="connsiteY1" fmla="*/ 180201 h 360402"/>
                  <a:gd name="connsiteX2" fmla="*/ 180183 w 360401"/>
                  <a:gd name="connsiteY2" fmla="*/ 360402 h 360402"/>
                  <a:gd name="connsiteX3" fmla="*/ -18 w 360401"/>
                  <a:gd name="connsiteY3" fmla="*/ 180201 h 360402"/>
                  <a:gd name="connsiteX4" fmla="*/ 180183 w 360401"/>
                  <a:gd name="connsiteY4" fmla="*/ 0 h 360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401" h="360402">
                    <a:moveTo>
                      <a:pt x="180183" y="0"/>
                    </a:moveTo>
                    <a:cubicBezTo>
                      <a:pt x="279705" y="0"/>
                      <a:pt x="360384" y="80679"/>
                      <a:pt x="360384" y="180201"/>
                    </a:cubicBezTo>
                    <a:cubicBezTo>
                      <a:pt x="360384" y="279723"/>
                      <a:pt x="279705" y="360402"/>
                      <a:pt x="180183" y="360402"/>
                    </a:cubicBezTo>
                    <a:cubicBezTo>
                      <a:pt x="80661" y="360402"/>
                      <a:pt x="-18" y="279723"/>
                      <a:pt x="-18" y="180201"/>
                    </a:cubicBezTo>
                    <a:cubicBezTo>
                      <a:pt x="-18" y="80679"/>
                      <a:pt x="80661" y="0"/>
                      <a:pt x="180183" y="0"/>
                    </a:cubicBezTo>
                  </a:path>
                </a:pathLst>
              </a:custGeom>
              <a:solidFill>
                <a:schemeClr val="accent5"/>
              </a:solidFill>
              <a:ln w="3831" cap="flat">
                <a:noFill/>
                <a:prstDash val="solid"/>
                <a:miter/>
              </a:ln>
            </p:spPr>
            <p:txBody>
              <a:bodyPr rtlCol="0" anchor="ctr"/>
              <a:lstStyle/>
              <a:p>
                <a:pPr defTabSz="914554"/>
                <a:endParaRPr lang="en-US" sz="1800">
                  <a:solidFill>
                    <a:srgbClr val="000000"/>
                  </a:solidFill>
                  <a:latin typeface="Segoe UI"/>
                </a:endParaRPr>
              </a:p>
            </p:txBody>
          </p:sp>
          <p:sp>
            <p:nvSpPr>
              <p:cNvPr id="171" name="Graphic 156">
                <a:extLst>
                  <a:ext uri="{FF2B5EF4-FFF2-40B4-BE49-F238E27FC236}">
                    <a16:creationId xmlns:a16="http://schemas.microsoft.com/office/drawing/2014/main" id="{E1400B7F-EA1C-4EE1-A91F-6A5A018E9406}"/>
                  </a:ext>
                </a:extLst>
              </p:cNvPr>
              <p:cNvSpPr/>
              <p:nvPr/>
            </p:nvSpPr>
            <p:spPr>
              <a:xfrm>
                <a:off x="9701465" y="6815673"/>
                <a:ext cx="156696" cy="47008"/>
              </a:xfrm>
              <a:custGeom>
                <a:avLst/>
                <a:gdLst>
                  <a:gd name="connsiteX0" fmla="*/ 133192 w 156696"/>
                  <a:gd name="connsiteY0" fmla="*/ 0 h 47008"/>
                  <a:gd name="connsiteX1" fmla="*/ 156697 w 156696"/>
                  <a:gd name="connsiteY1" fmla="*/ 0 h 47008"/>
                  <a:gd name="connsiteX2" fmla="*/ 156697 w 156696"/>
                  <a:gd name="connsiteY2" fmla="*/ 47009 h 47008"/>
                  <a:gd name="connsiteX3" fmla="*/ 133192 w 156696"/>
                  <a:gd name="connsiteY3" fmla="*/ 47009 h 47008"/>
                  <a:gd name="connsiteX4" fmla="*/ 23504 w 156696"/>
                  <a:gd name="connsiteY4" fmla="*/ 47009 h 47008"/>
                  <a:gd name="connsiteX5" fmla="*/ 0 w 156696"/>
                  <a:gd name="connsiteY5" fmla="*/ 47009 h 47008"/>
                  <a:gd name="connsiteX6" fmla="*/ 0 w 156696"/>
                  <a:gd name="connsiteY6" fmla="*/ 0 h 47008"/>
                  <a:gd name="connsiteX7" fmla="*/ 23504 w 156696"/>
                  <a:gd name="connsiteY7" fmla="*/ 0 h 47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6696" h="47008">
                    <a:moveTo>
                      <a:pt x="133192" y="0"/>
                    </a:moveTo>
                    <a:cubicBezTo>
                      <a:pt x="146173" y="0"/>
                      <a:pt x="156697" y="0"/>
                      <a:pt x="156697" y="0"/>
                    </a:cubicBezTo>
                    <a:lnTo>
                      <a:pt x="156697" y="47009"/>
                    </a:lnTo>
                    <a:cubicBezTo>
                      <a:pt x="156697" y="47009"/>
                      <a:pt x="146173" y="47009"/>
                      <a:pt x="133192" y="47009"/>
                    </a:cubicBezTo>
                    <a:lnTo>
                      <a:pt x="23504" y="47009"/>
                    </a:lnTo>
                    <a:cubicBezTo>
                      <a:pt x="10523" y="47009"/>
                      <a:pt x="0" y="47009"/>
                      <a:pt x="0" y="47009"/>
                    </a:cubicBezTo>
                    <a:lnTo>
                      <a:pt x="0" y="0"/>
                    </a:lnTo>
                    <a:cubicBezTo>
                      <a:pt x="0" y="0"/>
                      <a:pt x="10523" y="0"/>
                      <a:pt x="23504" y="0"/>
                    </a:cubicBezTo>
                    <a:close/>
                  </a:path>
                </a:pathLst>
              </a:custGeom>
              <a:solidFill>
                <a:schemeClr val="accent5"/>
              </a:solidFill>
              <a:ln w="3831" cap="flat">
                <a:noFill/>
                <a:prstDash val="solid"/>
                <a:miter/>
              </a:ln>
            </p:spPr>
            <p:txBody>
              <a:bodyPr rtlCol="0" anchor="ctr"/>
              <a:lstStyle/>
              <a:p>
                <a:pPr defTabSz="914554"/>
                <a:endParaRPr lang="en-US" sz="1800">
                  <a:solidFill>
                    <a:srgbClr val="000000"/>
                  </a:solidFill>
                  <a:latin typeface="Segoe UI"/>
                </a:endParaRPr>
              </a:p>
            </p:txBody>
          </p:sp>
          <p:sp>
            <p:nvSpPr>
              <p:cNvPr id="172" name="Graphic 156">
                <a:extLst>
                  <a:ext uri="{FF2B5EF4-FFF2-40B4-BE49-F238E27FC236}">
                    <a16:creationId xmlns:a16="http://schemas.microsoft.com/office/drawing/2014/main" id="{703A8A0A-01B7-4C6D-AD99-947FADCAE57C}"/>
                  </a:ext>
                </a:extLst>
              </p:cNvPr>
              <p:cNvSpPr/>
              <p:nvPr/>
            </p:nvSpPr>
            <p:spPr>
              <a:xfrm>
                <a:off x="9701465" y="6752994"/>
                <a:ext cx="156696" cy="47008"/>
              </a:xfrm>
              <a:custGeom>
                <a:avLst/>
                <a:gdLst>
                  <a:gd name="connsiteX0" fmla="*/ 133192 w 156696"/>
                  <a:gd name="connsiteY0" fmla="*/ 0 h 47008"/>
                  <a:gd name="connsiteX1" fmla="*/ 156697 w 156696"/>
                  <a:gd name="connsiteY1" fmla="*/ 0 h 47008"/>
                  <a:gd name="connsiteX2" fmla="*/ 156697 w 156696"/>
                  <a:gd name="connsiteY2" fmla="*/ 47009 h 47008"/>
                  <a:gd name="connsiteX3" fmla="*/ 133192 w 156696"/>
                  <a:gd name="connsiteY3" fmla="*/ 47009 h 47008"/>
                  <a:gd name="connsiteX4" fmla="*/ 23504 w 156696"/>
                  <a:gd name="connsiteY4" fmla="*/ 47009 h 47008"/>
                  <a:gd name="connsiteX5" fmla="*/ 0 w 156696"/>
                  <a:gd name="connsiteY5" fmla="*/ 47009 h 47008"/>
                  <a:gd name="connsiteX6" fmla="*/ 0 w 156696"/>
                  <a:gd name="connsiteY6" fmla="*/ 0 h 47008"/>
                  <a:gd name="connsiteX7" fmla="*/ 23504 w 156696"/>
                  <a:gd name="connsiteY7" fmla="*/ 0 h 47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6696" h="47008">
                    <a:moveTo>
                      <a:pt x="133192" y="0"/>
                    </a:moveTo>
                    <a:cubicBezTo>
                      <a:pt x="146173" y="0"/>
                      <a:pt x="156697" y="0"/>
                      <a:pt x="156697" y="0"/>
                    </a:cubicBezTo>
                    <a:lnTo>
                      <a:pt x="156697" y="47009"/>
                    </a:lnTo>
                    <a:cubicBezTo>
                      <a:pt x="156697" y="47009"/>
                      <a:pt x="146173" y="47009"/>
                      <a:pt x="133192" y="47009"/>
                    </a:cubicBezTo>
                    <a:lnTo>
                      <a:pt x="23504" y="47009"/>
                    </a:lnTo>
                    <a:cubicBezTo>
                      <a:pt x="10523" y="47009"/>
                      <a:pt x="0" y="47009"/>
                      <a:pt x="0" y="47009"/>
                    </a:cubicBezTo>
                    <a:lnTo>
                      <a:pt x="0" y="0"/>
                    </a:lnTo>
                    <a:cubicBezTo>
                      <a:pt x="0" y="0"/>
                      <a:pt x="10523" y="0"/>
                      <a:pt x="23504" y="0"/>
                    </a:cubicBezTo>
                    <a:close/>
                  </a:path>
                </a:pathLst>
              </a:custGeom>
              <a:solidFill>
                <a:schemeClr val="accent5"/>
              </a:solidFill>
              <a:ln w="3831" cap="flat">
                <a:noFill/>
                <a:prstDash val="solid"/>
                <a:miter/>
              </a:ln>
            </p:spPr>
            <p:txBody>
              <a:bodyPr rtlCol="0" anchor="ctr"/>
              <a:lstStyle/>
              <a:p>
                <a:pPr defTabSz="914554"/>
                <a:endParaRPr lang="en-US" sz="1800">
                  <a:solidFill>
                    <a:srgbClr val="000000"/>
                  </a:solidFill>
                  <a:latin typeface="Segoe UI"/>
                </a:endParaRPr>
              </a:p>
            </p:txBody>
          </p:sp>
          <p:sp>
            <p:nvSpPr>
              <p:cNvPr id="173" name="Graphic 156">
                <a:extLst>
                  <a:ext uri="{FF2B5EF4-FFF2-40B4-BE49-F238E27FC236}">
                    <a16:creationId xmlns:a16="http://schemas.microsoft.com/office/drawing/2014/main" id="{D9CC5735-1BBD-4BEA-9135-BFD220D250E3}"/>
                  </a:ext>
                </a:extLst>
              </p:cNvPr>
              <p:cNvSpPr/>
              <p:nvPr/>
            </p:nvSpPr>
            <p:spPr>
              <a:xfrm>
                <a:off x="9701465" y="6674646"/>
                <a:ext cx="156696" cy="62678"/>
              </a:xfrm>
              <a:custGeom>
                <a:avLst/>
                <a:gdLst>
                  <a:gd name="connsiteX0" fmla="*/ 125357 w 156696"/>
                  <a:gd name="connsiteY0" fmla="*/ 0 h 62678"/>
                  <a:gd name="connsiteX1" fmla="*/ 156697 w 156696"/>
                  <a:gd name="connsiteY1" fmla="*/ 0 h 62678"/>
                  <a:gd name="connsiteX2" fmla="*/ 156697 w 156696"/>
                  <a:gd name="connsiteY2" fmla="*/ 62679 h 62678"/>
                  <a:gd name="connsiteX3" fmla="*/ 125357 w 156696"/>
                  <a:gd name="connsiteY3" fmla="*/ 62679 h 62678"/>
                  <a:gd name="connsiteX4" fmla="*/ 31339 w 156696"/>
                  <a:gd name="connsiteY4" fmla="*/ 62679 h 62678"/>
                  <a:gd name="connsiteX5" fmla="*/ 0 w 156696"/>
                  <a:gd name="connsiteY5" fmla="*/ 62679 h 62678"/>
                  <a:gd name="connsiteX6" fmla="*/ 0 w 156696"/>
                  <a:gd name="connsiteY6" fmla="*/ 0 h 62678"/>
                  <a:gd name="connsiteX7" fmla="*/ 31339 w 156696"/>
                  <a:gd name="connsiteY7" fmla="*/ 0 h 62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6696" h="62678">
                    <a:moveTo>
                      <a:pt x="125357" y="0"/>
                    </a:moveTo>
                    <a:cubicBezTo>
                      <a:pt x="142665" y="0"/>
                      <a:pt x="156697" y="0"/>
                      <a:pt x="156697" y="0"/>
                    </a:cubicBezTo>
                    <a:lnTo>
                      <a:pt x="156697" y="62679"/>
                    </a:lnTo>
                    <a:cubicBezTo>
                      <a:pt x="156697" y="62679"/>
                      <a:pt x="142665" y="62679"/>
                      <a:pt x="125357" y="62679"/>
                    </a:cubicBezTo>
                    <a:lnTo>
                      <a:pt x="31339" y="62679"/>
                    </a:lnTo>
                    <a:cubicBezTo>
                      <a:pt x="14031" y="62679"/>
                      <a:pt x="0" y="62679"/>
                      <a:pt x="0" y="62679"/>
                    </a:cubicBezTo>
                    <a:lnTo>
                      <a:pt x="0" y="0"/>
                    </a:lnTo>
                    <a:cubicBezTo>
                      <a:pt x="0" y="0"/>
                      <a:pt x="14031" y="0"/>
                      <a:pt x="31339" y="0"/>
                    </a:cubicBezTo>
                    <a:close/>
                  </a:path>
                </a:pathLst>
              </a:custGeom>
              <a:solidFill>
                <a:schemeClr val="accent5"/>
              </a:solidFill>
              <a:ln w="3831" cap="flat">
                <a:noFill/>
                <a:prstDash val="solid"/>
                <a:miter/>
              </a:ln>
            </p:spPr>
            <p:txBody>
              <a:bodyPr rtlCol="0" anchor="ctr"/>
              <a:lstStyle/>
              <a:p>
                <a:pPr defTabSz="914554"/>
                <a:endParaRPr lang="en-US" sz="1800">
                  <a:solidFill>
                    <a:srgbClr val="000000"/>
                  </a:solidFill>
                  <a:latin typeface="Segoe UI"/>
                </a:endParaRPr>
              </a:p>
            </p:txBody>
          </p:sp>
        </p:grpSp>
      </p:grpSp>
      <p:sp>
        <p:nvSpPr>
          <p:cNvPr id="178" name="TextBox 177">
            <a:extLst>
              <a:ext uri="{FF2B5EF4-FFF2-40B4-BE49-F238E27FC236}">
                <a16:creationId xmlns:a16="http://schemas.microsoft.com/office/drawing/2014/main" id="{674B81D4-D292-4C0A-A554-CFB771310D0C}"/>
              </a:ext>
            </a:extLst>
          </p:cNvPr>
          <p:cNvSpPr txBox="1"/>
          <p:nvPr/>
        </p:nvSpPr>
        <p:spPr>
          <a:xfrm>
            <a:off x="-190310" y="2746494"/>
            <a:ext cx="2556293" cy="3746913"/>
          </a:xfrm>
          <a:prstGeom prst="rect">
            <a:avLst/>
          </a:prstGeom>
          <a:noFill/>
        </p:spPr>
        <p:txBody>
          <a:bodyPr wrap="square">
            <a:spAutoFit/>
          </a:bodyPr>
          <a:lstStyle/>
          <a:p>
            <a:pPr algn="r" defTabSz="914300" fontAlgn="base">
              <a:spcBef>
                <a:spcPct val="0"/>
              </a:spcBef>
              <a:spcAft>
                <a:spcPts val="392"/>
              </a:spcAft>
              <a:defRPr/>
            </a:pPr>
            <a:r>
              <a:rPr lang="en-US" sz="1030" b="1" dirty="0">
                <a:solidFill>
                  <a:prstClr val="black"/>
                </a:solidFill>
                <a:latin typeface="Segoe UI" panose="020B0502040204020203" pitchFamily="34" charset="0"/>
                <a:ea typeface="Segoe UI" pitchFamily="34" charset="0"/>
                <a:cs typeface="Segoe UI" panose="020B0502040204020203" pitchFamily="34" charset="0"/>
              </a:rPr>
              <a:t>Azure AD</a:t>
            </a:r>
          </a:p>
          <a:p>
            <a:pPr algn="r" defTabSz="914300" fontAlgn="base">
              <a:spcBef>
                <a:spcPct val="0"/>
              </a:spcBef>
              <a:spcAft>
                <a:spcPts val="392"/>
              </a:spcAft>
              <a:defRPr/>
            </a:pPr>
            <a:r>
              <a:rPr lang="en-US" sz="1030" b="1" dirty="0">
                <a:solidFill>
                  <a:prstClr val="black"/>
                </a:solidFill>
                <a:latin typeface="Segoe UI" panose="020B0502040204020203" pitchFamily="34" charset="0"/>
                <a:ea typeface="Segoe UI" pitchFamily="34" charset="0"/>
                <a:cs typeface="Segoe UI" panose="020B0502040204020203" pitchFamily="34" charset="0"/>
              </a:rPr>
              <a:t>M365 Defender</a:t>
            </a:r>
          </a:p>
          <a:p>
            <a:pPr algn="r" defTabSz="914300" fontAlgn="base">
              <a:spcBef>
                <a:spcPct val="0"/>
              </a:spcBef>
              <a:spcAft>
                <a:spcPts val="392"/>
              </a:spcAft>
              <a:defRPr/>
            </a:pPr>
            <a:r>
              <a:rPr lang="en-US" sz="1030" b="1" dirty="0">
                <a:solidFill>
                  <a:prstClr val="black"/>
                </a:solidFill>
                <a:latin typeface="Segoe UI" panose="020B0502040204020203" pitchFamily="34" charset="0"/>
                <a:ea typeface="Segoe UI" pitchFamily="34" charset="0"/>
                <a:cs typeface="Segoe UI" panose="020B0502040204020203" pitchFamily="34" charset="0"/>
              </a:rPr>
              <a:t>Azure Firewall</a:t>
            </a:r>
          </a:p>
          <a:p>
            <a:pPr algn="r" defTabSz="914300" fontAlgn="base">
              <a:spcBef>
                <a:spcPct val="0"/>
              </a:spcBef>
              <a:spcAft>
                <a:spcPts val="392"/>
              </a:spcAft>
              <a:defRPr/>
            </a:pPr>
            <a:r>
              <a:rPr lang="en-US" sz="1030" b="1" dirty="0">
                <a:solidFill>
                  <a:prstClr val="black"/>
                </a:solidFill>
                <a:latin typeface="Segoe UI" panose="020B0502040204020203" pitchFamily="34" charset="0"/>
                <a:ea typeface="Segoe UI" pitchFamily="34" charset="0"/>
                <a:cs typeface="Segoe UI" panose="020B0502040204020203" pitchFamily="34" charset="0"/>
              </a:rPr>
              <a:t>Azure RBAC &amp; ABAC</a:t>
            </a:r>
          </a:p>
          <a:p>
            <a:pPr algn="r" defTabSz="914300" fontAlgn="base">
              <a:spcBef>
                <a:spcPct val="0"/>
              </a:spcBef>
              <a:spcAft>
                <a:spcPts val="392"/>
              </a:spcAft>
              <a:defRPr/>
            </a:pPr>
            <a:r>
              <a:rPr lang="en-US" sz="1030" dirty="0">
                <a:solidFill>
                  <a:prstClr val="black"/>
                </a:solidFill>
                <a:latin typeface="Segoe UI" panose="020B0502040204020203" pitchFamily="34" charset="0"/>
                <a:ea typeface="Segoe UI" pitchFamily="34" charset="0"/>
                <a:cs typeface="Segoe UI" panose="020B0502040204020203" pitchFamily="34" charset="0"/>
              </a:rPr>
              <a:t>Azure DDoS</a:t>
            </a:r>
          </a:p>
          <a:p>
            <a:pPr algn="r" defTabSz="914300" fontAlgn="base">
              <a:spcBef>
                <a:spcPct val="0"/>
              </a:spcBef>
              <a:spcAft>
                <a:spcPts val="392"/>
              </a:spcAft>
              <a:defRPr/>
            </a:pPr>
            <a:r>
              <a:rPr lang="en-US" sz="1030" dirty="0">
                <a:solidFill>
                  <a:prstClr val="black"/>
                </a:solidFill>
                <a:latin typeface="Segoe UI" panose="020B0502040204020203" pitchFamily="34" charset="0"/>
                <a:ea typeface="Segoe UI" pitchFamily="34" charset="0"/>
                <a:cs typeface="Segoe UI" panose="020B0502040204020203" pitchFamily="34" charset="0"/>
              </a:rPr>
              <a:t>Azure Web Application Firewall</a:t>
            </a:r>
          </a:p>
          <a:p>
            <a:pPr algn="r" defTabSz="914300" fontAlgn="base">
              <a:spcBef>
                <a:spcPct val="0"/>
              </a:spcBef>
              <a:spcAft>
                <a:spcPts val="392"/>
              </a:spcAft>
              <a:defRPr/>
            </a:pPr>
            <a:r>
              <a:rPr lang="en-US" sz="1030" dirty="0">
                <a:solidFill>
                  <a:prstClr val="black"/>
                </a:solidFill>
                <a:latin typeface="Segoe UI" panose="020B0502040204020203" pitchFamily="34" charset="0"/>
                <a:ea typeface="Segoe UI" pitchFamily="34" charset="0"/>
                <a:cs typeface="Segoe UI" panose="020B0502040204020203" pitchFamily="34" charset="0"/>
              </a:rPr>
              <a:t>Azure AD B2B</a:t>
            </a:r>
          </a:p>
          <a:p>
            <a:pPr algn="r" defTabSz="914300" fontAlgn="base">
              <a:spcBef>
                <a:spcPct val="0"/>
              </a:spcBef>
              <a:spcAft>
                <a:spcPts val="392"/>
              </a:spcAft>
              <a:defRPr/>
            </a:pPr>
            <a:r>
              <a:rPr lang="en-US" sz="1030" dirty="0">
                <a:solidFill>
                  <a:prstClr val="black"/>
                </a:solidFill>
                <a:latin typeface="Segoe UI" panose="020B0502040204020203" pitchFamily="34" charset="0"/>
                <a:ea typeface="Segoe UI" pitchFamily="34" charset="0"/>
                <a:cs typeface="Segoe UI" panose="020B0502040204020203" pitchFamily="34" charset="0"/>
              </a:rPr>
              <a:t>Azure AD B2C</a:t>
            </a:r>
          </a:p>
          <a:p>
            <a:pPr algn="r" defTabSz="914300" fontAlgn="base">
              <a:spcBef>
                <a:spcPct val="0"/>
              </a:spcBef>
              <a:spcAft>
                <a:spcPts val="392"/>
              </a:spcAft>
              <a:defRPr/>
            </a:pPr>
            <a:r>
              <a:rPr lang="en-US" sz="1030" dirty="0">
                <a:solidFill>
                  <a:prstClr val="black"/>
                </a:solidFill>
                <a:latin typeface="Segoe UI" panose="020B0502040204020203" pitchFamily="34" charset="0"/>
                <a:ea typeface="Segoe UI" pitchFamily="34" charset="0"/>
                <a:cs typeface="Segoe UI" panose="020B0502040204020203" pitchFamily="34" charset="0"/>
              </a:rPr>
              <a:t>Azure Bastion</a:t>
            </a:r>
          </a:p>
          <a:p>
            <a:pPr algn="r" defTabSz="914300" fontAlgn="base">
              <a:spcBef>
                <a:spcPct val="0"/>
              </a:spcBef>
              <a:spcAft>
                <a:spcPts val="392"/>
              </a:spcAft>
              <a:defRPr/>
            </a:pPr>
            <a:r>
              <a:rPr lang="en-US" sz="1030" dirty="0">
                <a:solidFill>
                  <a:prstClr val="black"/>
                </a:solidFill>
                <a:latin typeface="Segoe UI" panose="020B0502040204020203" pitchFamily="34" charset="0"/>
                <a:ea typeface="Segoe UI" pitchFamily="34" charset="0"/>
                <a:cs typeface="Segoe UI" panose="020B0502040204020203" pitchFamily="34" charset="0"/>
              </a:rPr>
              <a:t>Azure Lighthouse</a:t>
            </a:r>
          </a:p>
          <a:p>
            <a:pPr algn="r" defTabSz="914300" fontAlgn="base">
              <a:spcBef>
                <a:spcPct val="0"/>
              </a:spcBef>
              <a:spcAft>
                <a:spcPts val="392"/>
              </a:spcAft>
              <a:defRPr/>
            </a:pPr>
            <a:r>
              <a:rPr lang="en-US" sz="1030" dirty="0">
                <a:solidFill>
                  <a:prstClr val="black"/>
                </a:solidFill>
                <a:latin typeface="Segoe UI" panose="020B0502040204020203" pitchFamily="34" charset="0"/>
                <a:ea typeface="Segoe UI" pitchFamily="34" charset="0"/>
                <a:cs typeface="Segoe UI" panose="020B0502040204020203" pitchFamily="34" charset="0"/>
              </a:rPr>
              <a:t>Directory Federation</a:t>
            </a:r>
          </a:p>
          <a:p>
            <a:pPr algn="r" defTabSz="914300" fontAlgn="base">
              <a:spcBef>
                <a:spcPct val="0"/>
              </a:spcBef>
              <a:spcAft>
                <a:spcPts val="392"/>
              </a:spcAft>
              <a:defRPr/>
            </a:pPr>
            <a:r>
              <a:rPr lang="en-US" sz="1030" dirty="0">
                <a:solidFill>
                  <a:prstClr val="black"/>
                </a:solidFill>
                <a:latin typeface="Segoe UI" panose="020B0502040204020203" pitchFamily="34" charset="0"/>
                <a:ea typeface="Segoe UI" pitchFamily="34" charset="0"/>
                <a:cs typeface="Segoe UI" panose="020B0502040204020203" pitchFamily="34" charset="0"/>
              </a:rPr>
              <a:t>Directory Replication </a:t>
            </a:r>
            <a:br>
              <a:rPr lang="en-US" sz="1030" dirty="0">
                <a:solidFill>
                  <a:prstClr val="black"/>
                </a:solidFill>
                <a:latin typeface="Segoe UI" panose="020B0502040204020203" pitchFamily="34" charset="0"/>
                <a:ea typeface="Segoe UI" pitchFamily="34" charset="0"/>
                <a:cs typeface="Segoe UI" panose="020B0502040204020203" pitchFamily="34" charset="0"/>
              </a:rPr>
            </a:br>
            <a:r>
              <a:rPr lang="en-US" sz="1030" dirty="0">
                <a:solidFill>
                  <a:prstClr val="black"/>
                </a:solidFill>
                <a:latin typeface="Segoe UI" panose="020B0502040204020203" pitchFamily="34" charset="0"/>
                <a:ea typeface="Segoe UI" pitchFamily="34" charset="0"/>
                <a:cs typeface="Segoe UI" panose="020B0502040204020203" pitchFamily="34" charset="0"/>
              </a:rPr>
              <a:t>Azure Networking</a:t>
            </a:r>
          </a:p>
          <a:p>
            <a:pPr algn="r" defTabSz="914300" fontAlgn="base">
              <a:spcBef>
                <a:spcPct val="0"/>
              </a:spcBef>
              <a:spcAft>
                <a:spcPts val="392"/>
              </a:spcAft>
              <a:defRPr/>
            </a:pPr>
            <a:r>
              <a:rPr lang="en-US" sz="1030" dirty="0">
                <a:solidFill>
                  <a:prstClr val="black"/>
                </a:solidFill>
                <a:latin typeface="Segoe UI" panose="020B0502040204020203" pitchFamily="34" charset="0"/>
                <a:ea typeface="Segoe UI" pitchFamily="34" charset="0"/>
                <a:cs typeface="Segoe UI" panose="020B0502040204020203" pitchFamily="34" charset="0"/>
              </a:rPr>
              <a:t>Azure Portal</a:t>
            </a:r>
          </a:p>
          <a:p>
            <a:pPr algn="r" defTabSz="914300" fontAlgn="base">
              <a:spcBef>
                <a:spcPct val="0"/>
              </a:spcBef>
              <a:spcAft>
                <a:spcPts val="392"/>
              </a:spcAft>
              <a:defRPr/>
            </a:pPr>
            <a:r>
              <a:rPr lang="en-US" sz="1030" dirty="0">
                <a:solidFill>
                  <a:prstClr val="black"/>
                </a:solidFill>
                <a:latin typeface="Segoe UI" panose="020B0502040204020203" pitchFamily="34" charset="0"/>
                <a:ea typeface="Segoe UI" pitchFamily="34" charset="0"/>
                <a:cs typeface="Segoe UI" panose="020B0502040204020203" pitchFamily="34" charset="0"/>
              </a:rPr>
              <a:t>Subscription Design</a:t>
            </a:r>
          </a:p>
          <a:p>
            <a:pPr algn="r" defTabSz="914300" fontAlgn="base">
              <a:spcBef>
                <a:spcPct val="0"/>
              </a:spcBef>
              <a:spcAft>
                <a:spcPts val="392"/>
              </a:spcAft>
              <a:defRPr/>
            </a:pPr>
            <a:r>
              <a:rPr lang="en-US" sz="1030" dirty="0">
                <a:solidFill>
                  <a:prstClr val="black"/>
                </a:solidFill>
                <a:latin typeface="Segoe UI" panose="020B0502040204020203" pitchFamily="34" charset="0"/>
                <a:ea typeface="Segoe UI" pitchFamily="34" charset="0"/>
                <a:cs typeface="Segoe UI" panose="020B0502040204020203" pitchFamily="34" charset="0"/>
              </a:rPr>
              <a:t>Hybrid Identity</a:t>
            </a:r>
          </a:p>
          <a:p>
            <a:pPr algn="r" defTabSz="914300" fontAlgn="base">
              <a:spcBef>
                <a:spcPct val="0"/>
              </a:spcBef>
              <a:spcAft>
                <a:spcPts val="392"/>
              </a:spcAft>
              <a:defRPr/>
            </a:pPr>
            <a:r>
              <a:rPr lang="en-US" sz="1030" dirty="0">
                <a:solidFill>
                  <a:prstClr val="black"/>
                </a:solidFill>
                <a:latin typeface="Segoe UI" panose="020B0502040204020203" pitchFamily="34" charset="0"/>
                <a:ea typeface="Segoe UI" pitchFamily="34" charset="0"/>
                <a:cs typeface="Segoe UI" panose="020B0502040204020203" pitchFamily="34" charset="0"/>
              </a:rPr>
              <a:t>Management Groups</a:t>
            </a:r>
          </a:p>
          <a:p>
            <a:pPr algn="r" defTabSz="914300" fontAlgn="base">
              <a:spcBef>
                <a:spcPct val="0"/>
              </a:spcBef>
              <a:spcAft>
                <a:spcPts val="392"/>
              </a:spcAft>
              <a:defRPr/>
            </a:pPr>
            <a:r>
              <a:rPr lang="en-US" sz="1030" dirty="0" err="1">
                <a:solidFill>
                  <a:prstClr val="black"/>
                </a:solidFill>
                <a:latin typeface="Segoe UI" panose="020B0502040204020203" pitchFamily="34" charset="0"/>
                <a:ea typeface="Segoe UI" pitchFamily="34" charset="0"/>
                <a:cs typeface="Segoe UI" panose="020B0502040204020203" pitchFamily="34" charset="0"/>
              </a:rPr>
              <a:t>PrivateLink</a:t>
            </a:r>
            <a:endParaRPr lang="en-US" dirty="0">
              <a:solidFill>
                <a:srgbClr val="000000"/>
              </a:solidFill>
              <a:latin typeface="Segoe UI"/>
            </a:endParaRPr>
          </a:p>
        </p:txBody>
      </p:sp>
      <p:sp>
        <p:nvSpPr>
          <p:cNvPr id="175" name="Right Bracket 174">
            <a:extLst>
              <a:ext uri="{FF2B5EF4-FFF2-40B4-BE49-F238E27FC236}">
                <a16:creationId xmlns:a16="http://schemas.microsoft.com/office/drawing/2014/main" id="{1D6BEDCF-AB7F-4D35-897B-01FE189DB319}"/>
              </a:ext>
              <a:ext uri="{C183D7F6-B498-43B3-948B-1728B52AA6E4}">
                <adec:decorative xmlns:adec="http://schemas.microsoft.com/office/drawing/2017/decorative" val="1"/>
              </a:ext>
            </a:extLst>
          </p:cNvPr>
          <p:cNvSpPr/>
          <p:nvPr/>
        </p:nvSpPr>
        <p:spPr>
          <a:xfrm rot="10800000">
            <a:off x="2495225" y="2897288"/>
            <a:ext cx="116550" cy="1779381"/>
          </a:xfrm>
          <a:prstGeom prst="rightBracket">
            <a:avLst>
              <a:gd name="adj" fmla="val 0"/>
            </a:avLst>
          </a:prstGeom>
          <a:ln w="31750">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554">
              <a:defRPr/>
            </a:pPr>
            <a:endParaRPr lang="en-US">
              <a:solidFill>
                <a:srgbClr val="000000"/>
              </a:solidFill>
              <a:latin typeface="Segoe UI"/>
            </a:endParaRPr>
          </a:p>
        </p:txBody>
      </p:sp>
      <p:sp>
        <p:nvSpPr>
          <p:cNvPr id="180" name="Right Bracket 179">
            <a:extLst>
              <a:ext uri="{FF2B5EF4-FFF2-40B4-BE49-F238E27FC236}">
                <a16:creationId xmlns:a16="http://schemas.microsoft.com/office/drawing/2014/main" id="{71BA06A8-AF96-4347-8257-8D5D8D857E34}"/>
              </a:ext>
              <a:ext uri="{C183D7F6-B498-43B3-948B-1728B52AA6E4}">
                <adec:decorative xmlns:adec="http://schemas.microsoft.com/office/drawing/2017/decorative" val="1"/>
              </a:ext>
            </a:extLst>
          </p:cNvPr>
          <p:cNvSpPr/>
          <p:nvPr/>
        </p:nvSpPr>
        <p:spPr>
          <a:xfrm rot="5400000">
            <a:off x="5236664" y="3998331"/>
            <a:ext cx="116550" cy="1639234"/>
          </a:xfrm>
          <a:prstGeom prst="rightBracket">
            <a:avLst>
              <a:gd name="adj" fmla="val 0"/>
            </a:avLst>
          </a:prstGeom>
          <a:ln w="31750">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554">
              <a:defRPr/>
            </a:pPr>
            <a:endParaRPr lang="en-US">
              <a:solidFill>
                <a:srgbClr val="000000"/>
              </a:solidFill>
              <a:latin typeface="Segoe UI"/>
            </a:endParaRPr>
          </a:p>
        </p:txBody>
      </p:sp>
      <p:sp>
        <p:nvSpPr>
          <p:cNvPr id="181" name="Right Bracket 180">
            <a:extLst>
              <a:ext uri="{FF2B5EF4-FFF2-40B4-BE49-F238E27FC236}">
                <a16:creationId xmlns:a16="http://schemas.microsoft.com/office/drawing/2014/main" id="{5D739C7A-7C59-4315-896D-6BE24D1ED486}"/>
              </a:ext>
              <a:ext uri="{C183D7F6-B498-43B3-948B-1728B52AA6E4}">
                <adec:decorative xmlns:adec="http://schemas.microsoft.com/office/drawing/2017/decorative" val="1"/>
              </a:ext>
            </a:extLst>
          </p:cNvPr>
          <p:cNvSpPr/>
          <p:nvPr/>
        </p:nvSpPr>
        <p:spPr>
          <a:xfrm rot="5400000">
            <a:off x="7123670" y="3997612"/>
            <a:ext cx="116550" cy="1640667"/>
          </a:xfrm>
          <a:prstGeom prst="rightBracket">
            <a:avLst>
              <a:gd name="adj" fmla="val 0"/>
            </a:avLst>
          </a:prstGeom>
          <a:ln w="31750">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554">
              <a:defRPr/>
            </a:pPr>
            <a:endParaRPr lang="en-US">
              <a:solidFill>
                <a:srgbClr val="000000"/>
              </a:solidFill>
              <a:latin typeface="Segoe UI"/>
            </a:endParaRPr>
          </a:p>
        </p:txBody>
      </p:sp>
      <p:sp>
        <p:nvSpPr>
          <p:cNvPr id="182" name="Right Bracket 181">
            <a:extLst>
              <a:ext uri="{FF2B5EF4-FFF2-40B4-BE49-F238E27FC236}">
                <a16:creationId xmlns:a16="http://schemas.microsoft.com/office/drawing/2014/main" id="{2286EB84-6A1E-42E5-A8C2-C7287AF23E51}"/>
              </a:ext>
              <a:ext uri="{C183D7F6-B498-43B3-948B-1728B52AA6E4}">
                <adec:decorative xmlns:adec="http://schemas.microsoft.com/office/drawing/2017/decorative" val="1"/>
              </a:ext>
            </a:extLst>
          </p:cNvPr>
          <p:cNvSpPr/>
          <p:nvPr/>
        </p:nvSpPr>
        <p:spPr>
          <a:xfrm rot="5400000">
            <a:off x="9010677" y="3998331"/>
            <a:ext cx="116550" cy="1639234"/>
          </a:xfrm>
          <a:prstGeom prst="rightBracket">
            <a:avLst>
              <a:gd name="adj" fmla="val 0"/>
            </a:avLst>
          </a:prstGeom>
          <a:ln w="31750">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554">
              <a:defRPr/>
            </a:pPr>
            <a:endParaRPr lang="en-US">
              <a:solidFill>
                <a:srgbClr val="000000"/>
              </a:solidFill>
              <a:latin typeface="Segoe UI"/>
            </a:endParaRPr>
          </a:p>
        </p:txBody>
      </p:sp>
      <p:sp>
        <p:nvSpPr>
          <p:cNvPr id="183" name="Right Bracket 182">
            <a:extLst>
              <a:ext uri="{FF2B5EF4-FFF2-40B4-BE49-F238E27FC236}">
                <a16:creationId xmlns:a16="http://schemas.microsoft.com/office/drawing/2014/main" id="{A00DC3C3-2524-4E7F-8935-DAD725451373}"/>
              </a:ext>
              <a:ext uri="{C183D7F6-B498-43B3-948B-1728B52AA6E4}">
                <adec:decorative xmlns:adec="http://schemas.microsoft.com/office/drawing/2017/decorative" val="1"/>
              </a:ext>
            </a:extLst>
          </p:cNvPr>
          <p:cNvSpPr/>
          <p:nvPr/>
        </p:nvSpPr>
        <p:spPr>
          <a:xfrm rot="5400000">
            <a:off x="10896968" y="3998332"/>
            <a:ext cx="116550" cy="1639234"/>
          </a:xfrm>
          <a:prstGeom prst="rightBracket">
            <a:avLst>
              <a:gd name="adj" fmla="val 0"/>
            </a:avLst>
          </a:prstGeom>
          <a:ln w="31750">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554">
              <a:defRPr/>
            </a:pPr>
            <a:endParaRPr lang="en-US">
              <a:solidFill>
                <a:srgbClr val="000000"/>
              </a:solidFill>
              <a:latin typeface="Segoe UI"/>
            </a:endParaRPr>
          </a:p>
        </p:txBody>
      </p:sp>
      <p:sp>
        <p:nvSpPr>
          <p:cNvPr id="187" name="TextBox 186">
            <a:extLst>
              <a:ext uri="{FF2B5EF4-FFF2-40B4-BE49-F238E27FC236}">
                <a16:creationId xmlns:a16="http://schemas.microsoft.com/office/drawing/2014/main" id="{D1F1154A-83D1-4224-84B4-2EE42CC04F0E}"/>
              </a:ext>
            </a:extLst>
          </p:cNvPr>
          <p:cNvSpPr txBox="1"/>
          <p:nvPr/>
        </p:nvSpPr>
        <p:spPr>
          <a:xfrm>
            <a:off x="4510765" y="4957103"/>
            <a:ext cx="1603792" cy="666397"/>
          </a:xfrm>
          <a:prstGeom prst="rect">
            <a:avLst/>
          </a:prstGeom>
          <a:noFill/>
        </p:spPr>
        <p:txBody>
          <a:bodyPr wrap="square">
            <a:spAutoFit/>
          </a:bodyPr>
          <a:lstStyle/>
          <a:p>
            <a:pPr algn="r" defTabSz="914300" fontAlgn="base">
              <a:spcBef>
                <a:spcPct val="0"/>
              </a:spcBef>
              <a:spcAft>
                <a:spcPts val="392"/>
              </a:spcAft>
              <a:defRPr/>
            </a:pPr>
            <a:r>
              <a:rPr lang="en-US" sz="1030" b="1" dirty="0">
                <a:solidFill>
                  <a:prstClr val="black"/>
                </a:solidFill>
                <a:latin typeface="Segoe UI" panose="020B0502040204020203" pitchFamily="34" charset="0"/>
                <a:ea typeface="Segoe UI" pitchFamily="34" charset="0"/>
                <a:cs typeface="Segoe UI" panose="020B0502040204020203" pitchFamily="34" charset="0"/>
              </a:rPr>
              <a:t>Azure Defender</a:t>
            </a:r>
          </a:p>
          <a:p>
            <a:pPr algn="r" defTabSz="914300" fontAlgn="base">
              <a:spcBef>
                <a:spcPct val="0"/>
              </a:spcBef>
              <a:spcAft>
                <a:spcPts val="392"/>
              </a:spcAft>
              <a:defRPr/>
            </a:pPr>
            <a:r>
              <a:rPr lang="en-US" sz="1030" b="1" dirty="0">
                <a:solidFill>
                  <a:prstClr val="black"/>
                </a:solidFill>
                <a:latin typeface="Segoe UI" panose="020B0502040204020203" pitchFamily="34" charset="0"/>
                <a:ea typeface="Segoe UI" pitchFamily="34" charset="0"/>
                <a:cs typeface="Segoe UI" panose="020B0502040204020203" pitchFamily="34" charset="0"/>
              </a:rPr>
              <a:t>Azure Sentinel</a:t>
            </a:r>
          </a:p>
          <a:p>
            <a:pPr algn="r" defTabSz="914300" fontAlgn="base">
              <a:spcBef>
                <a:spcPct val="0"/>
              </a:spcBef>
              <a:spcAft>
                <a:spcPts val="392"/>
              </a:spcAft>
              <a:defRPr/>
            </a:pPr>
            <a:r>
              <a:rPr lang="en-US" sz="1030" b="1" dirty="0">
                <a:solidFill>
                  <a:prstClr val="black"/>
                </a:solidFill>
                <a:latin typeface="Segoe UI" panose="020B0502040204020203" pitchFamily="34" charset="0"/>
                <a:ea typeface="Segoe UI" pitchFamily="34" charset="0"/>
                <a:cs typeface="Segoe UI" panose="020B0502040204020203" pitchFamily="34" charset="0"/>
              </a:rPr>
              <a:t>M365 Defender </a:t>
            </a:r>
            <a:endParaRPr lang="en-US" dirty="0">
              <a:solidFill>
                <a:srgbClr val="000000"/>
              </a:solidFill>
              <a:latin typeface="Segoe UI"/>
            </a:endParaRPr>
          </a:p>
        </p:txBody>
      </p:sp>
      <p:sp>
        <p:nvSpPr>
          <p:cNvPr id="191" name="TextBox 190">
            <a:extLst>
              <a:ext uri="{FF2B5EF4-FFF2-40B4-BE49-F238E27FC236}">
                <a16:creationId xmlns:a16="http://schemas.microsoft.com/office/drawing/2014/main" id="{92EC66E3-B8A3-42DF-8024-97A079332BD2}"/>
              </a:ext>
            </a:extLst>
          </p:cNvPr>
          <p:cNvSpPr txBox="1"/>
          <p:nvPr/>
        </p:nvSpPr>
        <p:spPr>
          <a:xfrm>
            <a:off x="6398487" y="4957103"/>
            <a:ext cx="1603792" cy="1659707"/>
          </a:xfrm>
          <a:prstGeom prst="rect">
            <a:avLst/>
          </a:prstGeom>
          <a:noFill/>
        </p:spPr>
        <p:txBody>
          <a:bodyPr wrap="square">
            <a:spAutoFit/>
          </a:bodyPr>
          <a:lstStyle/>
          <a:p>
            <a:pPr algn="r" defTabSz="914300" fontAlgn="base">
              <a:spcBef>
                <a:spcPct val="0"/>
              </a:spcBef>
              <a:spcAft>
                <a:spcPts val="392"/>
              </a:spcAft>
              <a:defRPr/>
            </a:pPr>
            <a:r>
              <a:rPr lang="en-US" sz="1030" b="1" dirty="0">
                <a:solidFill>
                  <a:prstClr val="black"/>
                </a:solidFill>
                <a:latin typeface="Segoe UI" panose="020B0502040204020203" pitchFamily="34" charset="0"/>
                <a:ea typeface="Segoe UI" pitchFamily="34" charset="0"/>
                <a:cs typeface="Segoe UI" panose="020B0502040204020203" pitchFamily="34" charset="0"/>
              </a:rPr>
              <a:t>Azure Blueprints</a:t>
            </a:r>
          </a:p>
          <a:p>
            <a:pPr algn="r" defTabSz="914300" fontAlgn="base">
              <a:spcBef>
                <a:spcPct val="0"/>
              </a:spcBef>
              <a:spcAft>
                <a:spcPts val="392"/>
              </a:spcAft>
              <a:defRPr/>
            </a:pPr>
            <a:r>
              <a:rPr lang="en-US" sz="1030" b="1" dirty="0">
                <a:solidFill>
                  <a:prstClr val="black"/>
                </a:solidFill>
                <a:latin typeface="Segoe UI" panose="020B0502040204020203" pitchFamily="34" charset="0"/>
                <a:ea typeface="Segoe UI" pitchFamily="34" charset="0"/>
                <a:cs typeface="Segoe UI" panose="020B0502040204020203" pitchFamily="34" charset="0"/>
              </a:rPr>
              <a:t>Azure Policy</a:t>
            </a:r>
          </a:p>
          <a:p>
            <a:pPr algn="r" defTabSz="914300" fontAlgn="base">
              <a:spcBef>
                <a:spcPct val="0"/>
              </a:spcBef>
              <a:spcAft>
                <a:spcPts val="392"/>
              </a:spcAft>
              <a:defRPr/>
            </a:pPr>
            <a:r>
              <a:rPr lang="en-US" sz="1030" b="1" dirty="0">
                <a:solidFill>
                  <a:prstClr val="black"/>
                </a:solidFill>
                <a:latin typeface="Segoe UI" panose="020B0502040204020203" pitchFamily="34" charset="0"/>
                <a:ea typeface="Segoe UI" pitchFamily="34" charset="0"/>
                <a:cs typeface="Segoe UI" panose="020B0502040204020203" pitchFamily="34" charset="0"/>
              </a:rPr>
              <a:t>Microsoft Defender for Cloud</a:t>
            </a:r>
          </a:p>
          <a:p>
            <a:pPr algn="r" defTabSz="914300" fontAlgn="base">
              <a:spcBef>
                <a:spcPct val="0"/>
              </a:spcBef>
              <a:spcAft>
                <a:spcPts val="392"/>
              </a:spcAft>
              <a:defRPr/>
            </a:pPr>
            <a:r>
              <a:rPr lang="en-US" sz="1030" dirty="0">
                <a:solidFill>
                  <a:prstClr val="black"/>
                </a:solidFill>
                <a:latin typeface="Segoe UI" panose="020B0502040204020203" pitchFamily="34" charset="0"/>
                <a:ea typeface="Segoe UI" pitchFamily="34" charset="0"/>
                <a:cs typeface="Segoe UI" panose="020B0502040204020203" pitchFamily="34" charset="0"/>
              </a:rPr>
              <a:t>Azure Networking</a:t>
            </a:r>
          </a:p>
          <a:p>
            <a:pPr algn="r" defTabSz="914300" fontAlgn="base">
              <a:spcBef>
                <a:spcPct val="0"/>
              </a:spcBef>
              <a:spcAft>
                <a:spcPts val="392"/>
              </a:spcAft>
              <a:defRPr/>
            </a:pPr>
            <a:r>
              <a:rPr lang="en-US" sz="1030" dirty="0">
                <a:solidFill>
                  <a:prstClr val="black"/>
                </a:solidFill>
                <a:latin typeface="Segoe UI" panose="020B0502040204020203" pitchFamily="34" charset="0"/>
                <a:ea typeface="Segoe UI" pitchFamily="34" charset="0"/>
                <a:cs typeface="Segoe UI" panose="020B0502040204020203" pitchFamily="34" charset="0"/>
              </a:rPr>
              <a:t>Azure Storage</a:t>
            </a:r>
          </a:p>
          <a:p>
            <a:pPr algn="r" defTabSz="914300" fontAlgn="base">
              <a:spcBef>
                <a:spcPct val="0"/>
              </a:spcBef>
              <a:spcAft>
                <a:spcPts val="392"/>
              </a:spcAft>
              <a:defRPr/>
            </a:pPr>
            <a:r>
              <a:rPr lang="en-US" sz="1030" dirty="0">
                <a:solidFill>
                  <a:prstClr val="black"/>
                </a:solidFill>
                <a:latin typeface="Segoe UI" panose="020B0502040204020203" pitchFamily="34" charset="0"/>
                <a:ea typeface="Segoe UI" pitchFamily="34" charset="0"/>
                <a:cs typeface="Segoe UI" panose="020B0502040204020203" pitchFamily="34" charset="0"/>
              </a:rPr>
              <a:t>Encryption </a:t>
            </a:r>
          </a:p>
          <a:p>
            <a:pPr algn="r" defTabSz="914300" fontAlgn="base">
              <a:spcBef>
                <a:spcPct val="0"/>
              </a:spcBef>
              <a:spcAft>
                <a:spcPts val="392"/>
              </a:spcAft>
              <a:defRPr/>
            </a:pPr>
            <a:r>
              <a:rPr lang="en-US" sz="1030" dirty="0">
                <a:solidFill>
                  <a:prstClr val="black"/>
                </a:solidFill>
                <a:latin typeface="Segoe UI" panose="020B0502040204020203" pitchFamily="34" charset="0"/>
                <a:ea typeface="Segoe UI" pitchFamily="34" charset="0"/>
                <a:cs typeface="Segoe UI" panose="020B0502040204020203" pitchFamily="34" charset="0"/>
              </a:rPr>
              <a:t>Management Groups</a:t>
            </a:r>
          </a:p>
        </p:txBody>
      </p:sp>
      <p:sp>
        <p:nvSpPr>
          <p:cNvPr id="200" name="TextBox 199">
            <a:extLst>
              <a:ext uri="{FF2B5EF4-FFF2-40B4-BE49-F238E27FC236}">
                <a16:creationId xmlns:a16="http://schemas.microsoft.com/office/drawing/2014/main" id="{0E37BC59-D940-4E51-BC26-5EAA4C4A3ADF}"/>
              </a:ext>
            </a:extLst>
          </p:cNvPr>
          <p:cNvSpPr txBox="1"/>
          <p:nvPr/>
        </p:nvSpPr>
        <p:spPr>
          <a:xfrm>
            <a:off x="4975169" y="5578610"/>
            <a:ext cx="1603792" cy="875118"/>
          </a:xfrm>
          <a:prstGeom prst="rect">
            <a:avLst/>
          </a:prstGeom>
          <a:noFill/>
        </p:spPr>
        <p:txBody>
          <a:bodyPr wrap="square">
            <a:spAutoFit/>
          </a:bodyPr>
          <a:lstStyle/>
          <a:p>
            <a:pPr algn="r" defTabSz="914300" fontAlgn="base">
              <a:spcBef>
                <a:spcPct val="0"/>
              </a:spcBef>
              <a:spcAft>
                <a:spcPts val="392"/>
              </a:spcAft>
              <a:defRPr/>
            </a:pPr>
            <a:r>
              <a:rPr lang="en-US" sz="1030" dirty="0">
                <a:solidFill>
                  <a:prstClr val="black"/>
                </a:solidFill>
                <a:latin typeface="Segoe UI" panose="020B0502040204020203" pitchFamily="34" charset="0"/>
                <a:ea typeface="Segoe UI" pitchFamily="34" charset="0"/>
                <a:cs typeface="Segoe UI" panose="020B0502040204020203" pitchFamily="34" charset="0"/>
              </a:rPr>
              <a:t>Azure DDoS</a:t>
            </a:r>
          </a:p>
          <a:p>
            <a:pPr algn="r" defTabSz="914300" fontAlgn="base">
              <a:spcBef>
                <a:spcPct val="0"/>
              </a:spcBef>
              <a:spcAft>
                <a:spcPts val="392"/>
              </a:spcAft>
              <a:defRPr/>
            </a:pPr>
            <a:r>
              <a:rPr lang="en-US" sz="1030" dirty="0">
                <a:solidFill>
                  <a:prstClr val="black"/>
                </a:solidFill>
                <a:latin typeface="Segoe UI" panose="020B0502040204020203" pitchFamily="34" charset="0"/>
                <a:ea typeface="Segoe UI" pitchFamily="34" charset="0"/>
                <a:cs typeface="Segoe UI" panose="020B0502040204020203" pitchFamily="34" charset="0"/>
              </a:rPr>
              <a:t>Azure Web App Firewall</a:t>
            </a:r>
          </a:p>
          <a:p>
            <a:pPr algn="r" defTabSz="914300" fontAlgn="base">
              <a:spcBef>
                <a:spcPct val="0"/>
              </a:spcBef>
              <a:spcAft>
                <a:spcPts val="392"/>
              </a:spcAft>
              <a:defRPr/>
            </a:pPr>
            <a:r>
              <a:rPr lang="en-US" sz="1030" dirty="0">
                <a:solidFill>
                  <a:prstClr val="black"/>
                </a:solidFill>
                <a:latin typeface="Segoe UI" panose="020B0502040204020203" pitchFamily="34" charset="0"/>
                <a:ea typeface="Segoe UI" pitchFamily="34" charset="0"/>
                <a:cs typeface="Segoe UI" panose="020B0502040204020203" pitchFamily="34" charset="0"/>
              </a:rPr>
              <a:t>Azure Site Recovery</a:t>
            </a:r>
          </a:p>
          <a:p>
            <a:pPr algn="r" defTabSz="914300" fontAlgn="base">
              <a:spcBef>
                <a:spcPct val="0"/>
              </a:spcBef>
              <a:spcAft>
                <a:spcPts val="392"/>
              </a:spcAft>
              <a:defRPr/>
            </a:pPr>
            <a:r>
              <a:rPr lang="en-US" sz="1030" dirty="0">
                <a:solidFill>
                  <a:prstClr val="black"/>
                </a:solidFill>
                <a:latin typeface="Segoe UI" panose="020B0502040204020203" pitchFamily="34" charset="0"/>
                <a:ea typeface="Segoe UI" pitchFamily="34" charset="0"/>
                <a:cs typeface="Segoe UI" panose="020B0502040204020203" pitchFamily="34" charset="0"/>
              </a:rPr>
              <a:t>Azure Backup</a:t>
            </a:r>
          </a:p>
        </p:txBody>
      </p:sp>
      <p:sp>
        <p:nvSpPr>
          <p:cNvPr id="195" name="TextBox 194">
            <a:extLst>
              <a:ext uri="{FF2B5EF4-FFF2-40B4-BE49-F238E27FC236}">
                <a16:creationId xmlns:a16="http://schemas.microsoft.com/office/drawing/2014/main" id="{835A01B2-6E2A-4774-B063-8A8D5A1DC7E9}"/>
              </a:ext>
            </a:extLst>
          </p:cNvPr>
          <p:cNvSpPr txBox="1"/>
          <p:nvPr/>
        </p:nvSpPr>
        <p:spPr>
          <a:xfrm>
            <a:off x="7962662" y="4957103"/>
            <a:ext cx="2010277" cy="1437909"/>
          </a:xfrm>
          <a:prstGeom prst="rect">
            <a:avLst/>
          </a:prstGeom>
          <a:noFill/>
        </p:spPr>
        <p:txBody>
          <a:bodyPr wrap="square">
            <a:spAutoFit/>
          </a:bodyPr>
          <a:lstStyle/>
          <a:p>
            <a:pPr algn="r" defTabSz="914300" fontAlgn="base">
              <a:lnSpc>
                <a:spcPct val="90000"/>
              </a:lnSpc>
              <a:spcBef>
                <a:spcPct val="0"/>
              </a:spcBef>
              <a:spcAft>
                <a:spcPts val="392"/>
              </a:spcAft>
              <a:defRPr/>
            </a:pPr>
            <a:r>
              <a:rPr lang="en-US" sz="1030" b="1" dirty="0">
                <a:solidFill>
                  <a:prstClr val="black"/>
                </a:solidFill>
                <a:latin typeface="Segoe UI" panose="020B0502040204020203" pitchFamily="34" charset="0"/>
                <a:ea typeface="Segoe UI" pitchFamily="34" charset="0"/>
                <a:cs typeface="Segoe UI" panose="020B0502040204020203" pitchFamily="34" charset="0"/>
              </a:rPr>
              <a:t>Microsoft Defender for Cloud</a:t>
            </a:r>
          </a:p>
          <a:p>
            <a:pPr algn="r" defTabSz="914300" fontAlgn="base">
              <a:lnSpc>
                <a:spcPct val="90000"/>
              </a:lnSpc>
              <a:spcBef>
                <a:spcPct val="0"/>
              </a:spcBef>
              <a:spcAft>
                <a:spcPts val="392"/>
              </a:spcAft>
              <a:defRPr/>
            </a:pPr>
            <a:r>
              <a:rPr lang="en-US" sz="1030" b="1" dirty="0">
                <a:solidFill>
                  <a:prstClr val="black"/>
                </a:solidFill>
                <a:latin typeface="Segoe UI" panose="020B0502040204020203" pitchFamily="34" charset="0"/>
                <a:ea typeface="Segoe UI" pitchFamily="34" charset="0"/>
                <a:cs typeface="Segoe UI" panose="020B0502040204020203" pitchFamily="34" charset="0"/>
              </a:rPr>
              <a:t>Azure Blueprints</a:t>
            </a:r>
          </a:p>
          <a:p>
            <a:pPr algn="r" defTabSz="914300" fontAlgn="base">
              <a:lnSpc>
                <a:spcPct val="90000"/>
              </a:lnSpc>
              <a:spcBef>
                <a:spcPct val="0"/>
              </a:spcBef>
              <a:spcAft>
                <a:spcPts val="392"/>
              </a:spcAft>
              <a:defRPr/>
            </a:pPr>
            <a:r>
              <a:rPr lang="en-US" sz="1030" b="1" dirty="0">
                <a:solidFill>
                  <a:prstClr val="black"/>
                </a:solidFill>
                <a:latin typeface="Segoe UI" panose="020B0502040204020203" pitchFamily="34" charset="0"/>
                <a:ea typeface="Segoe UI" pitchFamily="34" charset="0"/>
                <a:cs typeface="Segoe UI" panose="020B0502040204020203" pitchFamily="34" charset="0"/>
              </a:rPr>
              <a:t>Azure Policy</a:t>
            </a:r>
          </a:p>
          <a:p>
            <a:pPr algn="r" defTabSz="914300" fontAlgn="base">
              <a:lnSpc>
                <a:spcPct val="90000"/>
              </a:lnSpc>
              <a:spcBef>
                <a:spcPct val="0"/>
              </a:spcBef>
              <a:spcAft>
                <a:spcPts val="392"/>
              </a:spcAft>
              <a:defRPr/>
            </a:pPr>
            <a:r>
              <a:rPr lang="en-US" sz="1030" b="1" dirty="0">
                <a:solidFill>
                  <a:prstClr val="black"/>
                </a:solidFill>
                <a:latin typeface="Segoe UI" panose="020B0502040204020203" pitchFamily="34" charset="0"/>
                <a:ea typeface="Segoe UI" pitchFamily="34" charset="0"/>
                <a:cs typeface="Segoe UI" panose="020B0502040204020203" pitchFamily="34" charset="0"/>
              </a:rPr>
              <a:t>Azure RBAC &amp; ABAC</a:t>
            </a:r>
          </a:p>
          <a:p>
            <a:pPr algn="r" defTabSz="914300" fontAlgn="base">
              <a:spcBef>
                <a:spcPct val="0"/>
              </a:spcBef>
              <a:spcAft>
                <a:spcPts val="392"/>
              </a:spcAft>
              <a:defRPr/>
            </a:pPr>
            <a:r>
              <a:rPr lang="en-US" sz="1030" dirty="0">
                <a:solidFill>
                  <a:prstClr val="black"/>
                </a:solidFill>
                <a:latin typeface="Segoe UI" panose="020B0502040204020203" pitchFamily="34" charset="0"/>
                <a:ea typeface="Segoe UI" pitchFamily="34" charset="0"/>
                <a:cs typeface="Segoe UI" panose="020B0502040204020203" pitchFamily="34" charset="0"/>
              </a:rPr>
              <a:t>Secure Score</a:t>
            </a:r>
          </a:p>
          <a:p>
            <a:pPr algn="r" defTabSz="914300" fontAlgn="base">
              <a:spcBef>
                <a:spcPct val="0"/>
              </a:spcBef>
              <a:spcAft>
                <a:spcPts val="392"/>
              </a:spcAft>
              <a:defRPr/>
            </a:pPr>
            <a:r>
              <a:rPr lang="en-US" sz="1030" dirty="0">
                <a:solidFill>
                  <a:prstClr val="black"/>
                </a:solidFill>
                <a:latin typeface="Segoe UI" panose="020B0502040204020203" pitchFamily="34" charset="0"/>
                <a:ea typeface="Segoe UI" pitchFamily="34" charset="0"/>
                <a:cs typeface="Segoe UI" panose="020B0502040204020203" pitchFamily="34" charset="0"/>
              </a:rPr>
              <a:t>Compliance Dashboard</a:t>
            </a:r>
          </a:p>
          <a:p>
            <a:pPr algn="r" defTabSz="914300" fontAlgn="base">
              <a:spcBef>
                <a:spcPct val="0"/>
              </a:spcBef>
              <a:spcAft>
                <a:spcPts val="392"/>
              </a:spcAft>
              <a:defRPr/>
            </a:pPr>
            <a:r>
              <a:rPr lang="en-US" sz="1030" dirty="0">
                <a:solidFill>
                  <a:prstClr val="black"/>
                </a:solidFill>
                <a:latin typeface="Segoe UI" panose="020B0502040204020203" pitchFamily="34" charset="0"/>
                <a:ea typeface="Segoe UI" pitchFamily="34" charset="0"/>
                <a:cs typeface="Segoe UI" panose="020B0502040204020203" pitchFamily="34" charset="0"/>
              </a:rPr>
              <a:t>Resource Locks</a:t>
            </a:r>
            <a:endParaRPr lang="en-US" dirty="0">
              <a:solidFill>
                <a:srgbClr val="000000"/>
              </a:solidFill>
              <a:latin typeface="Segoe UI"/>
            </a:endParaRPr>
          </a:p>
        </p:txBody>
      </p:sp>
      <p:sp>
        <p:nvSpPr>
          <p:cNvPr id="199" name="TextBox 198">
            <a:extLst>
              <a:ext uri="{FF2B5EF4-FFF2-40B4-BE49-F238E27FC236}">
                <a16:creationId xmlns:a16="http://schemas.microsoft.com/office/drawing/2014/main" id="{2796DABF-7BC3-43D8-A2EA-60B7A258571D}"/>
              </a:ext>
            </a:extLst>
          </p:cNvPr>
          <p:cNvSpPr txBox="1"/>
          <p:nvPr/>
        </p:nvSpPr>
        <p:spPr>
          <a:xfrm>
            <a:off x="10239057" y="4957102"/>
            <a:ext cx="1639235" cy="1479906"/>
          </a:xfrm>
          <a:prstGeom prst="rect">
            <a:avLst/>
          </a:prstGeom>
          <a:noFill/>
        </p:spPr>
        <p:txBody>
          <a:bodyPr wrap="square">
            <a:spAutoFit/>
          </a:bodyPr>
          <a:lstStyle/>
          <a:p>
            <a:pPr algn="r" defTabSz="914300" fontAlgn="base">
              <a:lnSpc>
                <a:spcPct val="90000"/>
              </a:lnSpc>
              <a:spcBef>
                <a:spcPct val="0"/>
              </a:spcBef>
              <a:spcAft>
                <a:spcPts val="392"/>
              </a:spcAft>
              <a:defRPr/>
            </a:pPr>
            <a:r>
              <a:rPr lang="en-US" sz="1030" b="1" dirty="0">
                <a:solidFill>
                  <a:prstClr val="black"/>
                </a:solidFill>
                <a:latin typeface="Segoe UI" panose="020B0502040204020203" pitchFamily="34" charset="0"/>
                <a:ea typeface="Segoe UI" pitchFamily="34" charset="0"/>
                <a:cs typeface="Segoe UI" panose="020B0502040204020203" pitchFamily="34" charset="0"/>
              </a:rPr>
              <a:t>Azure DevOps</a:t>
            </a:r>
          </a:p>
          <a:p>
            <a:pPr algn="r" defTabSz="914300" fontAlgn="base">
              <a:lnSpc>
                <a:spcPct val="90000"/>
              </a:lnSpc>
              <a:spcBef>
                <a:spcPct val="0"/>
              </a:spcBef>
              <a:spcAft>
                <a:spcPts val="392"/>
              </a:spcAft>
              <a:defRPr/>
            </a:pPr>
            <a:r>
              <a:rPr lang="en-US" sz="1030" b="1" dirty="0">
                <a:solidFill>
                  <a:prstClr val="black"/>
                </a:solidFill>
                <a:latin typeface="Segoe UI" panose="020B0502040204020203" pitchFamily="34" charset="0"/>
                <a:ea typeface="Segoe UI" pitchFamily="34" charset="0"/>
                <a:cs typeface="Segoe UI" panose="020B0502040204020203" pitchFamily="34" charset="0"/>
              </a:rPr>
              <a:t>GitHub Advanced Security</a:t>
            </a:r>
          </a:p>
          <a:p>
            <a:pPr algn="r" defTabSz="914300" fontAlgn="base">
              <a:lnSpc>
                <a:spcPct val="90000"/>
              </a:lnSpc>
              <a:spcBef>
                <a:spcPct val="0"/>
              </a:spcBef>
              <a:spcAft>
                <a:spcPts val="392"/>
              </a:spcAft>
              <a:defRPr/>
            </a:pPr>
            <a:r>
              <a:rPr lang="en-US" sz="1030" b="1" dirty="0">
                <a:solidFill>
                  <a:prstClr val="black"/>
                </a:solidFill>
                <a:latin typeface="Segoe UI" panose="020B0502040204020203" pitchFamily="34" charset="0"/>
                <a:ea typeface="Segoe UI" pitchFamily="34" charset="0"/>
                <a:cs typeface="Segoe UI" panose="020B0502040204020203" pitchFamily="34" charset="0"/>
              </a:rPr>
              <a:t>Resource Manager Templates</a:t>
            </a:r>
          </a:p>
          <a:p>
            <a:pPr algn="r" defTabSz="914300" fontAlgn="base">
              <a:spcBef>
                <a:spcPct val="0"/>
              </a:spcBef>
              <a:spcAft>
                <a:spcPts val="392"/>
              </a:spcAft>
              <a:defRPr/>
            </a:pPr>
            <a:r>
              <a:rPr lang="en-US" sz="1030" dirty="0">
                <a:solidFill>
                  <a:prstClr val="black"/>
                </a:solidFill>
                <a:latin typeface="Segoe UI" panose="020B0502040204020203" pitchFamily="34" charset="0"/>
                <a:ea typeface="Segoe UI" pitchFamily="34" charset="0"/>
                <a:cs typeface="Segoe UI" panose="020B0502040204020203" pitchFamily="34" charset="0"/>
              </a:rPr>
              <a:t>Azure Automation</a:t>
            </a:r>
          </a:p>
          <a:p>
            <a:pPr algn="r" defTabSz="914300" fontAlgn="base">
              <a:spcBef>
                <a:spcPct val="0"/>
              </a:spcBef>
              <a:spcAft>
                <a:spcPts val="392"/>
              </a:spcAft>
              <a:defRPr/>
            </a:pPr>
            <a:r>
              <a:rPr lang="en-US" sz="1030" dirty="0">
                <a:solidFill>
                  <a:prstClr val="black"/>
                </a:solidFill>
                <a:latin typeface="Segoe UI" panose="020B0502040204020203" pitchFamily="34" charset="0"/>
                <a:ea typeface="Segoe UI" pitchFamily="34" charset="0"/>
                <a:cs typeface="Segoe UI" panose="020B0502040204020203" pitchFamily="34" charset="0"/>
              </a:rPr>
              <a:t>API Management Gateway</a:t>
            </a:r>
            <a:endParaRPr lang="en-US" dirty="0">
              <a:solidFill>
                <a:srgbClr val="000000"/>
              </a:solidFill>
              <a:latin typeface="Segoe UI"/>
            </a:endParaRPr>
          </a:p>
        </p:txBody>
      </p:sp>
    </p:spTree>
    <p:extLst>
      <p:ext uri="{BB962C8B-B14F-4D97-AF65-F5344CB8AC3E}">
        <p14:creationId xmlns:p14="http://schemas.microsoft.com/office/powerpoint/2010/main" val="33788222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grpId="0" nodeType="afterEffect">
                                  <p:stCondLst>
                                    <p:cond delay="0"/>
                                  </p:stCondLst>
                                  <p:childTnLst>
                                    <p:set>
                                      <p:cBhvr>
                                        <p:cTn id="6" dur="1" fill="hold">
                                          <p:stCondLst>
                                            <p:cond delay="0"/>
                                          </p:stCondLst>
                                        </p:cTn>
                                        <p:tgtEl>
                                          <p:spTgt spid="175"/>
                                        </p:tgtEl>
                                        <p:attrNameLst>
                                          <p:attrName>style.visibility</p:attrName>
                                        </p:attrNameLst>
                                      </p:cBhvr>
                                      <p:to>
                                        <p:strVal val="visible"/>
                                      </p:to>
                                    </p:set>
                                    <p:anim calcmode="lin" valueType="num">
                                      <p:cBhvr additive="base">
                                        <p:cTn id="7" dur="500"/>
                                        <p:tgtEl>
                                          <p:spTgt spid="175"/>
                                        </p:tgtEl>
                                        <p:attrNameLst>
                                          <p:attrName>ppt_x</p:attrName>
                                        </p:attrNameLst>
                                      </p:cBhvr>
                                      <p:tavLst>
                                        <p:tav tm="0">
                                          <p:val>
                                            <p:strVal val="#ppt_x+#ppt_w*1.125000"/>
                                          </p:val>
                                        </p:tav>
                                        <p:tav tm="100000">
                                          <p:val>
                                            <p:strVal val="#ppt_x"/>
                                          </p:val>
                                        </p:tav>
                                      </p:tavLst>
                                    </p:anim>
                                    <p:animEffect transition="in" filter="wipe(left)">
                                      <p:cBhvr>
                                        <p:cTn id="8" dur="500"/>
                                        <p:tgtEl>
                                          <p:spTgt spid="175"/>
                                        </p:tgtEl>
                                      </p:cBhvr>
                                    </p:animEffect>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178"/>
                                        </p:tgtEl>
                                        <p:attrNameLst>
                                          <p:attrName>style.visibility</p:attrName>
                                        </p:attrNameLst>
                                      </p:cBhvr>
                                      <p:to>
                                        <p:strVal val="visible"/>
                                      </p:to>
                                    </p:set>
                                    <p:animEffect transition="in" filter="fade">
                                      <p:cBhvr>
                                        <p:cTn id="12" dur="500"/>
                                        <p:tgtEl>
                                          <p:spTgt spid="178"/>
                                        </p:tgtEl>
                                      </p:cBhvr>
                                    </p:animEffect>
                                  </p:childTnLst>
                                </p:cTn>
                              </p:par>
                            </p:childTnLst>
                          </p:cTn>
                        </p:par>
                        <p:par>
                          <p:cTn id="13" fill="hold">
                            <p:stCondLst>
                              <p:cond delay="1000"/>
                            </p:stCondLst>
                            <p:childTnLst>
                              <p:par>
                                <p:cTn id="14" presetID="12" presetClass="entr" presetSubtype="1" fill="hold" grpId="0" nodeType="afterEffect">
                                  <p:stCondLst>
                                    <p:cond delay="0"/>
                                  </p:stCondLst>
                                  <p:childTnLst>
                                    <p:set>
                                      <p:cBhvr>
                                        <p:cTn id="15" dur="1" fill="hold">
                                          <p:stCondLst>
                                            <p:cond delay="0"/>
                                          </p:stCondLst>
                                        </p:cTn>
                                        <p:tgtEl>
                                          <p:spTgt spid="180"/>
                                        </p:tgtEl>
                                        <p:attrNameLst>
                                          <p:attrName>style.visibility</p:attrName>
                                        </p:attrNameLst>
                                      </p:cBhvr>
                                      <p:to>
                                        <p:strVal val="visible"/>
                                      </p:to>
                                    </p:set>
                                    <p:anim calcmode="lin" valueType="num">
                                      <p:cBhvr additive="base">
                                        <p:cTn id="16" dur="500"/>
                                        <p:tgtEl>
                                          <p:spTgt spid="180"/>
                                        </p:tgtEl>
                                        <p:attrNameLst>
                                          <p:attrName>ppt_y</p:attrName>
                                        </p:attrNameLst>
                                      </p:cBhvr>
                                      <p:tavLst>
                                        <p:tav tm="0">
                                          <p:val>
                                            <p:strVal val="#ppt_y-#ppt_h*1.125000"/>
                                          </p:val>
                                        </p:tav>
                                        <p:tav tm="100000">
                                          <p:val>
                                            <p:strVal val="#ppt_y"/>
                                          </p:val>
                                        </p:tav>
                                      </p:tavLst>
                                    </p:anim>
                                    <p:animEffect transition="in" filter="wipe(down)">
                                      <p:cBhvr>
                                        <p:cTn id="17" dur="500"/>
                                        <p:tgtEl>
                                          <p:spTgt spid="180"/>
                                        </p:tgtEl>
                                      </p:cBhvr>
                                    </p:animEffect>
                                  </p:childTnLst>
                                </p:cTn>
                              </p:par>
                            </p:childTnLst>
                          </p:cTn>
                        </p:par>
                        <p:par>
                          <p:cTn id="18" fill="hold">
                            <p:stCondLst>
                              <p:cond delay="1500"/>
                            </p:stCondLst>
                            <p:childTnLst>
                              <p:par>
                                <p:cTn id="19" presetID="10" presetClass="entr" presetSubtype="0" fill="hold" grpId="0" nodeType="afterEffect">
                                  <p:stCondLst>
                                    <p:cond delay="0"/>
                                  </p:stCondLst>
                                  <p:childTnLst>
                                    <p:set>
                                      <p:cBhvr>
                                        <p:cTn id="20" dur="1" fill="hold">
                                          <p:stCondLst>
                                            <p:cond delay="0"/>
                                          </p:stCondLst>
                                        </p:cTn>
                                        <p:tgtEl>
                                          <p:spTgt spid="187"/>
                                        </p:tgtEl>
                                        <p:attrNameLst>
                                          <p:attrName>style.visibility</p:attrName>
                                        </p:attrNameLst>
                                      </p:cBhvr>
                                      <p:to>
                                        <p:strVal val="visible"/>
                                      </p:to>
                                    </p:set>
                                    <p:animEffect transition="in" filter="fade">
                                      <p:cBhvr>
                                        <p:cTn id="21" dur="500"/>
                                        <p:tgtEl>
                                          <p:spTgt spid="187"/>
                                        </p:tgtEl>
                                      </p:cBhvr>
                                    </p:animEffect>
                                  </p:childTnLst>
                                </p:cTn>
                              </p:par>
                            </p:childTnLst>
                          </p:cTn>
                        </p:par>
                        <p:par>
                          <p:cTn id="22" fill="hold">
                            <p:stCondLst>
                              <p:cond delay="2000"/>
                            </p:stCondLst>
                            <p:childTnLst>
                              <p:par>
                                <p:cTn id="23" presetID="12" presetClass="entr" presetSubtype="1" fill="hold" grpId="0" nodeType="afterEffect">
                                  <p:stCondLst>
                                    <p:cond delay="0"/>
                                  </p:stCondLst>
                                  <p:childTnLst>
                                    <p:set>
                                      <p:cBhvr>
                                        <p:cTn id="24" dur="1" fill="hold">
                                          <p:stCondLst>
                                            <p:cond delay="0"/>
                                          </p:stCondLst>
                                        </p:cTn>
                                        <p:tgtEl>
                                          <p:spTgt spid="181"/>
                                        </p:tgtEl>
                                        <p:attrNameLst>
                                          <p:attrName>style.visibility</p:attrName>
                                        </p:attrNameLst>
                                      </p:cBhvr>
                                      <p:to>
                                        <p:strVal val="visible"/>
                                      </p:to>
                                    </p:set>
                                    <p:anim calcmode="lin" valueType="num">
                                      <p:cBhvr additive="base">
                                        <p:cTn id="25" dur="500"/>
                                        <p:tgtEl>
                                          <p:spTgt spid="181"/>
                                        </p:tgtEl>
                                        <p:attrNameLst>
                                          <p:attrName>ppt_y</p:attrName>
                                        </p:attrNameLst>
                                      </p:cBhvr>
                                      <p:tavLst>
                                        <p:tav tm="0">
                                          <p:val>
                                            <p:strVal val="#ppt_y-#ppt_h*1.125000"/>
                                          </p:val>
                                        </p:tav>
                                        <p:tav tm="100000">
                                          <p:val>
                                            <p:strVal val="#ppt_y"/>
                                          </p:val>
                                        </p:tav>
                                      </p:tavLst>
                                    </p:anim>
                                    <p:animEffect transition="in" filter="wipe(down)">
                                      <p:cBhvr>
                                        <p:cTn id="26" dur="500"/>
                                        <p:tgtEl>
                                          <p:spTgt spid="181"/>
                                        </p:tgtEl>
                                      </p:cBhvr>
                                    </p:animEffect>
                                  </p:childTnLst>
                                </p:cTn>
                              </p:par>
                            </p:childTnLst>
                          </p:cTn>
                        </p:par>
                        <p:par>
                          <p:cTn id="27" fill="hold">
                            <p:stCondLst>
                              <p:cond delay="2500"/>
                            </p:stCondLst>
                            <p:childTnLst>
                              <p:par>
                                <p:cTn id="28" presetID="10" presetClass="entr" presetSubtype="0" fill="hold" grpId="0" nodeType="afterEffect">
                                  <p:stCondLst>
                                    <p:cond delay="0"/>
                                  </p:stCondLst>
                                  <p:childTnLst>
                                    <p:set>
                                      <p:cBhvr>
                                        <p:cTn id="29" dur="1" fill="hold">
                                          <p:stCondLst>
                                            <p:cond delay="0"/>
                                          </p:stCondLst>
                                        </p:cTn>
                                        <p:tgtEl>
                                          <p:spTgt spid="200"/>
                                        </p:tgtEl>
                                        <p:attrNameLst>
                                          <p:attrName>style.visibility</p:attrName>
                                        </p:attrNameLst>
                                      </p:cBhvr>
                                      <p:to>
                                        <p:strVal val="visible"/>
                                      </p:to>
                                    </p:set>
                                    <p:animEffect transition="in" filter="fade">
                                      <p:cBhvr>
                                        <p:cTn id="30" dur="500"/>
                                        <p:tgtEl>
                                          <p:spTgt spid="200"/>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91"/>
                                        </p:tgtEl>
                                        <p:attrNameLst>
                                          <p:attrName>style.visibility</p:attrName>
                                        </p:attrNameLst>
                                      </p:cBhvr>
                                      <p:to>
                                        <p:strVal val="visible"/>
                                      </p:to>
                                    </p:set>
                                    <p:animEffect transition="in" filter="fade">
                                      <p:cBhvr>
                                        <p:cTn id="33" dur="500"/>
                                        <p:tgtEl>
                                          <p:spTgt spid="191"/>
                                        </p:tgtEl>
                                      </p:cBhvr>
                                    </p:animEffect>
                                  </p:childTnLst>
                                </p:cTn>
                              </p:par>
                            </p:childTnLst>
                          </p:cTn>
                        </p:par>
                        <p:par>
                          <p:cTn id="34" fill="hold">
                            <p:stCondLst>
                              <p:cond delay="3000"/>
                            </p:stCondLst>
                            <p:childTnLst>
                              <p:par>
                                <p:cTn id="35" presetID="12" presetClass="entr" presetSubtype="1" fill="hold" grpId="0" nodeType="afterEffect">
                                  <p:stCondLst>
                                    <p:cond delay="0"/>
                                  </p:stCondLst>
                                  <p:childTnLst>
                                    <p:set>
                                      <p:cBhvr>
                                        <p:cTn id="36" dur="1" fill="hold">
                                          <p:stCondLst>
                                            <p:cond delay="0"/>
                                          </p:stCondLst>
                                        </p:cTn>
                                        <p:tgtEl>
                                          <p:spTgt spid="182"/>
                                        </p:tgtEl>
                                        <p:attrNameLst>
                                          <p:attrName>style.visibility</p:attrName>
                                        </p:attrNameLst>
                                      </p:cBhvr>
                                      <p:to>
                                        <p:strVal val="visible"/>
                                      </p:to>
                                    </p:set>
                                    <p:anim calcmode="lin" valueType="num">
                                      <p:cBhvr additive="base">
                                        <p:cTn id="37" dur="500"/>
                                        <p:tgtEl>
                                          <p:spTgt spid="182"/>
                                        </p:tgtEl>
                                        <p:attrNameLst>
                                          <p:attrName>ppt_y</p:attrName>
                                        </p:attrNameLst>
                                      </p:cBhvr>
                                      <p:tavLst>
                                        <p:tav tm="0">
                                          <p:val>
                                            <p:strVal val="#ppt_y-#ppt_h*1.125000"/>
                                          </p:val>
                                        </p:tav>
                                        <p:tav tm="100000">
                                          <p:val>
                                            <p:strVal val="#ppt_y"/>
                                          </p:val>
                                        </p:tav>
                                      </p:tavLst>
                                    </p:anim>
                                    <p:animEffect transition="in" filter="wipe(down)">
                                      <p:cBhvr>
                                        <p:cTn id="38" dur="500"/>
                                        <p:tgtEl>
                                          <p:spTgt spid="182"/>
                                        </p:tgtEl>
                                      </p:cBhvr>
                                    </p:animEffect>
                                  </p:childTnLst>
                                </p:cTn>
                              </p:par>
                            </p:childTnLst>
                          </p:cTn>
                        </p:par>
                        <p:par>
                          <p:cTn id="39" fill="hold">
                            <p:stCondLst>
                              <p:cond delay="3500"/>
                            </p:stCondLst>
                            <p:childTnLst>
                              <p:par>
                                <p:cTn id="40" presetID="10" presetClass="entr" presetSubtype="0" fill="hold" grpId="0" nodeType="afterEffect">
                                  <p:stCondLst>
                                    <p:cond delay="0"/>
                                  </p:stCondLst>
                                  <p:childTnLst>
                                    <p:set>
                                      <p:cBhvr>
                                        <p:cTn id="41" dur="1" fill="hold">
                                          <p:stCondLst>
                                            <p:cond delay="0"/>
                                          </p:stCondLst>
                                        </p:cTn>
                                        <p:tgtEl>
                                          <p:spTgt spid="195"/>
                                        </p:tgtEl>
                                        <p:attrNameLst>
                                          <p:attrName>style.visibility</p:attrName>
                                        </p:attrNameLst>
                                      </p:cBhvr>
                                      <p:to>
                                        <p:strVal val="visible"/>
                                      </p:to>
                                    </p:set>
                                    <p:animEffect transition="in" filter="fade">
                                      <p:cBhvr>
                                        <p:cTn id="42" dur="500"/>
                                        <p:tgtEl>
                                          <p:spTgt spid="195"/>
                                        </p:tgtEl>
                                      </p:cBhvr>
                                    </p:animEffect>
                                  </p:childTnLst>
                                </p:cTn>
                              </p:par>
                            </p:childTnLst>
                          </p:cTn>
                        </p:par>
                        <p:par>
                          <p:cTn id="43" fill="hold">
                            <p:stCondLst>
                              <p:cond delay="4000"/>
                            </p:stCondLst>
                            <p:childTnLst>
                              <p:par>
                                <p:cTn id="44" presetID="12" presetClass="entr" presetSubtype="1" fill="hold" grpId="0" nodeType="afterEffect">
                                  <p:stCondLst>
                                    <p:cond delay="0"/>
                                  </p:stCondLst>
                                  <p:childTnLst>
                                    <p:set>
                                      <p:cBhvr>
                                        <p:cTn id="45" dur="1" fill="hold">
                                          <p:stCondLst>
                                            <p:cond delay="0"/>
                                          </p:stCondLst>
                                        </p:cTn>
                                        <p:tgtEl>
                                          <p:spTgt spid="183"/>
                                        </p:tgtEl>
                                        <p:attrNameLst>
                                          <p:attrName>style.visibility</p:attrName>
                                        </p:attrNameLst>
                                      </p:cBhvr>
                                      <p:to>
                                        <p:strVal val="visible"/>
                                      </p:to>
                                    </p:set>
                                    <p:anim calcmode="lin" valueType="num">
                                      <p:cBhvr additive="base">
                                        <p:cTn id="46" dur="500"/>
                                        <p:tgtEl>
                                          <p:spTgt spid="183"/>
                                        </p:tgtEl>
                                        <p:attrNameLst>
                                          <p:attrName>ppt_y</p:attrName>
                                        </p:attrNameLst>
                                      </p:cBhvr>
                                      <p:tavLst>
                                        <p:tav tm="0">
                                          <p:val>
                                            <p:strVal val="#ppt_y-#ppt_h*1.125000"/>
                                          </p:val>
                                        </p:tav>
                                        <p:tav tm="100000">
                                          <p:val>
                                            <p:strVal val="#ppt_y"/>
                                          </p:val>
                                        </p:tav>
                                      </p:tavLst>
                                    </p:anim>
                                    <p:animEffect transition="in" filter="wipe(down)">
                                      <p:cBhvr>
                                        <p:cTn id="47" dur="500"/>
                                        <p:tgtEl>
                                          <p:spTgt spid="183"/>
                                        </p:tgtEl>
                                      </p:cBhvr>
                                    </p:animEffect>
                                  </p:childTnLst>
                                </p:cTn>
                              </p:par>
                            </p:childTnLst>
                          </p:cTn>
                        </p:par>
                        <p:par>
                          <p:cTn id="48" fill="hold">
                            <p:stCondLst>
                              <p:cond delay="4500"/>
                            </p:stCondLst>
                            <p:childTnLst>
                              <p:par>
                                <p:cTn id="49" presetID="10" presetClass="entr" presetSubtype="0" fill="hold" grpId="0" nodeType="afterEffect">
                                  <p:stCondLst>
                                    <p:cond delay="0"/>
                                  </p:stCondLst>
                                  <p:childTnLst>
                                    <p:set>
                                      <p:cBhvr>
                                        <p:cTn id="50" dur="1" fill="hold">
                                          <p:stCondLst>
                                            <p:cond delay="0"/>
                                          </p:stCondLst>
                                        </p:cTn>
                                        <p:tgtEl>
                                          <p:spTgt spid="199"/>
                                        </p:tgtEl>
                                        <p:attrNameLst>
                                          <p:attrName>style.visibility</p:attrName>
                                        </p:attrNameLst>
                                      </p:cBhvr>
                                      <p:to>
                                        <p:strVal val="visible"/>
                                      </p:to>
                                    </p:set>
                                    <p:animEffect transition="in" filter="fade">
                                      <p:cBhvr>
                                        <p:cTn id="51" dur="500"/>
                                        <p:tgtEl>
                                          <p:spTgt spid="1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8" grpId="0"/>
      <p:bldP spid="175" grpId="0" animBg="1"/>
      <p:bldP spid="180" grpId="0" animBg="1"/>
      <p:bldP spid="181" grpId="0" animBg="1"/>
      <p:bldP spid="182" grpId="0" animBg="1"/>
      <p:bldP spid="183" grpId="0" animBg="1"/>
      <p:bldP spid="187" grpId="0"/>
      <p:bldP spid="191" grpId="0"/>
      <p:bldP spid="200" grpId="0"/>
      <p:bldP spid="195" grpId="0"/>
      <p:bldP spid="199" grpId="0"/>
    </p:bldLst>
  </p:timing>
</p:sld>
</file>

<file path=ppt/theme/theme1.xml><?xml version="1.0" encoding="utf-8"?>
<a:theme xmlns:a="http://schemas.openxmlformats.org/drawingml/2006/main" name="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brand_template_blue_accessible.pptx" id="{F774D412-23CA-4DC2-A47D-10DB1AEE7EFE}" vid="{952AAC9D-4DB4-450B-87D3-2D1B406135CB}"/>
    </a:ext>
  </a:extLst>
</a:theme>
</file>

<file path=ppt/theme/theme10.xml><?xml version="1.0" encoding="utf-8"?>
<a:theme xmlns:a="http://schemas.openxmlformats.org/drawingml/2006/main" name="3_Dynamics 365">
  <a:themeElements>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11.xml><?xml version="1.0" encoding="utf-8"?>
<a:theme xmlns:a="http://schemas.openxmlformats.org/drawingml/2006/main" name="3_Azure Design Template">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2.xml><?xml version="1.0" encoding="utf-8"?>
<a:theme xmlns:a="http://schemas.openxmlformats.org/drawingml/2006/main" name="9-51052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Template.potx" id="{BD16E044-32EE-499D-926A-412748656A2A}" vid="{84C2CAB7-A3B3-4228-922A-473CBB91664E}"/>
    </a:ext>
  </a:extLst>
</a:theme>
</file>

<file path=ppt/theme/theme3.xml><?xml version="1.0" encoding="utf-8"?>
<a:theme xmlns:a="http://schemas.openxmlformats.org/drawingml/2006/main" name="Azure Design Template">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4.xml><?xml version="1.0" encoding="utf-8"?>
<a:theme xmlns:a="http://schemas.openxmlformats.org/drawingml/2006/main" name="Dynamics 365">
  <a:themeElements>
    <a:clrScheme name="Azure Edit 2">
      <a:dk1>
        <a:srgbClr val="3C3C41"/>
      </a:dk1>
      <a:lt1>
        <a:srgbClr val="FFFFFF"/>
      </a:lt1>
      <a:dk2>
        <a:srgbClr val="0078D3"/>
      </a:dk2>
      <a:lt2>
        <a:srgbClr val="FFFFFF"/>
      </a:lt2>
      <a:accent1>
        <a:srgbClr val="EBEBEB"/>
      </a:accent1>
      <a:accent2>
        <a:srgbClr val="75757A"/>
      </a:accent2>
      <a:accent3>
        <a:srgbClr val="000000"/>
      </a:accent3>
      <a:accent4>
        <a:srgbClr val="0078D3"/>
      </a:accent4>
      <a:accent5>
        <a:srgbClr val="50E6FF"/>
      </a:accent5>
      <a:accent6>
        <a:srgbClr val="EBEBEB"/>
      </a:accent6>
      <a:hlink>
        <a:srgbClr val="0078D4"/>
      </a:hlink>
      <a:folHlink>
        <a:srgbClr val="000041"/>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_PowerPoint_Template_092618" id="{4E3EC67C-5801-2144-80A7-6A5264B773C8}" vid="{77DF5A70-2AB2-2245-8CC2-9711122DF23B}"/>
    </a:ext>
  </a:extLst>
</a:theme>
</file>

<file path=ppt/theme/theme5.xml><?xml version="1.0" encoding="utf-8"?>
<a:theme xmlns:a="http://schemas.openxmlformats.org/drawingml/2006/main" name="1_Azure Design Template">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6.xml><?xml version="1.0" encoding="utf-8"?>
<a:theme xmlns:a="http://schemas.openxmlformats.org/drawingml/2006/main" name="2_Azure Design Template">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7.xml><?xml version="1.0" encoding="utf-8"?>
<a:theme xmlns:a="http://schemas.openxmlformats.org/drawingml/2006/main" name="1_Dynamics 365">
  <a:themeElements>
    <a:clrScheme name="Azure Edit 2">
      <a:dk1>
        <a:srgbClr val="3C3C41"/>
      </a:dk1>
      <a:lt1>
        <a:srgbClr val="FFFFFF"/>
      </a:lt1>
      <a:dk2>
        <a:srgbClr val="0078D3"/>
      </a:dk2>
      <a:lt2>
        <a:srgbClr val="FFFFFF"/>
      </a:lt2>
      <a:accent1>
        <a:srgbClr val="EBEBEB"/>
      </a:accent1>
      <a:accent2>
        <a:srgbClr val="75757A"/>
      </a:accent2>
      <a:accent3>
        <a:srgbClr val="000000"/>
      </a:accent3>
      <a:accent4>
        <a:srgbClr val="0078D3"/>
      </a:accent4>
      <a:accent5>
        <a:srgbClr val="50E6FF"/>
      </a:accent5>
      <a:accent6>
        <a:srgbClr val="EBEBEB"/>
      </a:accent6>
      <a:hlink>
        <a:srgbClr val="0078D4"/>
      </a:hlink>
      <a:folHlink>
        <a:srgbClr val="000041"/>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_PowerPoint_Template_092618" id="{4E3EC67C-5801-2144-80A7-6A5264B773C8}" vid="{77DF5A70-2AB2-2245-8CC2-9711122DF23B}"/>
    </a:ext>
  </a:extLst>
</a:theme>
</file>

<file path=ppt/theme/theme8.xml><?xml version="1.0" encoding="utf-8"?>
<a:theme xmlns:a="http://schemas.openxmlformats.org/drawingml/2006/main" name="3_Microsoft 365 PPT Template - 2018">
  <a:themeElements>
    <a:clrScheme name="Custom 4">
      <a:dk1>
        <a:srgbClr val="282828"/>
      </a:dk1>
      <a:lt1>
        <a:srgbClr val="FFFFFF"/>
      </a:lt1>
      <a:dk2>
        <a:srgbClr val="282828"/>
      </a:dk2>
      <a:lt2>
        <a:srgbClr val="FFFFFF"/>
      </a:lt2>
      <a:accent1>
        <a:srgbClr val="0078D4"/>
      </a:accent1>
      <a:accent2>
        <a:srgbClr val="002050"/>
      </a:accent2>
      <a:accent3>
        <a:srgbClr val="939393"/>
      </a:accent3>
      <a:accent4>
        <a:srgbClr val="00BCF2"/>
      </a:accent4>
      <a:accent5>
        <a:srgbClr val="6C6E6C"/>
      </a:accent5>
      <a:accent6>
        <a:srgbClr val="2E2F2E"/>
      </a:accent6>
      <a:hlink>
        <a:srgbClr val="0078D4"/>
      </a:hlink>
      <a:folHlink>
        <a:srgbClr val="0078D4"/>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365 PPT Template 2018_2" id="{01A7FB2A-7862-441E-89D5-C3EE05893CAC}" vid="{DEC62A46-47F5-4825-899D-4E8B117FF749}"/>
    </a:ext>
  </a:extLst>
</a:theme>
</file>

<file path=ppt/theme/theme9.xml><?xml version="1.0" encoding="utf-8"?>
<a:theme xmlns:a="http://schemas.openxmlformats.org/drawingml/2006/main" name="2_Dynamics 365">
  <a:themeElements>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Microsoft_brand_template_blue</Template>
  <TotalTime>0</TotalTime>
  <Words>1351</Words>
  <Application>Microsoft Office PowerPoint</Application>
  <PresentationFormat>Widescreen</PresentationFormat>
  <Paragraphs>235</Paragraphs>
  <Slides>14</Slides>
  <Notes>9</Notes>
  <HiddenSlides>0</HiddenSlides>
  <MMClips>0</MMClips>
  <ScaleCrop>false</ScaleCrop>
  <HeadingPairs>
    <vt:vector size="6" baseType="variant">
      <vt:variant>
        <vt:lpstr>Fonts Used</vt:lpstr>
      </vt:variant>
      <vt:variant>
        <vt:i4>9</vt:i4>
      </vt:variant>
      <vt:variant>
        <vt:lpstr>Theme</vt:lpstr>
      </vt:variant>
      <vt:variant>
        <vt:i4>11</vt:i4>
      </vt:variant>
      <vt:variant>
        <vt:lpstr>Slide Titles</vt:lpstr>
      </vt:variant>
      <vt:variant>
        <vt:i4>14</vt:i4>
      </vt:variant>
    </vt:vector>
  </HeadingPairs>
  <TitlesOfParts>
    <vt:vector size="34" baseType="lpstr">
      <vt:lpstr>Arial</vt:lpstr>
      <vt:lpstr>Arial,Sans-Serif</vt:lpstr>
      <vt:lpstr>Calibri</vt:lpstr>
      <vt:lpstr>Consolas</vt:lpstr>
      <vt:lpstr>Segoe</vt:lpstr>
      <vt:lpstr>Segoe UI</vt:lpstr>
      <vt:lpstr>Segoe UI </vt:lpstr>
      <vt:lpstr>Segoe UI Semibold</vt:lpstr>
      <vt:lpstr>Wingdings</vt:lpstr>
      <vt:lpstr>White Template</vt:lpstr>
      <vt:lpstr>9-51052_Microsoft_Ready_Template_Light</vt:lpstr>
      <vt:lpstr>Azure Design Template</vt:lpstr>
      <vt:lpstr>Dynamics 365</vt:lpstr>
      <vt:lpstr>1_Azure Design Template</vt:lpstr>
      <vt:lpstr>2_Azure Design Template</vt:lpstr>
      <vt:lpstr>1_Dynamics 365</vt:lpstr>
      <vt:lpstr>3_Microsoft 365 PPT Template - 2018</vt:lpstr>
      <vt:lpstr>2_Dynamics 365</vt:lpstr>
      <vt:lpstr>3_Dynamics 365</vt:lpstr>
      <vt:lpstr>3_Azure Design Template</vt:lpstr>
      <vt:lpstr>Überblick Microsoft Cloud Adoption Framework</vt:lpstr>
      <vt:lpstr>PowerPoint Presentation</vt:lpstr>
      <vt:lpstr>Microsoft Cloud Adoption Framework for Azure</vt:lpstr>
      <vt:lpstr>Secure</vt:lpstr>
      <vt:lpstr>Security guidance</vt:lpstr>
      <vt:lpstr>Cloud Adoption Framework – Secure methodology End state for managing your overall security posture</vt:lpstr>
      <vt:lpstr>Access control Simplify security—and make it more effective</vt:lpstr>
      <vt:lpstr>Security baseline: Get started</vt:lpstr>
      <vt:lpstr>Accelerate security with native tools</vt:lpstr>
      <vt:lpstr>Establish a security foundation</vt:lpstr>
      <vt:lpstr>What makes a good security foundation?</vt:lpstr>
      <vt:lpstr>Getting started</vt:lpstr>
      <vt:lpstr>Azure landing zones (including security)</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2022-02-11T13:54:44Z</dcterms:created>
  <dcterms:modified xsi:type="dcterms:W3CDTF">2022-03-09T08:36:27Z</dcterms:modified>
</cp:coreProperties>
</file>